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9" r:id="rId4"/>
    <p:sldId id="272" r:id="rId5"/>
    <p:sldId id="270" r:id="rId6"/>
    <p:sldId id="271" r:id="rId7"/>
    <p:sldId id="27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单例模式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一个现任总统</a:t>
            </a:r>
            <a:endParaRPr lang="zh-CN" altLang="en-US"/>
          </a:p>
          <a:p>
            <a:r>
              <a:rPr lang="zh-CN" altLang="en-US"/>
              <a:t>一个现任校长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zh-CN" altLang="en-US">
                <a:sym typeface="+mn-ea"/>
              </a:rPr>
              <a:t>现任</a:t>
            </a:r>
            <a:r>
              <a:rPr lang="zh-CN" altLang="en-US"/>
              <a:t>院长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案例的</a:t>
            </a:r>
            <a:r>
              <a:rPr lang="en-US" altLang="zh-CN"/>
              <a:t>UML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案例的代码实现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模式验证代码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ORM和DAO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16</cp:revision>
  <dcterms:created xsi:type="dcterms:W3CDTF">2017-03-27T05:08:00Z</dcterms:created>
  <dcterms:modified xsi:type="dcterms:W3CDTF">2019-03-07T05:59:52Z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