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80" d="100"/>
          <a:sy n="80" d="100"/>
        </p:scale>
        <p:origin x="2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1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DBD5-FF6F-4F1F-AF78-B518D2CD17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2A10-E97F-46DF-9873-696D05EB38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DBD5-FF6F-4F1F-AF78-B518D2CD17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2A10-E97F-46DF-9873-696D05EB38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9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生成器</a:t>
            </a:r>
            <a:r>
              <a:rPr lang="zh-CN" altLang="en-US" dirty="0"/>
              <a:t>模式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smtClean="0"/>
              <a:t>Lorem ipsum dolor sit amet, consectetur adipisicing elit.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要创建的对象组成复杂，不同组成构成了不同的具体实例</a:t>
            </a:r>
            <a:endParaRPr lang="zh-CN" altLang="en-US"/>
          </a:p>
        </p:txBody>
      </p:sp>
      <p:graphicFrame>
        <p:nvGraphicFramePr>
          <p:cNvPr id="5" name="对象 4"/>
          <p:cNvGraphicFramePr/>
          <p:nvPr/>
        </p:nvGraphicFramePr>
        <p:xfrm>
          <a:off x="1981200" y="1881505"/>
          <a:ext cx="8800465" cy="4485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7560310" imgH="3861435" progId="Visio.Drawing.15">
                  <p:embed/>
                </p:oleObj>
              </mc:Choice>
              <mc:Fallback>
                <p:oleObj name="" r:id="rId1" imgW="7560310" imgH="3861435" progId="Visio.Drawing.15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81200" y="1881505"/>
                        <a:ext cx="8800465" cy="4485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工厂模式：</a:t>
            </a:r>
            <a:r>
              <a:rPr lang="zh-CN" altLang="en-US">
                <a:sym typeface="+mn-ea"/>
              </a:rPr>
              <a:t>一个工厂创建一种类型的产品</a:t>
            </a:r>
            <a:endParaRPr lang="zh-CN" altLang="en-US"/>
          </a:p>
        </p:txBody>
      </p:sp>
      <p:graphicFrame>
        <p:nvGraphicFramePr>
          <p:cNvPr id="5" name="对象 4"/>
          <p:cNvGraphicFramePr/>
          <p:nvPr/>
        </p:nvGraphicFramePr>
        <p:xfrm>
          <a:off x="752475" y="1377950"/>
          <a:ext cx="10601325" cy="518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8474710" imgH="4196715" progId="Visio.Drawing.15">
                  <p:embed/>
                </p:oleObj>
              </mc:Choice>
              <mc:Fallback>
                <p:oleObj name="" r:id="rId1" imgW="8474710" imgH="4196715" progId="Visio.Drawing.15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2475" y="1377950"/>
                        <a:ext cx="10601325" cy="518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抽象工厂模式：</a:t>
            </a:r>
            <a:r>
              <a:rPr lang="zh-CN" altLang="en-US">
                <a:sym typeface="+mn-ea"/>
              </a:rPr>
              <a:t>一个工厂创建一系列的产品</a:t>
            </a:r>
            <a:br>
              <a:rPr lang="zh-CN" altLang="en-US"/>
            </a:br>
            <a:endParaRPr lang="zh-CN" altLang="en-US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1915160" y="1329690"/>
          <a:ext cx="8128000" cy="5462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Visio" r:id="rId1" imgW="6650990" imgH="4877435" progId="Visio.Drawing.11">
                  <p:embed/>
                </p:oleObj>
              </mc:Choice>
              <mc:Fallback>
                <p:oleObj name="Visio" r:id="rId1" imgW="6650990" imgH="4877435" progId="Visio.Drawing.11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15160" y="1329690"/>
                        <a:ext cx="8128000" cy="54622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233170" y="542290"/>
          <a:ext cx="9725660" cy="5772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8352155" imgH="4963795" progId="Visio.Drawing.15">
                  <p:embed/>
                </p:oleObj>
              </mc:Choice>
              <mc:Fallback>
                <p:oleObj name="" r:id="rId1" imgW="8352155" imgH="4963795" progId="Visio.Drawing.15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33170" y="542290"/>
                        <a:ext cx="9725660" cy="5772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1.xml><?xml version="1.0" encoding="utf-8"?>
<p:tagLst xmlns:p="http://schemas.openxmlformats.org/presentationml/2006/main">
  <p:tag name="KSO_WM_DOC_GUID" val="{a56b53a6-2509-45c5-80ce-3a906f91f248}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4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0"/>
  <p:tag name="KSO_WM_UNIT_LAYERLEVEL" val="1"/>
  <p:tag name="KSO_WM_UNIT_INDEX" val="1"/>
  <p:tag name="KSO_WM_UNIT_ID" val="custom20184553_1*a*1"/>
  <p:tag name="KSO_WM_UNIT_TYPE" val="a"/>
  <p:tag name="KSO_WM_BEAUTIFY_FLAG" val="#wm#"/>
  <p:tag name="KSO_WM_TAG_VERSION" val="1.0"/>
  <p:tag name="KSO_WM_UNIT_PRESET_TEXT" val="白色通用"/>
</p:tagLst>
</file>

<file path=ppt/tags/tag5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6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WPS 演示</Application>
  <PresentationFormat>宽屏</PresentationFormat>
  <Paragraphs>10</Paragraphs>
  <Slides>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Office 主题</vt:lpstr>
      <vt:lpstr>Visio.Drawing.15</vt:lpstr>
      <vt:lpstr>Visio.Drawing.15</vt:lpstr>
      <vt:lpstr>Visio.Drawing.11</vt:lpstr>
      <vt:lpstr>Visio.Drawing.15</vt:lpstr>
      <vt:lpstr>工厂模式</vt:lpstr>
      <vt:lpstr>简单工厂方法：一个静态方法，通过参数创建不同类型的对象。</vt:lpstr>
      <vt:lpstr>工厂模式：一个工厂创建一种类型的产品</vt:lpstr>
      <vt:lpstr>抽象工厂模式：一个工厂创建一系列的产品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梁早清</cp:lastModifiedBy>
  <cp:revision>14</cp:revision>
  <dcterms:created xsi:type="dcterms:W3CDTF">2018-03-01T02:03:00Z</dcterms:created>
  <dcterms:modified xsi:type="dcterms:W3CDTF">2019-03-26T16:41:18Z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