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88" r:id="rId4"/>
    <p:sldId id="291" r:id="rId5"/>
    <p:sldId id="289" r:id="rId6"/>
    <p:sldId id="290" r:id="rId7"/>
    <p:sldId id="283" r:id="rId8"/>
    <p:sldId id="28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B4A"/>
    <a:srgbClr val="44013C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9" autoAdjust="0"/>
    <p:restoredTop sz="93946" autoAdjust="0"/>
  </p:normalViewPr>
  <p:slideViewPr>
    <p:cSldViewPr snapToGrid="0" showGuides="1">
      <p:cViewPr varScale="1">
        <p:scale>
          <a:sx n="125" d="100"/>
          <a:sy n="125" d="100"/>
        </p:scale>
        <p:origin x="607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E620-8180-4625-BC1B-6F9F85BBB338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9C600-7664-4CEA-8241-F1EE03A3D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8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9C600-7664-4CEA-8241-F1EE03A3D5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9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9C600-7664-4CEA-8241-F1EE03A3D5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4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9C600-7664-4CEA-8241-F1EE03A3D5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1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9C600-7664-4CEA-8241-F1EE03A3D5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6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9C600-7664-4CEA-8241-F1EE03A3D5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4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9C600-7664-4CEA-8241-F1EE03A3D5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9C600-7664-4CEA-8241-F1EE03A3D5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8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9C600-7664-4CEA-8241-F1EE03A3D5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4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2419350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ABP</a:t>
            </a:r>
            <a:r>
              <a:rPr lang="zh-CN" alt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主题系统设计与</a:t>
            </a:r>
            <a:r>
              <a:rPr lang="en-US" altLang="zh-CN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 Design</a:t>
            </a:r>
            <a:endParaRPr lang="tr-T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326D8-2F87-4158-B9ED-60309BAD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8549"/>
            <a:ext cx="9144000" cy="1084318"/>
          </a:xfrm>
        </p:spPr>
        <p:txBody>
          <a:bodyPr/>
          <a:lstStyle/>
          <a:p>
            <a:r>
              <a:rPr lang="zh-CN" altLang="en-US" dirty="0">
                <a:solidFill>
                  <a:srgbClr val="B9AA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梁士伟</a:t>
            </a:r>
            <a:endParaRPr lang="tr-TR" dirty="0">
              <a:solidFill>
                <a:srgbClr val="B9AAB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4000" dirty="0">
                <a:solidFill>
                  <a:srgbClr val="44013C"/>
                </a:solidFill>
              </a:rPr>
              <a:t>什么是</a:t>
            </a:r>
            <a:r>
              <a:rPr lang="en-US" altLang="zh-CN" sz="4000" dirty="0">
                <a:solidFill>
                  <a:srgbClr val="44013C"/>
                </a:solidFill>
              </a:rPr>
              <a:t>ABP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D35B4A-5D8E-4395-A046-0B61CEEFDD3E}"/>
              </a:ext>
            </a:extLst>
          </p:cNvPr>
          <p:cNvSpPr txBox="1"/>
          <p:nvPr/>
        </p:nvSpPr>
        <p:spPr>
          <a:xfrm>
            <a:off x="1041513" y="2561137"/>
            <a:ext cx="491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不要重复你自己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强大的基础设施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18A652-4193-49E3-8CD5-F6626DED7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993" y="619125"/>
            <a:ext cx="6816882" cy="55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</a:rPr>
              <a:t>ABP </a:t>
            </a:r>
            <a:r>
              <a:rPr lang="zh-CN" altLang="en-US" sz="4000" dirty="0">
                <a:solidFill>
                  <a:srgbClr val="44013C"/>
                </a:solidFill>
              </a:rPr>
              <a:t>主题系统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387E92-BA72-45F9-BB2C-A5F1294403E4}"/>
              </a:ext>
            </a:extLst>
          </p:cNvPr>
          <p:cNvSpPr txBox="1"/>
          <p:nvPr/>
        </p:nvSpPr>
        <p:spPr>
          <a:xfrm>
            <a:off x="4995775" y="692053"/>
            <a:ext cx="2715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主题</a:t>
            </a:r>
            <a:r>
              <a:rPr lang="en-US" altLang="zh-CN" sz="2800" dirty="0"/>
              <a:t> = </a:t>
            </a:r>
            <a:r>
              <a:rPr lang="zh-CN" altLang="en-US" sz="2800" dirty="0"/>
              <a:t>模块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FD6849-3D0B-4ACF-AC63-99AFE0D5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750" y="3173748"/>
            <a:ext cx="5501869" cy="31501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E9D63B-580F-4D95-9845-176DD8DB1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5" y="3173748"/>
            <a:ext cx="5612696" cy="32547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DE6480-681A-4018-A80D-71F875B6796F}"/>
              </a:ext>
            </a:extLst>
          </p:cNvPr>
          <p:cNvSpPr txBox="1"/>
          <p:nvPr/>
        </p:nvSpPr>
        <p:spPr>
          <a:xfrm>
            <a:off x="1894853" y="24810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基本主题模块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A1403F-EADC-4414-BA26-A9C98CB28A94}"/>
              </a:ext>
            </a:extLst>
          </p:cNvPr>
          <p:cNvSpPr txBox="1"/>
          <p:nvPr/>
        </p:nvSpPr>
        <p:spPr>
          <a:xfrm>
            <a:off x="7880845" y="2475989"/>
            <a:ext cx="18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Lepton </a:t>
            </a:r>
            <a:r>
              <a:rPr lang="zh-CN" altLang="en-US" dirty="0"/>
              <a:t>主题模块</a:t>
            </a:r>
          </a:p>
        </p:txBody>
      </p:sp>
    </p:spTree>
    <p:extLst>
      <p:ext uri="{BB962C8B-B14F-4D97-AF65-F5344CB8AC3E}">
        <p14:creationId xmlns:p14="http://schemas.microsoft.com/office/powerpoint/2010/main" val="181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6DDEF81-89A8-4A07-BF46-5B8C725A2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7" y="712267"/>
            <a:ext cx="10382334" cy="55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1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D50C80-532C-443A-A0E5-C6BF716C7960}"/>
              </a:ext>
            </a:extLst>
          </p:cNvPr>
          <p:cNvSpPr txBox="1"/>
          <p:nvPr/>
        </p:nvSpPr>
        <p:spPr>
          <a:xfrm>
            <a:off x="667605" y="742993"/>
            <a:ext cx="60337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抽象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菜单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IMenuManager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IMenuContributor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C489A4-645F-4872-BD66-06E673365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836" y="4017348"/>
            <a:ext cx="7063836" cy="2319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5D59B2-1506-4455-83AD-9C393132C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835" y="130070"/>
            <a:ext cx="7035133" cy="376058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10CF34-3BFE-46A3-9689-6B477A49FE3F}"/>
              </a:ext>
            </a:extLst>
          </p:cNvPr>
          <p:cNvSpPr txBox="1"/>
          <p:nvPr/>
        </p:nvSpPr>
        <p:spPr>
          <a:xfrm>
            <a:off x="698500" y="3209041"/>
            <a:ext cx="30262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r>
              <a:rPr lang="zh-CN" altLang="en-US" dirty="0"/>
              <a:t>捆绑 （样式</a:t>
            </a:r>
            <a:r>
              <a:rPr lang="en-US" altLang="zh-CN" dirty="0"/>
              <a:t>&amp;</a:t>
            </a:r>
            <a:r>
              <a:rPr lang="zh-CN" altLang="en-US" dirty="0"/>
              <a:t>脚本）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IBundleContributor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StyleContributor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ScriptContributor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B0E3F6-1E79-4349-9649-E7A2C81C28DC}"/>
              </a:ext>
            </a:extLst>
          </p:cNvPr>
          <p:cNvSpPr txBox="1"/>
          <p:nvPr/>
        </p:nvSpPr>
        <p:spPr>
          <a:xfrm>
            <a:off x="636936" y="5518560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</a:t>
            </a:r>
            <a:r>
              <a:rPr lang="en-US" altLang="zh-CN" dirty="0"/>
              <a:t>,</a:t>
            </a:r>
            <a:r>
              <a:rPr lang="zh-CN" altLang="en-US" dirty="0"/>
              <a:t>通知</a:t>
            </a:r>
            <a:r>
              <a:rPr lang="en-US" altLang="zh-CN" dirty="0"/>
              <a:t>,</a:t>
            </a:r>
            <a:r>
              <a:rPr lang="zh-CN" altLang="en-US" dirty="0"/>
              <a:t>加载条</a:t>
            </a:r>
            <a:r>
              <a:rPr lang="en-US" altLang="zh-CN" dirty="0"/>
              <a:t>,</a:t>
            </a:r>
            <a:r>
              <a:rPr lang="zh-CN" altLang="en-US" dirty="0"/>
              <a:t>当前用户</a:t>
            </a:r>
            <a:r>
              <a:rPr lang="en-US" altLang="zh-CN" dirty="0"/>
              <a:t>,</a:t>
            </a:r>
            <a:r>
              <a:rPr lang="zh-CN" altLang="en-US" dirty="0"/>
              <a:t>当前租户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8BFC0B7-29D5-434A-B721-829B1781AC1E}"/>
              </a:ext>
            </a:extLst>
          </p:cNvPr>
          <p:cNvSpPr txBox="1"/>
          <p:nvPr/>
        </p:nvSpPr>
        <p:spPr>
          <a:xfrm>
            <a:off x="952500" y="828291"/>
            <a:ext cx="188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应用模块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C3F576-3A0A-4FCB-B439-5E1D7A6DE37F}"/>
              </a:ext>
            </a:extLst>
          </p:cNvPr>
          <p:cNvSpPr txBox="1"/>
          <p:nvPr/>
        </p:nvSpPr>
        <p:spPr>
          <a:xfrm>
            <a:off x="1016911" y="1496663"/>
            <a:ext cx="7540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租户管理，身份管理，权限管理，设置管理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所有的页面，组件，静态文件可替换。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B2C4E6-C15B-42EE-A2C4-ABE95406F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887" y="2819897"/>
            <a:ext cx="9891439" cy="31503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7EB955-2B3B-4C9C-A1D7-A365A54FE261}"/>
              </a:ext>
            </a:extLst>
          </p:cNvPr>
          <p:cNvSpPr txBox="1"/>
          <p:nvPr/>
        </p:nvSpPr>
        <p:spPr>
          <a:xfrm>
            <a:off x="436336" y="3457696"/>
            <a:ext cx="145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Entity Action</a:t>
            </a:r>
          </a:p>
          <a:p>
            <a:r>
              <a:rPr lang="en-US" altLang="zh-CN" dirty="0"/>
              <a:t>Table Column</a:t>
            </a:r>
          </a:p>
          <a:p>
            <a:r>
              <a:rPr lang="en-US" altLang="zh-CN" dirty="0"/>
              <a:t>Page Toolbar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0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77F7117-6AA3-43E4-AE30-BA2FAB0FF76A}"/>
              </a:ext>
            </a:extLst>
          </p:cNvPr>
          <p:cNvSpPr txBox="1"/>
          <p:nvPr/>
        </p:nvSpPr>
        <p:spPr>
          <a:xfrm>
            <a:off x="3595194" y="891878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Ant</a:t>
            </a:r>
            <a:r>
              <a:rPr lang="zh-CN" altLang="en-US" sz="3600" dirty="0"/>
              <a:t> </a:t>
            </a:r>
            <a:r>
              <a:rPr lang="en-US" altLang="zh-CN" sz="3600" dirty="0"/>
              <a:t>Design </a:t>
            </a:r>
            <a:r>
              <a:rPr lang="en-US" altLang="zh-CN" sz="3600" dirty="0" err="1"/>
              <a:t>Blazor</a:t>
            </a:r>
            <a:r>
              <a:rPr lang="en-US" altLang="zh-CN" sz="3600" dirty="0"/>
              <a:t> in ABP</a:t>
            </a:r>
            <a:endParaRPr lang="zh-CN" altLang="en-US" sz="3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A9F96C-5879-473E-8573-725D6E07E08C}"/>
              </a:ext>
            </a:extLst>
          </p:cNvPr>
          <p:cNvSpPr txBox="1"/>
          <p:nvPr/>
        </p:nvSpPr>
        <p:spPr>
          <a:xfrm>
            <a:off x="5158884" y="2842299"/>
            <a:ext cx="1874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Demo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5ED9EC-85E3-46A0-9950-879D597C77ED}"/>
              </a:ext>
            </a:extLst>
          </p:cNvPr>
          <p:cNvSpPr txBox="1"/>
          <p:nvPr/>
        </p:nvSpPr>
        <p:spPr>
          <a:xfrm>
            <a:off x="1598561" y="1728589"/>
            <a:ext cx="1008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</a:rPr>
              <a:t>源码地址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-apple-system"/>
              </a:rPr>
              <a:t>: https://github.com/realLiangshiwei/presentations/tree/master/2022-03-19-Blazor-Day</a:t>
            </a:r>
            <a:endParaRPr lang="zh-CN" altLang="en-US" b="0" i="0" dirty="0">
              <a:solidFill>
                <a:srgbClr val="21212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0607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1EE6C7-B856-4A57-81F9-C6F93FFF3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6092" y="718457"/>
            <a:ext cx="4836111" cy="82006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ABP </a:t>
            </a:r>
            <a:r>
              <a:rPr lang="zh-CN" altLang="en-US" sz="3600" dirty="0">
                <a:latin typeface="+mn-lt"/>
              </a:rPr>
              <a:t>官网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F4778F-919D-4CDC-9644-7F1A04CBBF3E}"/>
              </a:ext>
            </a:extLst>
          </p:cNvPr>
          <p:cNvSpPr txBox="1"/>
          <p:nvPr/>
        </p:nvSpPr>
        <p:spPr>
          <a:xfrm>
            <a:off x="1898468" y="1639388"/>
            <a:ext cx="330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https://abp.io</a:t>
            </a:r>
            <a:endParaRPr lang="zh-CN" altLang="en-US" sz="2800" dirty="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E0757CFC-ACAD-43E1-8A66-F59C54FEDEB7}"/>
              </a:ext>
            </a:extLst>
          </p:cNvPr>
          <p:cNvSpPr txBox="1">
            <a:spLocks/>
          </p:cNvSpPr>
          <p:nvPr/>
        </p:nvSpPr>
        <p:spPr>
          <a:xfrm>
            <a:off x="-296092" y="2217396"/>
            <a:ext cx="4836111" cy="8200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+mn-lt"/>
              </a:rPr>
              <a:t>ABP </a:t>
            </a:r>
            <a:r>
              <a:rPr lang="zh-CN" altLang="en-US" sz="3600" dirty="0">
                <a:latin typeface="+mn-lt"/>
              </a:rPr>
              <a:t>文档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B38617-A78B-4C2E-903A-CC37B3C04AB4}"/>
              </a:ext>
            </a:extLst>
          </p:cNvPr>
          <p:cNvSpPr txBox="1"/>
          <p:nvPr/>
        </p:nvSpPr>
        <p:spPr>
          <a:xfrm>
            <a:off x="1933302" y="3173569"/>
            <a:ext cx="330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https://docs.abp.io</a:t>
            </a:r>
            <a:endParaRPr lang="zh-CN" altLang="en-US" sz="2800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0B7EBF5A-B446-4276-923C-7652BFC8540B}"/>
              </a:ext>
            </a:extLst>
          </p:cNvPr>
          <p:cNvSpPr txBox="1">
            <a:spLocks/>
          </p:cNvSpPr>
          <p:nvPr/>
        </p:nvSpPr>
        <p:spPr>
          <a:xfrm>
            <a:off x="-252549" y="3776230"/>
            <a:ext cx="4836111" cy="8200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+mn-lt"/>
              </a:rPr>
              <a:t>ABP</a:t>
            </a:r>
            <a:r>
              <a:rPr lang="zh-CN" altLang="en-US" sz="3600" dirty="0">
                <a:latin typeface="+mn-lt"/>
              </a:rPr>
              <a:t>社区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489A61-F33B-4FD8-9910-577E18C303E7}"/>
              </a:ext>
            </a:extLst>
          </p:cNvPr>
          <p:cNvSpPr txBox="1"/>
          <p:nvPr/>
        </p:nvSpPr>
        <p:spPr>
          <a:xfrm>
            <a:off x="1933301" y="4707750"/>
            <a:ext cx="423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https://community.abp.io/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249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146</Words>
  <Application>Microsoft Office PowerPoint</Application>
  <PresentationFormat>宽屏</PresentationFormat>
  <Paragraphs>54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-apple-system</vt:lpstr>
      <vt:lpstr>等线</vt:lpstr>
      <vt:lpstr>Arial</vt:lpstr>
      <vt:lpstr>Calibri</vt:lpstr>
      <vt:lpstr>Calibri Light</vt:lpstr>
      <vt:lpstr>Open Sans</vt:lpstr>
      <vt:lpstr>Segoe UI</vt:lpstr>
      <vt:lpstr>Segoe UI Semibold</vt:lpstr>
      <vt:lpstr>Office Teması</vt:lpstr>
      <vt:lpstr>ABP主题系统设计与Ant Design</vt:lpstr>
      <vt:lpstr>什么是ABP</vt:lpstr>
      <vt:lpstr>ABP 主题系统</vt:lpstr>
      <vt:lpstr>PowerPoint 演示文稿</vt:lpstr>
      <vt:lpstr>PowerPoint 演示文稿</vt:lpstr>
      <vt:lpstr>PowerPoint 演示文稿</vt:lpstr>
      <vt:lpstr>PowerPoint 演示文稿</vt:lpstr>
      <vt:lpstr>ABP 官网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Miadrso ABP Framework</dc:title>
  <dc:creator>armağan ünlü</dc:creator>
  <cp:lastModifiedBy>梁 士伟</cp:lastModifiedBy>
  <cp:revision>363</cp:revision>
  <dcterms:created xsi:type="dcterms:W3CDTF">2021-09-27T14:07:26Z</dcterms:created>
  <dcterms:modified xsi:type="dcterms:W3CDTF">2022-03-19T06:49:46Z</dcterms:modified>
</cp:coreProperties>
</file>