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93" r:id="rId10"/>
    <p:sldId id="271" r:id="rId11"/>
    <p:sldId id="272" r:id="rId12"/>
    <p:sldId id="274" r:id="rId13"/>
    <p:sldId id="276" r:id="rId14"/>
    <p:sldId id="278" r:id="rId15"/>
    <p:sldId id="283" r:id="rId16"/>
    <p:sldId id="280" r:id="rId17"/>
    <p:sldId id="281" r:id="rId18"/>
    <p:sldId id="282" r:id="rId19"/>
    <p:sldId id="284" r:id="rId20"/>
    <p:sldId id="285" r:id="rId21"/>
    <p:sldId id="294" r:id="rId22"/>
    <p:sldId id="287" r:id="rId23"/>
    <p:sldId id="288" r:id="rId24"/>
    <p:sldId id="289" r:id="rId25"/>
    <p:sldId id="290" r:id="rId26"/>
    <p:sldId id="291" r:id="rId27"/>
    <p:sldId id="295" r:id="rId28"/>
    <p:sldId id="296" r:id="rId29"/>
    <p:sldId id="297" r:id="rId30"/>
    <p:sldId id="29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>
          <p15:clr>
            <a:srgbClr val="A4A3A4"/>
          </p15:clr>
        </p15:guide>
        <p15:guide id="2" pos="3840">
          <p15:clr>
            <a:srgbClr val="A4A3A4"/>
          </p15:clr>
        </p15:guide>
        <p15:guide id="3" pos="61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波" initials="张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A36"/>
    <a:srgbClr val="10051D"/>
    <a:srgbClr val="AB8BBF"/>
    <a:srgbClr val="1D0933"/>
    <a:srgbClr val="160727"/>
    <a:srgbClr val="230B3E"/>
    <a:srgbClr val="E7DF00"/>
    <a:srgbClr val="8B5DA6"/>
    <a:srgbClr val="624F7A"/>
    <a:srgbClr val="896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34" autoAdjust="0"/>
  </p:normalViewPr>
  <p:slideViewPr>
    <p:cSldViewPr snapToGrid="0" showGuides="1">
      <p:cViewPr varScale="1">
        <p:scale>
          <a:sx n="72" d="100"/>
          <a:sy n="72" d="100"/>
        </p:scale>
        <p:origin x="96" y="396"/>
      </p:cViewPr>
      <p:guideLst>
        <p:guide orient="horz" pos="278"/>
        <p:guide pos="3840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91ED-B3BA-480C-8F3F-D8049EF0143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D50C0-13A6-452A-8598-3C9A9E65F1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60400"/>
            <a:ext cx="1909173" cy="393700"/>
          </a:xfrm>
          <a:prstGeom prst="rect">
            <a:avLst/>
          </a:prstGeom>
          <a:solidFill>
            <a:srgbClr val="2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56565" y="-660400"/>
            <a:ext cx="1909173" cy="393700"/>
          </a:xfrm>
          <a:prstGeom prst="rect">
            <a:avLst/>
          </a:prstGeom>
          <a:solidFill>
            <a:srgbClr val="431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3130" y="-660400"/>
            <a:ext cx="1909173" cy="393700"/>
          </a:xfrm>
          <a:prstGeom prst="rect">
            <a:avLst/>
          </a:prstGeom>
          <a:solidFill>
            <a:srgbClr val="622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69695" y="-660400"/>
            <a:ext cx="1909173" cy="393700"/>
          </a:xfrm>
          <a:prstGeom prst="rect">
            <a:avLst/>
          </a:prstGeom>
          <a:solidFill>
            <a:srgbClr val="764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26260" y="-660400"/>
            <a:ext cx="1909173" cy="393700"/>
          </a:xfrm>
          <a:prstGeom prst="rect">
            <a:avLst/>
          </a:prstGeom>
          <a:solidFill>
            <a:srgbClr val="8B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82827" y="-660400"/>
            <a:ext cx="1909173" cy="393700"/>
          </a:xfrm>
          <a:prstGeom prst="rect">
            <a:avLst/>
          </a:prstGeom>
          <a:solidFill>
            <a:srgbClr val="896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abpframework/abp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0B3E"/>
            </a:gs>
            <a:gs pos="100000">
              <a:srgbClr val="230B3E"/>
            </a:gs>
            <a:gs pos="82000">
              <a:srgbClr val="230B3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矩形: 圆角 262"/>
          <p:cNvSpPr/>
          <p:nvPr/>
        </p:nvSpPr>
        <p:spPr>
          <a:xfrm rot="20001303">
            <a:off x="-1142475" y="390318"/>
            <a:ext cx="3579042" cy="89135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6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: 圆角 254"/>
          <p:cNvSpPr/>
          <p:nvPr/>
        </p:nvSpPr>
        <p:spPr>
          <a:xfrm rot="20001303">
            <a:off x="220149" y="5451775"/>
            <a:ext cx="5736832" cy="10942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 rot="20001303">
            <a:off x="8968223" y="3236333"/>
            <a:ext cx="5895652" cy="11090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6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组合 183"/>
          <p:cNvGrpSpPr/>
          <p:nvPr/>
        </p:nvGrpSpPr>
        <p:grpSpPr>
          <a:xfrm>
            <a:off x="7128854" y="955445"/>
            <a:ext cx="4807331" cy="4801967"/>
            <a:chOff x="561486" y="436997"/>
            <a:chExt cx="765664" cy="764812"/>
          </a:xfrm>
          <a:effectLst>
            <a:outerShdw blurRad="304800" dist="12700" dir="5400000" sx="101000" sy="101000" algn="t" rotWithShape="0">
              <a:schemeClr val="bg1">
                <a:alpha val="29000"/>
              </a:schemeClr>
            </a:outerShdw>
          </a:effectLst>
        </p:grpSpPr>
        <p:sp>
          <p:nvSpPr>
            <p:cNvPr id="185" name="AutoShape 3"/>
            <p:cNvSpPr>
              <a:spLocks noChangeAspect="1" noChangeArrowheads="1" noTextEdit="1"/>
            </p:cNvSpPr>
            <p:nvPr/>
          </p:nvSpPr>
          <p:spPr bwMode="auto">
            <a:xfrm>
              <a:off x="561486" y="436997"/>
              <a:ext cx="765664" cy="76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5"/>
            <p:cNvSpPr/>
            <p:nvPr/>
          </p:nvSpPr>
          <p:spPr bwMode="auto">
            <a:xfrm>
              <a:off x="950706" y="692076"/>
              <a:ext cx="109016" cy="64302"/>
            </a:xfrm>
            <a:custGeom>
              <a:avLst/>
              <a:gdLst>
                <a:gd name="T0" fmla="*/ 20 w 123"/>
                <a:gd name="T1" fmla="*/ 64 h 73"/>
                <a:gd name="T2" fmla="*/ 23 w 123"/>
                <a:gd name="T3" fmla="*/ 64 h 73"/>
                <a:gd name="T4" fmla="*/ 25 w 123"/>
                <a:gd name="T5" fmla="*/ 64 h 73"/>
                <a:gd name="T6" fmla="*/ 36 w 123"/>
                <a:gd name="T7" fmla="*/ 73 h 73"/>
                <a:gd name="T8" fmla="*/ 34 w 123"/>
                <a:gd name="T9" fmla="*/ 62 h 73"/>
                <a:gd name="T10" fmla="*/ 123 w 123"/>
                <a:gd name="T11" fmla="*/ 44 h 73"/>
                <a:gd name="T12" fmla="*/ 47 w 123"/>
                <a:gd name="T13" fmla="*/ 39 h 73"/>
                <a:gd name="T14" fmla="*/ 47 w 123"/>
                <a:gd name="T15" fmla="*/ 26 h 73"/>
                <a:gd name="T16" fmla="*/ 48 w 123"/>
                <a:gd name="T17" fmla="*/ 26 h 73"/>
                <a:gd name="T18" fmla="*/ 47 w 123"/>
                <a:gd name="T19" fmla="*/ 25 h 73"/>
                <a:gd name="T20" fmla="*/ 43 w 123"/>
                <a:gd name="T21" fmla="*/ 14 h 73"/>
                <a:gd name="T22" fmla="*/ 28 w 123"/>
                <a:gd name="T23" fmla="*/ 0 h 73"/>
                <a:gd name="T24" fmla="*/ 27 w 123"/>
                <a:gd name="T25" fmla="*/ 0 h 73"/>
                <a:gd name="T26" fmla="*/ 25 w 123"/>
                <a:gd name="T27" fmla="*/ 0 h 73"/>
                <a:gd name="T28" fmla="*/ 2 w 123"/>
                <a:gd name="T29" fmla="*/ 27 h 73"/>
                <a:gd name="T30" fmla="*/ 20 w 123"/>
                <a:gd name="T31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73">
                  <a:moveTo>
                    <a:pt x="20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4"/>
                    <a:pt x="47" y="30"/>
                    <a:pt x="47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1"/>
                    <a:pt x="45" y="17"/>
                    <a:pt x="43" y="14"/>
                  </a:cubicBezTo>
                  <a:cubicBezTo>
                    <a:pt x="38" y="4"/>
                    <a:pt x="30" y="1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0" y="0"/>
                    <a:pt x="2" y="14"/>
                    <a:pt x="2" y="27"/>
                  </a:cubicBezTo>
                  <a:cubicBezTo>
                    <a:pt x="0" y="59"/>
                    <a:pt x="18" y="63"/>
                    <a:pt x="20" y="64"/>
                  </a:cubicBezTo>
                </a:path>
              </a:pathLst>
            </a:custGeom>
            <a:solidFill>
              <a:srgbClr val="712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"/>
            <p:cNvSpPr>
              <a:spLocks noEditPoints="1"/>
            </p:cNvSpPr>
            <p:nvPr/>
          </p:nvSpPr>
          <p:spPr bwMode="auto">
            <a:xfrm>
              <a:off x="611310" y="445088"/>
              <a:ext cx="668146" cy="746075"/>
            </a:xfrm>
            <a:custGeom>
              <a:avLst/>
              <a:gdLst>
                <a:gd name="T0" fmla="*/ 701 w 754"/>
                <a:gd name="T1" fmla="*/ 565 h 843"/>
                <a:gd name="T2" fmla="*/ 628 w 754"/>
                <a:gd name="T3" fmla="*/ 411 h 843"/>
                <a:gd name="T4" fmla="*/ 581 w 754"/>
                <a:gd name="T5" fmla="*/ 360 h 843"/>
                <a:gd name="T6" fmla="*/ 179 w 754"/>
                <a:gd name="T7" fmla="*/ 392 h 843"/>
                <a:gd name="T8" fmla="*/ 609 w 754"/>
                <a:gd name="T9" fmla="*/ 669 h 843"/>
                <a:gd name="T10" fmla="*/ 545 w 754"/>
                <a:gd name="T11" fmla="*/ 615 h 843"/>
                <a:gd name="T12" fmla="*/ 618 w 754"/>
                <a:gd name="T13" fmla="*/ 713 h 843"/>
                <a:gd name="T14" fmla="*/ 587 w 754"/>
                <a:gd name="T15" fmla="*/ 810 h 843"/>
                <a:gd name="T16" fmla="*/ 259 w 754"/>
                <a:gd name="T17" fmla="*/ 771 h 843"/>
                <a:gd name="T18" fmla="*/ 225 w 754"/>
                <a:gd name="T19" fmla="*/ 604 h 843"/>
                <a:gd name="T20" fmla="*/ 215 w 754"/>
                <a:gd name="T21" fmla="*/ 783 h 843"/>
                <a:gd name="T22" fmla="*/ 156 w 754"/>
                <a:gd name="T23" fmla="*/ 803 h 843"/>
                <a:gd name="T24" fmla="*/ 268 w 754"/>
                <a:gd name="T25" fmla="*/ 597 h 843"/>
                <a:gd name="T26" fmla="*/ 124 w 754"/>
                <a:gd name="T27" fmla="*/ 556 h 843"/>
                <a:gd name="T28" fmla="*/ 51 w 754"/>
                <a:gd name="T29" fmla="*/ 615 h 843"/>
                <a:gd name="T30" fmla="*/ 35 w 754"/>
                <a:gd name="T31" fmla="*/ 596 h 843"/>
                <a:gd name="T32" fmla="*/ 333 w 754"/>
                <a:gd name="T33" fmla="*/ 414 h 843"/>
                <a:gd name="T34" fmla="*/ 366 w 754"/>
                <a:gd name="T35" fmla="*/ 139 h 843"/>
                <a:gd name="T36" fmla="*/ 567 w 754"/>
                <a:gd name="T37" fmla="*/ 338 h 843"/>
                <a:gd name="T38" fmla="*/ 558 w 754"/>
                <a:gd name="T39" fmla="*/ 216 h 843"/>
                <a:gd name="T40" fmla="*/ 384 w 754"/>
                <a:gd name="T41" fmla="*/ 25 h 843"/>
                <a:gd name="T42" fmla="*/ 220 w 754"/>
                <a:gd name="T43" fmla="*/ 320 h 843"/>
                <a:gd name="T44" fmla="*/ 236 w 754"/>
                <a:gd name="T45" fmla="*/ 356 h 843"/>
                <a:gd name="T46" fmla="*/ 297 w 754"/>
                <a:gd name="T47" fmla="*/ 329 h 843"/>
                <a:gd name="T48" fmla="*/ 254 w 754"/>
                <a:gd name="T49" fmla="*/ 285 h 843"/>
                <a:gd name="T50" fmla="*/ 319 w 754"/>
                <a:gd name="T51" fmla="*/ 374 h 843"/>
                <a:gd name="T52" fmla="*/ 97 w 754"/>
                <a:gd name="T53" fmla="*/ 513 h 843"/>
                <a:gd name="T54" fmla="*/ 708 w 754"/>
                <a:gd name="T55" fmla="*/ 508 h 843"/>
                <a:gd name="T56" fmla="*/ 675 w 754"/>
                <a:gd name="T57" fmla="*/ 505 h 843"/>
                <a:gd name="T58" fmla="*/ 730 w 754"/>
                <a:gd name="T59" fmla="*/ 507 h 843"/>
                <a:gd name="T60" fmla="*/ 678 w 754"/>
                <a:gd name="T61" fmla="*/ 425 h 843"/>
                <a:gd name="T62" fmla="*/ 593 w 754"/>
                <a:gd name="T63" fmla="*/ 342 h 843"/>
                <a:gd name="T64" fmla="*/ 405 w 754"/>
                <a:gd name="T65" fmla="*/ 21 h 843"/>
                <a:gd name="T66" fmla="*/ 345 w 754"/>
                <a:gd name="T67" fmla="*/ 55 h 843"/>
                <a:gd name="T68" fmla="*/ 337 w 754"/>
                <a:gd name="T69" fmla="*/ 87 h 843"/>
                <a:gd name="T70" fmla="*/ 151 w 754"/>
                <a:gd name="T71" fmla="*/ 322 h 843"/>
                <a:gd name="T72" fmla="*/ 131 w 754"/>
                <a:gd name="T73" fmla="*/ 448 h 843"/>
                <a:gd name="T74" fmla="*/ 84 w 754"/>
                <a:gd name="T75" fmla="*/ 482 h 843"/>
                <a:gd name="T76" fmla="*/ 13 w 754"/>
                <a:gd name="T77" fmla="*/ 571 h 843"/>
                <a:gd name="T78" fmla="*/ 36 w 754"/>
                <a:gd name="T79" fmla="*/ 630 h 843"/>
                <a:gd name="T80" fmla="*/ 141 w 754"/>
                <a:gd name="T81" fmla="*/ 574 h 843"/>
                <a:gd name="T82" fmla="*/ 140 w 754"/>
                <a:gd name="T83" fmla="*/ 510 h 843"/>
                <a:gd name="T84" fmla="*/ 237 w 754"/>
                <a:gd name="T85" fmla="*/ 501 h 843"/>
                <a:gd name="T86" fmla="*/ 223 w 754"/>
                <a:gd name="T87" fmla="*/ 535 h 843"/>
                <a:gd name="T88" fmla="*/ 121 w 754"/>
                <a:gd name="T89" fmla="*/ 678 h 843"/>
                <a:gd name="T90" fmla="*/ 155 w 754"/>
                <a:gd name="T91" fmla="*/ 825 h 843"/>
                <a:gd name="T92" fmla="*/ 281 w 754"/>
                <a:gd name="T93" fmla="*/ 778 h 843"/>
                <a:gd name="T94" fmla="*/ 456 w 754"/>
                <a:gd name="T95" fmla="*/ 529 h 843"/>
                <a:gd name="T96" fmla="*/ 475 w 754"/>
                <a:gd name="T97" fmla="*/ 578 h 843"/>
                <a:gd name="T98" fmla="*/ 530 w 754"/>
                <a:gd name="T99" fmla="*/ 811 h 843"/>
                <a:gd name="T100" fmla="*/ 692 w 754"/>
                <a:gd name="T101" fmla="*/ 813 h 843"/>
                <a:gd name="T102" fmla="*/ 641 w 754"/>
                <a:gd name="T103" fmla="*/ 657 h 843"/>
                <a:gd name="T104" fmla="*/ 526 w 754"/>
                <a:gd name="T105" fmla="*/ 511 h 843"/>
                <a:gd name="T106" fmla="*/ 595 w 754"/>
                <a:gd name="T107" fmla="*/ 419 h 843"/>
                <a:gd name="T108" fmla="*/ 636 w 754"/>
                <a:gd name="T109" fmla="*/ 455 h 843"/>
                <a:gd name="T110" fmla="*/ 605 w 754"/>
                <a:gd name="T111" fmla="*/ 494 h 843"/>
                <a:gd name="T112" fmla="*/ 696 w 754"/>
                <a:gd name="T113" fmla="*/ 587 h 843"/>
                <a:gd name="T114" fmla="*/ 740 w 754"/>
                <a:gd name="T115" fmla="*/ 53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4" h="843">
                  <a:moveTo>
                    <a:pt x="701" y="565"/>
                  </a:moveTo>
                  <a:cubicBezTo>
                    <a:pt x="700" y="565"/>
                    <a:pt x="699" y="565"/>
                    <a:pt x="697" y="566"/>
                  </a:cubicBezTo>
                  <a:cubicBezTo>
                    <a:pt x="696" y="565"/>
                    <a:pt x="691" y="560"/>
                    <a:pt x="687" y="546"/>
                  </a:cubicBezTo>
                  <a:cubicBezTo>
                    <a:pt x="686" y="543"/>
                    <a:pt x="685" y="534"/>
                    <a:pt x="687" y="528"/>
                  </a:cubicBezTo>
                  <a:cubicBezTo>
                    <a:pt x="687" y="527"/>
                    <a:pt x="687" y="527"/>
                    <a:pt x="688" y="527"/>
                  </a:cubicBezTo>
                  <a:cubicBezTo>
                    <a:pt x="689" y="530"/>
                    <a:pt x="691" y="535"/>
                    <a:pt x="693" y="546"/>
                  </a:cubicBezTo>
                  <a:cubicBezTo>
                    <a:pt x="693" y="548"/>
                    <a:pt x="695" y="555"/>
                    <a:pt x="701" y="563"/>
                  </a:cubicBezTo>
                  <a:cubicBezTo>
                    <a:pt x="701" y="564"/>
                    <a:pt x="701" y="564"/>
                    <a:pt x="701" y="565"/>
                  </a:cubicBezTo>
                  <a:moveTo>
                    <a:pt x="626" y="500"/>
                  </a:moveTo>
                  <a:cubicBezTo>
                    <a:pt x="627" y="499"/>
                    <a:pt x="629" y="498"/>
                    <a:pt x="634" y="496"/>
                  </a:cubicBezTo>
                  <a:cubicBezTo>
                    <a:pt x="635" y="496"/>
                    <a:pt x="639" y="495"/>
                    <a:pt x="644" y="493"/>
                  </a:cubicBezTo>
                  <a:cubicBezTo>
                    <a:pt x="643" y="494"/>
                    <a:pt x="643" y="495"/>
                    <a:pt x="642" y="497"/>
                  </a:cubicBezTo>
                  <a:cubicBezTo>
                    <a:pt x="640" y="499"/>
                    <a:pt x="636" y="503"/>
                    <a:pt x="632" y="503"/>
                  </a:cubicBezTo>
                  <a:cubicBezTo>
                    <a:pt x="631" y="503"/>
                    <a:pt x="629" y="503"/>
                    <a:pt x="626" y="500"/>
                  </a:cubicBezTo>
                  <a:moveTo>
                    <a:pt x="624" y="427"/>
                  </a:moveTo>
                  <a:cubicBezTo>
                    <a:pt x="624" y="420"/>
                    <a:pt x="625" y="415"/>
                    <a:pt x="628" y="411"/>
                  </a:cubicBezTo>
                  <a:cubicBezTo>
                    <a:pt x="633" y="406"/>
                    <a:pt x="641" y="405"/>
                    <a:pt x="643" y="405"/>
                  </a:cubicBezTo>
                  <a:cubicBezTo>
                    <a:pt x="647" y="406"/>
                    <a:pt x="650" y="407"/>
                    <a:pt x="652" y="409"/>
                  </a:cubicBezTo>
                  <a:cubicBezTo>
                    <a:pt x="642" y="410"/>
                    <a:pt x="636" y="414"/>
                    <a:pt x="633" y="418"/>
                  </a:cubicBezTo>
                  <a:cubicBezTo>
                    <a:pt x="630" y="422"/>
                    <a:pt x="628" y="427"/>
                    <a:pt x="628" y="432"/>
                  </a:cubicBezTo>
                  <a:cubicBezTo>
                    <a:pt x="626" y="430"/>
                    <a:pt x="625" y="428"/>
                    <a:pt x="624" y="427"/>
                  </a:cubicBezTo>
                  <a:moveTo>
                    <a:pt x="572" y="396"/>
                  </a:moveTo>
                  <a:cubicBezTo>
                    <a:pt x="565" y="395"/>
                    <a:pt x="561" y="386"/>
                    <a:pt x="560" y="383"/>
                  </a:cubicBezTo>
                  <a:cubicBezTo>
                    <a:pt x="561" y="365"/>
                    <a:pt x="577" y="361"/>
                    <a:pt x="581" y="360"/>
                  </a:cubicBezTo>
                  <a:cubicBezTo>
                    <a:pt x="584" y="361"/>
                    <a:pt x="586" y="362"/>
                    <a:pt x="588" y="364"/>
                  </a:cubicBezTo>
                  <a:cubicBezTo>
                    <a:pt x="580" y="366"/>
                    <a:pt x="575" y="371"/>
                    <a:pt x="573" y="375"/>
                  </a:cubicBezTo>
                  <a:cubicBezTo>
                    <a:pt x="569" y="382"/>
                    <a:pt x="570" y="390"/>
                    <a:pt x="572" y="396"/>
                  </a:cubicBezTo>
                  <a:moveTo>
                    <a:pt x="449" y="509"/>
                  </a:moveTo>
                  <a:cubicBezTo>
                    <a:pt x="446" y="510"/>
                    <a:pt x="409" y="522"/>
                    <a:pt x="364" y="522"/>
                  </a:cubicBezTo>
                  <a:cubicBezTo>
                    <a:pt x="323" y="522"/>
                    <a:pt x="288" y="512"/>
                    <a:pt x="261" y="492"/>
                  </a:cubicBezTo>
                  <a:cubicBezTo>
                    <a:pt x="260" y="491"/>
                    <a:pt x="260" y="491"/>
                    <a:pt x="260" y="491"/>
                  </a:cubicBezTo>
                  <a:cubicBezTo>
                    <a:pt x="259" y="491"/>
                    <a:pt x="206" y="456"/>
                    <a:pt x="179" y="392"/>
                  </a:cubicBezTo>
                  <a:cubicBezTo>
                    <a:pt x="207" y="414"/>
                    <a:pt x="257" y="439"/>
                    <a:pt x="336" y="439"/>
                  </a:cubicBezTo>
                  <a:cubicBezTo>
                    <a:pt x="349" y="439"/>
                    <a:pt x="363" y="439"/>
                    <a:pt x="377" y="437"/>
                  </a:cubicBezTo>
                  <a:cubicBezTo>
                    <a:pt x="381" y="437"/>
                    <a:pt x="412" y="435"/>
                    <a:pt x="451" y="423"/>
                  </a:cubicBezTo>
                  <a:cubicBezTo>
                    <a:pt x="484" y="411"/>
                    <a:pt x="513" y="395"/>
                    <a:pt x="535" y="374"/>
                  </a:cubicBezTo>
                  <a:cubicBezTo>
                    <a:pt x="535" y="375"/>
                    <a:pt x="535" y="375"/>
                    <a:pt x="535" y="375"/>
                  </a:cubicBezTo>
                  <a:cubicBezTo>
                    <a:pt x="535" y="378"/>
                    <a:pt x="535" y="395"/>
                    <a:pt x="543" y="407"/>
                  </a:cubicBezTo>
                  <a:cubicBezTo>
                    <a:pt x="538" y="424"/>
                    <a:pt x="516" y="481"/>
                    <a:pt x="449" y="509"/>
                  </a:cubicBezTo>
                  <a:moveTo>
                    <a:pt x="609" y="669"/>
                  </a:moveTo>
                  <a:cubicBezTo>
                    <a:pt x="571" y="669"/>
                    <a:pt x="544" y="675"/>
                    <a:pt x="529" y="685"/>
                  </a:cubicBezTo>
                  <a:cubicBezTo>
                    <a:pt x="528" y="686"/>
                    <a:pt x="528" y="686"/>
                    <a:pt x="528" y="686"/>
                  </a:cubicBezTo>
                  <a:cubicBezTo>
                    <a:pt x="528" y="686"/>
                    <a:pt x="528" y="686"/>
                    <a:pt x="528" y="686"/>
                  </a:cubicBezTo>
                  <a:cubicBezTo>
                    <a:pt x="525" y="689"/>
                    <a:pt x="509" y="706"/>
                    <a:pt x="508" y="773"/>
                  </a:cubicBezTo>
                  <a:cubicBezTo>
                    <a:pt x="501" y="765"/>
                    <a:pt x="495" y="758"/>
                    <a:pt x="494" y="755"/>
                  </a:cubicBezTo>
                  <a:cubicBezTo>
                    <a:pt x="494" y="753"/>
                    <a:pt x="487" y="688"/>
                    <a:pt x="509" y="628"/>
                  </a:cubicBezTo>
                  <a:cubicBezTo>
                    <a:pt x="511" y="625"/>
                    <a:pt x="519" y="611"/>
                    <a:pt x="532" y="611"/>
                  </a:cubicBezTo>
                  <a:cubicBezTo>
                    <a:pt x="536" y="611"/>
                    <a:pt x="540" y="613"/>
                    <a:pt x="545" y="615"/>
                  </a:cubicBezTo>
                  <a:cubicBezTo>
                    <a:pt x="550" y="620"/>
                    <a:pt x="582" y="649"/>
                    <a:pt x="618" y="670"/>
                  </a:cubicBezTo>
                  <a:cubicBezTo>
                    <a:pt x="615" y="669"/>
                    <a:pt x="612" y="669"/>
                    <a:pt x="609" y="669"/>
                  </a:cubicBezTo>
                  <a:moveTo>
                    <a:pt x="634" y="813"/>
                  </a:moveTo>
                  <a:cubicBezTo>
                    <a:pt x="632" y="814"/>
                    <a:pt x="632" y="814"/>
                    <a:pt x="632" y="814"/>
                  </a:cubicBezTo>
                  <a:cubicBezTo>
                    <a:pt x="631" y="815"/>
                    <a:pt x="631" y="815"/>
                    <a:pt x="631" y="815"/>
                  </a:cubicBezTo>
                  <a:cubicBezTo>
                    <a:pt x="627" y="817"/>
                    <a:pt x="621" y="819"/>
                    <a:pt x="614" y="820"/>
                  </a:cubicBezTo>
                  <a:cubicBezTo>
                    <a:pt x="608" y="775"/>
                    <a:pt x="583" y="736"/>
                    <a:pt x="570" y="719"/>
                  </a:cubicBezTo>
                  <a:cubicBezTo>
                    <a:pt x="578" y="716"/>
                    <a:pt x="593" y="713"/>
                    <a:pt x="618" y="713"/>
                  </a:cubicBezTo>
                  <a:cubicBezTo>
                    <a:pt x="628" y="713"/>
                    <a:pt x="636" y="714"/>
                    <a:pt x="638" y="714"/>
                  </a:cubicBezTo>
                  <a:cubicBezTo>
                    <a:pt x="644" y="716"/>
                    <a:pt x="649" y="720"/>
                    <a:pt x="654" y="727"/>
                  </a:cubicBezTo>
                  <a:cubicBezTo>
                    <a:pt x="670" y="789"/>
                    <a:pt x="670" y="789"/>
                    <a:pt x="670" y="789"/>
                  </a:cubicBezTo>
                  <a:cubicBezTo>
                    <a:pt x="670" y="794"/>
                    <a:pt x="671" y="799"/>
                    <a:pt x="671" y="803"/>
                  </a:cubicBezTo>
                  <a:cubicBezTo>
                    <a:pt x="664" y="806"/>
                    <a:pt x="649" y="810"/>
                    <a:pt x="634" y="813"/>
                  </a:cubicBezTo>
                  <a:moveTo>
                    <a:pt x="549" y="790"/>
                  </a:moveTo>
                  <a:cubicBezTo>
                    <a:pt x="550" y="778"/>
                    <a:pt x="553" y="759"/>
                    <a:pt x="556" y="743"/>
                  </a:cubicBezTo>
                  <a:cubicBezTo>
                    <a:pt x="566" y="759"/>
                    <a:pt x="580" y="782"/>
                    <a:pt x="587" y="810"/>
                  </a:cubicBezTo>
                  <a:cubicBezTo>
                    <a:pt x="575" y="803"/>
                    <a:pt x="560" y="795"/>
                    <a:pt x="549" y="790"/>
                  </a:cubicBezTo>
                  <a:moveTo>
                    <a:pt x="497" y="581"/>
                  </a:moveTo>
                  <a:cubicBezTo>
                    <a:pt x="498" y="580"/>
                    <a:pt x="505" y="570"/>
                    <a:pt x="519" y="569"/>
                  </a:cubicBezTo>
                  <a:cubicBezTo>
                    <a:pt x="521" y="572"/>
                    <a:pt x="524" y="577"/>
                    <a:pt x="524" y="587"/>
                  </a:cubicBezTo>
                  <a:cubicBezTo>
                    <a:pt x="516" y="589"/>
                    <a:pt x="505" y="593"/>
                    <a:pt x="496" y="603"/>
                  </a:cubicBezTo>
                  <a:cubicBezTo>
                    <a:pt x="494" y="597"/>
                    <a:pt x="493" y="589"/>
                    <a:pt x="497" y="581"/>
                  </a:cubicBezTo>
                  <a:moveTo>
                    <a:pt x="260" y="770"/>
                  </a:moveTo>
                  <a:cubicBezTo>
                    <a:pt x="259" y="771"/>
                    <a:pt x="259" y="771"/>
                    <a:pt x="259" y="771"/>
                  </a:cubicBezTo>
                  <a:cubicBezTo>
                    <a:pt x="259" y="732"/>
                    <a:pt x="253" y="699"/>
                    <a:pt x="252" y="697"/>
                  </a:cubicBezTo>
                  <a:cubicBezTo>
                    <a:pt x="252" y="695"/>
                    <a:pt x="252" y="695"/>
                    <a:pt x="252" y="695"/>
                  </a:cubicBezTo>
                  <a:cubicBezTo>
                    <a:pt x="251" y="693"/>
                    <a:pt x="251" y="693"/>
                    <a:pt x="251" y="693"/>
                  </a:cubicBezTo>
                  <a:cubicBezTo>
                    <a:pt x="247" y="689"/>
                    <a:pt x="245" y="685"/>
                    <a:pt x="186" y="679"/>
                  </a:cubicBezTo>
                  <a:cubicBezTo>
                    <a:pt x="176" y="678"/>
                    <a:pt x="165" y="677"/>
                    <a:pt x="157" y="676"/>
                  </a:cubicBezTo>
                  <a:cubicBezTo>
                    <a:pt x="181" y="653"/>
                    <a:pt x="196" y="630"/>
                    <a:pt x="197" y="629"/>
                  </a:cubicBezTo>
                  <a:cubicBezTo>
                    <a:pt x="197" y="628"/>
                    <a:pt x="197" y="628"/>
                    <a:pt x="197" y="628"/>
                  </a:cubicBezTo>
                  <a:cubicBezTo>
                    <a:pt x="211" y="606"/>
                    <a:pt x="222" y="604"/>
                    <a:pt x="225" y="604"/>
                  </a:cubicBezTo>
                  <a:cubicBezTo>
                    <a:pt x="226" y="604"/>
                    <a:pt x="226" y="604"/>
                    <a:pt x="226" y="604"/>
                  </a:cubicBezTo>
                  <a:cubicBezTo>
                    <a:pt x="227" y="605"/>
                    <a:pt x="227" y="605"/>
                    <a:pt x="227" y="605"/>
                  </a:cubicBezTo>
                  <a:cubicBezTo>
                    <a:pt x="229" y="605"/>
                    <a:pt x="229" y="605"/>
                    <a:pt x="229" y="605"/>
                  </a:cubicBezTo>
                  <a:cubicBezTo>
                    <a:pt x="253" y="606"/>
                    <a:pt x="254" y="625"/>
                    <a:pt x="255" y="629"/>
                  </a:cubicBezTo>
                  <a:cubicBezTo>
                    <a:pt x="255" y="630"/>
                    <a:pt x="255" y="630"/>
                    <a:pt x="255" y="630"/>
                  </a:cubicBezTo>
                  <a:cubicBezTo>
                    <a:pt x="255" y="631"/>
                    <a:pt x="255" y="631"/>
                    <a:pt x="255" y="631"/>
                  </a:cubicBezTo>
                  <a:cubicBezTo>
                    <a:pt x="263" y="661"/>
                    <a:pt x="261" y="746"/>
                    <a:pt x="260" y="770"/>
                  </a:cubicBezTo>
                  <a:moveTo>
                    <a:pt x="215" y="783"/>
                  </a:moveTo>
                  <a:cubicBezTo>
                    <a:pt x="185" y="796"/>
                    <a:pt x="185" y="796"/>
                    <a:pt x="185" y="796"/>
                  </a:cubicBezTo>
                  <a:cubicBezTo>
                    <a:pt x="191" y="778"/>
                    <a:pt x="200" y="756"/>
                    <a:pt x="213" y="741"/>
                  </a:cubicBezTo>
                  <a:cubicBezTo>
                    <a:pt x="215" y="750"/>
                    <a:pt x="216" y="764"/>
                    <a:pt x="215" y="783"/>
                  </a:cubicBezTo>
                  <a:moveTo>
                    <a:pt x="98" y="776"/>
                  </a:moveTo>
                  <a:cubicBezTo>
                    <a:pt x="98" y="775"/>
                    <a:pt x="98" y="775"/>
                    <a:pt x="98" y="775"/>
                  </a:cubicBezTo>
                  <a:cubicBezTo>
                    <a:pt x="98" y="775"/>
                    <a:pt x="103" y="742"/>
                    <a:pt x="126" y="721"/>
                  </a:cubicBezTo>
                  <a:cubicBezTo>
                    <a:pt x="146" y="722"/>
                    <a:pt x="174" y="723"/>
                    <a:pt x="193" y="726"/>
                  </a:cubicBezTo>
                  <a:cubicBezTo>
                    <a:pt x="182" y="739"/>
                    <a:pt x="168" y="763"/>
                    <a:pt x="156" y="803"/>
                  </a:cubicBezTo>
                  <a:cubicBezTo>
                    <a:pt x="149" y="802"/>
                    <a:pt x="132" y="798"/>
                    <a:pt x="98" y="787"/>
                  </a:cubicBezTo>
                  <a:cubicBezTo>
                    <a:pt x="97" y="786"/>
                    <a:pt x="97" y="782"/>
                    <a:pt x="98" y="776"/>
                  </a:cubicBezTo>
                  <a:moveTo>
                    <a:pt x="227" y="710"/>
                  </a:moveTo>
                  <a:cubicBezTo>
                    <a:pt x="228" y="710"/>
                    <a:pt x="229" y="710"/>
                    <a:pt x="229" y="710"/>
                  </a:cubicBezTo>
                  <a:cubicBezTo>
                    <a:pt x="229" y="710"/>
                    <a:pt x="230" y="711"/>
                    <a:pt x="230" y="712"/>
                  </a:cubicBezTo>
                  <a:cubicBezTo>
                    <a:pt x="229" y="711"/>
                    <a:pt x="229" y="711"/>
                    <a:pt x="228" y="710"/>
                  </a:cubicBezTo>
                  <a:lnTo>
                    <a:pt x="227" y="710"/>
                  </a:lnTo>
                  <a:close/>
                  <a:moveTo>
                    <a:pt x="268" y="597"/>
                  </a:moveTo>
                  <a:cubicBezTo>
                    <a:pt x="260" y="587"/>
                    <a:pt x="250" y="582"/>
                    <a:pt x="239" y="580"/>
                  </a:cubicBezTo>
                  <a:cubicBezTo>
                    <a:pt x="242" y="571"/>
                    <a:pt x="248" y="566"/>
                    <a:pt x="252" y="564"/>
                  </a:cubicBezTo>
                  <a:cubicBezTo>
                    <a:pt x="260" y="567"/>
                    <a:pt x="264" y="571"/>
                    <a:pt x="265" y="572"/>
                  </a:cubicBezTo>
                  <a:cubicBezTo>
                    <a:pt x="265" y="572"/>
                    <a:pt x="265" y="572"/>
                    <a:pt x="265" y="572"/>
                  </a:cubicBezTo>
                  <a:cubicBezTo>
                    <a:pt x="270" y="580"/>
                    <a:pt x="270" y="589"/>
                    <a:pt x="268" y="597"/>
                  </a:cubicBezTo>
                  <a:moveTo>
                    <a:pt x="134" y="553"/>
                  </a:moveTo>
                  <a:cubicBezTo>
                    <a:pt x="134" y="553"/>
                    <a:pt x="133" y="554"/>
                    <a:pt x="131" y="555"/>
                  </a:cubicBezTo>
                  <a:cubicBezTo>
                    <a:pt x="130" y="555"/>
                    <a:pt x="127" y="556"/>
                    <a:pt x="124" y="556"/>
                  </a:cubicBezTo>
                  <a:cubicBezTo>
                    <a:pt x="116" y="556"/>
                    <a:pt x="109" y="552"/>
                    <a:pt x="103" y="543"/>
                  </a:cubicBezTo>
                  <a:cubicBezTo>
                    <a:pt x="103" y="541"/>
                    <a:pt x="103" y="541"/>
                    <a:pt x="103" y="541"/>
                  </a:cubicBezTo>
                  <a:cubicBezTo>
                    <a:pt x="104" y="539"/>
                    <a:pt x="107" y="535"/>
                    <a:pt x="112" y="535"/>
                  </a:cubicBezTo>
                  <a:cubicBezTo>
                    <a:pt x="115" y="538"/>
                    <a:pt x="121" y="543"/>
                    <a:pt x="130" y="549"/>
                  </a:cubicBezTo>
                  <a:cubicBezTo>
                    <a:pt x="132" y="550"/>
                    <a:pt x="133" y="552"/>
                    <a:pt x="134" y="553"/>
                  </a:cubicBezTo>
                  <a:moveTo>
                    <a:pt x="62" y="612"/>
                  </a:moveTo>
                  <a:cubicBezTo>
                    <a:pt x="60" y="613"/>
                    <a:pt x="57" y="615"/>
                    <a:pt x="54" y="615"/>
                  </a:cubicBezTo>
                  <a:cubicBezTo>
                    <a:pt x="53" y="615"/>
                    <a:pt x="52" y="615"/>
                    <a:pt x="51" y="615"/>
                  </a:cubicBezTo>
                  <a:cubicBezTo>
                    <a:pt x="52" y="614"/>
                    <a:pt x="52" y="613"/>
                    <a:pt x="53" y="612"/>
                  </a:cubicBezTo>
                  <a:cubicBezTo>
                    <a:pt x="55" y="608"/>
                    <a:pt x="65" y="591"/>
                    <a:pt x="67" y="575"/>
                  </a:cubicBezTo>
                  <a:cubicBezTo>
                    <a:pt x="67" y="575"/>
                    <a:pt x="67" y="575"/>
                    <a:pt x="67" y="576"/>
                  </a:cubicBezTo>
                  <a:cubicBezTo>
                    <a:pt x="67" y="576"/>
                    <a:pt x="67" y="576"/>
                    <a:pt x="67" y="576"/>
                  </a:cubicBezTo>
                  <a:cubicBezTo>
                    <a:pt x="68" y="577"/>
                    <a:pt x="68" y="577"/>
                    <a:pt x="68" y="577"/>
                  </a:cubicBezTo>
                  <a:cubicBezTo>
                    <a:pt x="68" y="579"/>
                    <a:pt x="71" y="592"/>
                    <a:pt x="62" y="612"/>
                  </a:cubicBezTo>
                  <a:moveTo>
                    <a:pt x="27" y="603"/>
                  </a:moveTo>
                  <a:cubicBezTo>
                    <a:pt x="30" y="601"/>
                    <a:pt x="32" y="598"/>
                    <a:pt x="35" y="596"/>
                  </a:cubicBezTo>
                  <a:cubicBezTo>
                    <a:pt x="34" y="598"/>
                    <a:pt x="33" y="600"/>
                    <a:pt x="31" y="602"/>
                  </a:cubicBezTo>
                  <a:cubicBezTo>
                    <a:pt x="30" y="603"/>
                    <a:pt x="29" y="603"/>
                    <a:pt x="27" y="603"/>
                  </a:cubicBezTo>
                  <a:moveTo>
                    <a:pt x="171" y="342"/>
                  </a:moveTo>
                  <a:cubicBezTo>
                    <a:pt x="173" y="345"/>
                    <a:pt x="225" y="402"/>
                    <a:pt x="346" y="402"/>
                  </a:cubicBezTo>
                  <a:cubicBezTo>
                    <a:pt x="353" y="402"/>
                    <a:pt x="360" y="402"/>
                    <a:pt x="367" y="401"/>
                  </a:cubicBezTo>
                  <a:cubicBezTo>
                    <a:pt x="372" y="401"/>
                    <a:pt x="474" y="396"/>
                    <a:pt x="534" y="334"/>
                  </a:cubicBezTo>
                  <a:cubicBezTo>
                    <a:pt x="535" y="334"/>
                    <a:pt x="536" y="334"/>
                    <a:pt x="537" y="334"/>
                  </a:cubicBezTo>
                  <a:cubicBezTo>
                    <a:pt x="519" y="359"/>
                    <a:pt x="464" y="414"/>
                    <a:pt x="333" y="414"/>
                  </a:cubicBezTo>
                  <a:cubicBezTo>
                    <a:pt x="328" y="414"/>
                    <a:pt x="322" y="414"/>
                    <a:pt x="317" y="414"/>
                  </a:cubicBezTo>
                  <a:cubicBezTo>
                    <a:pt x="315" y="414"/>
                    <a:pt x="204" y="407"/>
                    <a:pt x="167" y="338"/>
                  </a:cubicBezTo>
                  <a:lnTo>
                    <a:pt x="171" y="342"/>
                  </a:lnTo>
                  <a:close/>
                  <a:moveTo>
                    <a:pt x="220" y="178"/>
                  </a:moveTo>
                  <a:cubicBezTo>
                    <a:pt x="246" y="142"/>
                    <a:pt x="280" y="119"/>
                    <a:pt x="322" y="111"/>
                  </a:cubicBezTo>
                  <a:cubicBezTo>
                    <a:pt x="325" y="115"/>
                    <a:pt x="325" y="115"/>
                    <a:pt x="325" y="115"/>
                  </a:cubicBezTo>
                  <a:cubicBezTo>
                    <a:pt x="326" y="116"/>
                    <a:pt x="341" y="139"/>
                    <a:pt x="366" y="139"/>
                  </a:cubicBezTo>
                  <a:cubicBezTo>
                    <a:pt x="366" y="139"/>
                    <a:pt x="366" y="139"/>
                    <a:pt x="366" y="139"/>
                  </a:cubicBezTo>
                  <a:cubicBezTo>
                    <a:pt x="378" y="139"/>
                    <a:pt x="391" y="133"/>
                    <a:pt x="403" y="121"/>
                  </a:cubicBezTo>
                  <a:cubicBezTo>
                    <a:pt x="404" y="119"/>
                    <a:pt x="404" y="119"/>
                    <a:pt x="404" y="119"/>
                  </a:cubicBezTo>
                  <a:cubicBezTo>
                    <a:pt x="405" y="117"/>
                    <a:pt x="405" y="117"/>
                    <a:pt x="405" y="117"/>
                  </a:cubicBezTo>
                  <a:cubicBezTo>
                    <a:pt x="406" y="115"/>
                    <a:pt x="407" y="111"/>
                    <a:pt x="407" y="105"/>
                  </a:cubicBezTo>
                  <a:cubicBezTo>
                    <a:pt x="440" y="110"/>
                    <a:pt x="526" y="129"/>
                    <a:pt x="559" y="210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60" y="211"/>
                    <a:pt x="585" y="262"/>
                    <a:pt x="573" y="336"/>
                  </a:cubicBezTo>
                  <a:cubicBezTo>
                    <a:pt x="571" y="336"/>
                    <a:pt x="569" y="337"/>
                    <a:pt x="567" y="338"/>
                  </a:cubicBezTo>
                  <a:cubicBezTo>
                    <a:pt x="567" y="333"/>
                    <a:pt x="567" y="333"/>
                    <a:pt x="567" y="333"/>
                  </a:cubicBezTo>
                  <a:cubicBezTo>
                    <a:pt x="567" y="333"/>
                    <a:pt x="567" y="333"/>
                    <a:pt x="567" y="333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8" y="328"/>
                    <a:pt x="568" y="328"/>
                    <a:pt x="568" y="328"/>
                  </a:cubicBezTo>
                  <a:cubicBezTo>
                    <a:pt x="568" y="328"/>
                    <a:pt x="568" y="325"/>
                    <a:pt x="569" y="320"/>
                  </a:cubicBezTo>
                  <a:cubicBezTo>
                    <a:pt x="570" y="317"/>
                    <a:pt x="570" y="317"/>
                    <a:pt x="570" y="317"/>
                  </a:cubicBezTo>
                  <a:cubicBezTo>
                    <a:pt x="569" y="317"/>
                    <a:pt x="569" y="317"/>
                    <a:pt x="569" y="317"/>
                  </a:cubicBezTo>
                  <a:cubicBezTo>
                    <a:pt x="569" y="295"/>
                    <a:pt x="569" y="248"/>
                    <a:pt x="558" y="216"/>
                  </a:cubicBezTo>
                  <a:cubicBezTo>
                    <a:pt x="557" y="209"/>
                    <a:pt x="550" y="200"/>
                    <a:pt x="537" y="200"/>
                  </a:cubicBezTo>
                  <a:cubicBezTo>
                    <a:pt x="530" y="200"/>
                    <a:pt x="523" y="202"/>
                    <a:pt x="514" y="206"/>
                  </a:cubicBezTo>
                  <a:cubicBezTo>
                    <a:pt x="513" y="207"/>
                    <a:pt x="403" y="261"/>
                    <a:pt x="299" y="261"/>
                  </a:cubicBezTo>
                  <a:cubicBezTo>
                    <a:pt x="256" y="261"/>
                    <a:pt x="220" y="251"/>
                    <a:pt x="192" y="233"/>
                  </a:cubicBezTo>
                  <a:cubicBezTo>
                    <a:pt x="195" y="222"/>
                    <a:pt x="204" y="200"/>
                    <a:pt x="220" y="178"/>
                  </a:cubicBezTo>
                  <a:moveTo>
                    <a:pt x="367" y="25"/>
                  </a:moveTo>
                  <a:cubicBezTo>
                    <a:pt x="371" y="23"/>
                    <a:pt x="375" y="22"/>
                    <a:pt x="378" y="22"/>
                  </a:cubicBezTo>
                  <a:cubicBezTo>
                    <a:pt x="381" y="22"/>
                    <a:pt x="383" y="24"/>
                    <a:pt x="384" y="25"/>
                  </a:cubicBezTo>
                  <a:cubicBezTo>
                    <a:pt x="385" y="33"/>
                    <a:pt x="383" y="39"/>
                    <a:pt x="380" y="43"/>
                  </a:cubicBezTo>
                  <a:cubicBezTo>
                    <a:pt x="376" y="47"/>
                    <a:pt x="370" y="47"/>
                    <a:pt x="368" y="47"/>
                  </a:cubicBezTo>
                  <a:cubicBezTo>
                    <a:pt x="366" y="47"/>
                    <a:pt x="364" y="45"/>
                    <a:pt x="362" y="43"/>
                  </a:cubicBezTo>
                  <a:cubicBezTo>
                    <a:pt x="358" y="34"/>
                    <a:pt x="365" y="27"/>
                    <a:pt x="367" y="25"/>
                  </a:cubicBezTo>
                  <a:moveTo>
                    <a:pt x="237" y="279"/>
                  </a:moveTo>
                  <a:cubicBezTo>
                    <a:pt x="236" y="280"/>
                    <a:pt x="236" y="280"/>
                    <a:pt x="236" y="280"/>
                  </a:cubicBezTo>
                  <a:cubicBezTo>
                    <a:pt x="235" y="280"/>
                    <a:pt x="227" y="282"/>
                    <a:pt x="222" y="291"/>
                  </a:cubicBezTo>
                  <a:cubicBezTo>
                    <a:pt x="218" y="299"/>
                    <a:pt x="217" y="308"/>
                    <a:pt x="220" y="320"/>
                  </a:cubicBezTo>
                  <a:cubicBezTo>
                    <a:pt x="220" y="320"/>
                    <a:pt x="220" y="320"/>
                    <a:pt x="220" y="321"/>
                  </a:cubicBezTo>
                  <a:cubicBezTo>
                    <a:pt x="218" y="325"/>
                    <a:pt x="218" y="329"/>
                    <a:pt x="220" y="333"/>
                  </a:cubicBezTo>
                  <a:cubicBezTo>
                    <a:pt x="223" y="338"/>
                    <a:pt x="223" y="338"/>
                    <a:pt x="223" y="33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28" y="339"/>
                    <a:pt x="230" y="339"/>
                    <a:pt x="233" y="339"/>
                  </a:cubicBezTo>
                  <a:cubicBezTo>
                    <a:pt x="233" y="339"/>
                    <a:pt x="233" y="339"/>
                    <a:pt x="233" y="339"/>
                  </a:cubicBezTo>
                  <a:cubicBezTo>
                    <a:pt x="242" y="352"/>
                    <a:pt x="242" y="352"/>
                    <a:pt x="242" y="352"/>
                  </a:cubicBezTo>
                  <a:cubicBezTo>
                    <a:pt x="240" y="353"/>
                    <a:pt x="238" y="355"/>
                    <a:pt x="236" y="356"/>
                  </a:cubicBezTo>
                  <a:cubicBezTo>
                    <a:pt x="227" y="352"/>
                    <a:pt x="208" y="342"/>
                    <a:pt x="196" y="331"/>
                  </a:cubicBezTo>
                  <a:cubicBezTo>
                    <a:pt x="194" y="323"/>
                    <a:pt x="187" y="294"/>
                    <a:pt x="196" y="266"/>
                  </a:cubicBezTo>
                  <a:cubicBezTo>
                    <a:pt x="204" y="270"/>
                    <a:pt x="218" y="275"/>
                    <a:pt x="237" y="279"/>
                  </a:cubicBezTo>
                  <a:cubicBezTo>
                    <a:pt x="237" y="279"/>
                    <a:pt x="237" y="279"/>
                    <a:pt x="237" y="279"/>
                  </a:cubicBezTo>
                  <a:moveTo>
                    <a:pt x="509" y="237"/>
                  </a:moveTo>
                  <a:cubicBezTo>
                    <a:pt x="513" y="256"/>
                    <a:pt x="520" y="293"/>
                    <a:pt x="518" y="316"/>
                  </a:cubicBezTo>
                  <a:cubicBezTo>
                    <a:pt x="509" y="326"/>
                    <a:pt x="465" y="368"/>
                    <a:pt x="359" y="377"/>
                  </a:cubicBezTo>
                  <a:cubicBezTo>
                    <a:pt x="348" y="366"/>
                    <a:pt x="318" y="336"/>
                    <a:pt x="297" y="329"/>
                  </a:cubicBezTo>
                  <a:cubicBezTo>
                    <a:pt x="295" y="328"/>
                    <a:pt x="293" y="327"/>
                    <a:pt x="291" y="327"/>
                  </a:cubicBezTo>
                  <a:cubicBezTo>
                    <a:pt x="286" y="327"/>
                    <a:pt x="275" y="330"/>
                    <a:pt x="247" y="348"/>
                  </a:cubicBezTo>
                  <a:cubicBezTo>
                    <a:pt x="246" y="336"/>
                    <a:pt x="246" y="336"/>
                    <a:pt x="246" y="336"/>
                  </a:cubicBezTo>
                  <a:cubicBezTo>
                    <a:pt x="253" y="333"/>
                    <a:pt x="258" y="327"/>
                    <a:pt x="259" y="319"/>
                  </a:cubicBezTo>
                  <a:cubicBezTo>
                    <a:pt x="259" y="316"/>
                    <a:pt x="260" y="312"/>
                    <a:pt x="260" y="307"/>
                  </a:cubicBezTo>
                  <a:cubicBezTo>
                    <a:pt x="261" y="307"/>
                    <a:pt x="261" y="307"/>
                    <a:pt x="261" y="307"/>
                  </a:cubicBezTo>
                  <a:cubicBezTo>
                    <a:pt x="260" y="303"/>
                    <a:pt x="260" y="303"/>
                    <a:pt x="260" y="303"/>
                  </a:cubicBezTo>
                  <a:cubicBezTo>
                    <a:pt x="260" y="297"/>
                    <a:pt x="258" y="290"/>
                    <a:pt x="254" y="285"/>
                  </a:cubicBezTo>
                  <a:cubicBezTo>
                    <a:pt x="253" y="284"/>
                    <a:pt x="252" y="283"/>
                    <a:pt x="250" y="282"/>
                  </a:cubicBezTo>
                  <a:cubicBezTo>
                    <a:pt x="266" y="284"/>
                    <a:pt x="284" y="286"/>
                    <a:pt x="305" y="286"/>
                  </a:cubicBezTo>
                  <a:cubicBezTo>
                    <a:pt x="368" y="286"/>
                    <a:pt x="437" y="270"/>
                    <a:pt x="509" y="237"/>
                  </a:cubicBezTo>
                  <a:moveTo>
                    <a:pt x="536" y="229"/>
                  </a:moveTo>
                  <a:cubicBezTo>
                    <a:pt x="538" y="237"/>
                    <a:pt x="540" y="249"/>
                    <a:pt x="542" y="263"/>
                  </a:cubicBezTo>
                  <a:cubicBezTo>
                    <a:pt x="540" y="250"/>
                    <a:pt x="537" y="238"/>
                    <a:pt x="536" y="229"/>
                  </a:cubicBezTo>
                  <a:moveTo>
                    <a:pt x="289" y="353"/>
                  </a:moveTo>
                  <a:cubicBezTo>
                    <a:pt x="296" y="356"/>
                    <a:pt x="308" y="365"/>
                    <a:pt x="319" y="374"/>
                  </a:cubicBezTo>
                  <a:cubicBezTo>
                    <a:pt x="295" y="372"/>
                    <a:pt x="278" y="369"/>
                    <a:pt x="266" y="366"/>
                  </a:cubicBezTo>
                  <a:cubicBezTo>
                    <a:pt x="278" y="358"/>
                    <a:pt x="286" y="354"/>
                    <a:pt x="289" y="353"/>
                  </a:cubicBezTo>
                  <a:moveTo>
                    <a:pt x="564" y="338"/>
                  </a:moveTo>
                  <a:cubicBezTo>
                    <a:pt x="565" y="338"/>
                    <a:pt x="565" y="338"/>
                    <a:pt x="565" y="338"/>
                  </a:cubicBezTo>
                  <a:cubicBezTo>
                    <a:pt x="564" y="338"/>
                    <a:pt x="564" y="339"/>
                    <a:pt x="563" y="339"/>
                  </a:cubicBezTo>
                  <a:cubicBezTo>
                    <a:pt x="564" y="338"/>
                    <a:pt x="564" y="338"/>
                    <a:pt x="564" y="338"/>
                  </a:cubicBezTo>
                  <a:moveTo>
                    <a:pt x="101" y="512"/>
                  </a:moveTo>
                  <a:cubicBezTo>
                    <a:pt x="100" y="513"/>
                    <a:pt x="99" y="513"/>
                    <a:pt x="97" y="513"/>
                  </a:cubicBezTo>
                  <a:cubicBezTo>
                    <a:pt x="98" y="512"/>
                    <a:pt x="99" y="511"/>
                    <a:pt x="99" y="510"/>
                  </a:cubicBezTo>
                  <a:cubicBezTo>
                    <a:pt x="100" y="511"/>
                    <a:pt x="101" y="511"/>
                    <a:pt x="101" y="512"/>
                  </a:cubicBezTo>
                  <a:moveTo>
                    <a:pt x="80" y="552"/>
                  </a:moveTo>
                  <a:cubicBezTo>
                    <a:pt x="80" y="552"/>
                    <a:pt x="80" y="553"/>
                    <a:pt x="80" y="553"/>
                  </a:cubicBezTo>
                  <a:cubicBezTo>
                    <a:pt x="77" y="550"/>
                    <a:pt x="73" y="549"/>
                    <a:pt x="69" y="548"/>
                  </a:cubicBezTo>
                  <a:cubicBezTo>
                    <a:pt x="73" y="545"/>
                    <a:pt x="76" y="542"/>
                    <a:pt x="79" y="539"/>
                  </a:cubicBezTo>
                  <a:cubicBezTo>
                    <a:pt x="79" y="544"/>
                    <a:pt x="80" y="549"/>
                    <a:pt x="80" y="552"/>
                  </a:cubicBezTo>
                  <a:moveTo>
                    <a:pt x="708" y="508"/>
                  </a:moveTo>
                  <a:cubicBezTo>
                    <a:pt x="705" y="505"/>
                    <a:pt x="700" y="500"/>
                    <a:pt x="697" y="494"/>
                  </a:cubicBezTo>
                  <a:cubicBezTo>
                    <a:pt x="697" y="494"/>
                    <a:pt x="697" y="494"/>
                    <a:pt x="697" y="494"/>
                  </a:cubicBezTo>
                  <a:cubicBezTo>
                    <a:pt x="690" y="483"/>
                    <a:pt x="689" y="475"/>
                    <a:pt x="689" y="470"/>
                  </a:cubicBezTo>
                  <a:cubicBezTo>
                    <a:pt x="693" y="473"/>
                    <a:pt x="698" y="480"/>
                    <a:pt x="702" y="487"/>
                  </a:cubicBezTo>
                  <a:cubicBezTo>
                    <a:pt x="702" y="488"/>
                    <a:pt x="702" y="488"/>
                    <a:pt x="702" y="488"/>
                  </a:cubicBezTo>
                  <a:cubicBezTo>
                    <a:pt x="707" y="498"/>
                    <a:pt x="709" y="504"/>
                    <a:pt x="708" y="508"/>
                  </a:cubicBezTo>
                  <a:moveTo>
                    <a:pt x="669" y="492"/>
                  </a:moveTo>
                  <a:cubicBezTo>
                    <a:pt x="670" y="496"/>
                    <a:pt x="672" y="501"/>
                    <a:pt x="675" y="505"/>
                  </a:cubicBezTo>
                  <a:cubicBezTo>
                    <a:pt x="672" y="507"/>
                    <a:pt x="669" y="509"/>
                    <a:pt x="667" y="511"/>
                  </a:cubicBezTo>
                  <a:cubicBezTo>
                    <a:pt x="666" y="510"/>
                    <a:pt x="665" y="509"/>
                    <a:pt x="665" y="507"/>
                  </a:cubicBezTo>
                  <a:cubicBezTo>
                    <a:pt x="667" y="503"/>
                    <a:pt x="669" y="498"/>
                    <a:pt x="669" y="492"/>
                  </a:cubicBezTo>
                  <a:moveTo>
                    <a:pt x="664" y="477"/>
                  </a:moveTo>
                  <a:cubicBezTo>
                    <a:pt x="664" y="476"/>
                    <a:pt x="665" y="476"/>
                    <a:pt x="665" y="476"/>
                  </a:cubicBezTo>
                  <a:cubicBezTo>
                    <a:pt x="665" y="477"/>
                    <a:pt x="665" y="478"/>
                    <a:pt x="665" y="479"/>
                  </a:cubicBezTo>
                  <a:cubicBezTo>
                    <a:pt x="665" y="478"/>
                    <a:pt x="665" y="477"/>
                    <a:pt x="664" y="477"/>
                  </a:cubicBezTo>
                  <a:moveTo>
                    <a:pt x="730" y="507"/>
                  </a:moveTo>
                  <a:cubicBezTo>
                    <a:pt x="730" y="499"/>
                    <a:pt x="727" y="489"/>
                    <a:pt x="721" y="478"/>
                  </a:cubicBezTo>
                  <a:cubicBezTo>
                    <a:pt x="719" y="473"/>
                    <a:pt x="711" y="458"/>
                    <a:pt x="698" y="451"/>
                  </a:cubicBezTo>
                  <a:cubicBezTo>
                    <a:pt x="694" y="446"/>
                    <a:pt x="694" y="446"/>
                    <a:pt x="694" y="446"/>
                  </a:cubicBezTo>
                  <a:cubicBezTo>
                    <a:pt x="692" y="443"/>
                    <a:pt x="692" y="443"/>
                    <a:pt x="692" y="443"/>
                  </a:cubicBezTo>
                  <a:cubicBezTo>
                    <a:pt x="687" y="436"/>
                    <a:pt x="687" y="436"/>
                    <a:pt x="687" y="436"/>
                  </a:cubicBezTo>
                  <a:cubicBezTo>
                    <a:pt x="685" y="433"/>
                    <a:pt x="685" y="433"/>
                    <a:pt x="685" y="433"/>
                  </a:cubicBezTo>
                  <a:cubicBezTo>
                    <a:pt x="684" y="433"/>
                    <a:pt x="684" y="433"/>
                    <a:pt x="684" y="433"/>
                  </a:cubicBezTo>
                  <a:cubicBezTo>
                    <a:pt x="678" y="425"/>
                    <a:pt x="678" y="425"/>
                    <a:pt x="678" y="425"/>
                  </a:cubicBezTo>
                  <a:cubicBezTo>
                    <a:pt x="677" y="423"/>
                    <a:pt x="677" y="423"/>
                    <a:pt x="677" y="423"/>
                  </a:cubicBezTo>
                  <a:cubicBezTo>
                    <a:pt x="677" y="423"/>
                    <a:pt x="676" y="422"/>
                    <a:pt x="675" y="421"/>
                  </a:cubicBezTo>
                  <a:cubicBezTo>
                    <a:pt x="676" y="417"/>
                    <a:pt x="677" y="406"/>
                    <a:pt x="669" y="397"/>
                  </a:cubicBezTo>
                  <a:cubicBezTo>
                    <a:pt x="666" y="392"/>
                    <a:pt x="658" y="386"/>
                    <a:pt x="645" y="384"/>
                  </a:cubicBezTo>
                  <a:cubicBezTo>
                    <a:pt x="637" y="381"/>
                    <a:pt x="637" y="381"/>
                    <a:pt x="637" y="381"/>
                  </a:cubicBezTo>
                  <a:cubicBezTo>
                    <a:pt x="636" y="380"/>
                    <a:pt x="634" y="379"/>
                    <a:pt x="632" y="379"/>
                  </a:cubicBezTo>
                  <a:cubicBezTo>
                    <a:pt x="612" y="371"/>
                    <a:pt x="612" y="371"/>
                    <a:pt x="612" y="371"/>
                  </a:cubicBezTo>
                  <a:cubicBezTo>
                    <a:pt x="611" y="361"/>
                    <a:pt x="606" y="348"/>
                    <a:pt x="593" y="342"/>
                  </a:cubicBezTo>
                  <a:cubicBezTo>
                    <a:pt x="607" y="263"/>
                    <a:pt x="582" y="207"/>
                    <a:pt x="579" y="201"/>
                  </a:cubicBezTo>
                  <a:cubicBezTo>
                    <a:pt x="560" y="155"/>
                    <a:pt x="522" y="119"/>
                    <a:pt x="470" y="99"/>
                  </a:cubicBezTo>
                  <a:cubicBezTo>
                    <a:pt x="430" y="84"/>
                    <a:pt x="397" y="83"/>
                    <a:pt x="395" y="83"/>
                  </a:cubicBezTo>
                  <a:cubicBezTo>
                    <a:pt x="391" y="83"/>
                    <a:pt x="391" y="83"/>
                    <a:pt x="391" y="83"/>
                  </a:cubicBezTo>
                  <a:cubicBezTo>
                    <a:pt x="389" y="81"/>
                    <a:pt x="389" y="81"/>
                    <a:pt x="389" y="81"/>
                  </a:cubicBezTo>
                  <a:cubicBezTo>
                    <a:pt x="389" y="63"/>
                    <a:pt x="389" y="63"/>
                    <a:pt x="389" y="63"/>
                  </a:cubicBezTo>
                  <a:cubicBezTo>
                    <a:pt x="391" y="61"/>
                    <a:pt x="394" y="59"/>
                    <a:pt x="396" y="57"/>
                  </a:cubicBezTo>
                  <a:cubicBezTo>
                    <a:pt x="403" y="49"/>
                    <a:pt x="407" y="37"/>
                    <a:pt x="405" y="21"/>
                  </a:cubicBezTo>
                  <a:cubicBezTo>
                    <a:pt x="405" y="20"/>
                    <a:pt x="405" y="20"/>
                    <a:pt x="405" y="20"/>
                  </a:cubicBezTo>
                  <a:cubicBezTo>
                    <a:pt x="405" y="19"/>
                    <a:pt x="405" y="19"/>
                    <a:pt x="405" y="19"/>
                  </a:cubicBezTo>
                  <a:cubicBezTo>
                    <a:pt x="402" y="12"/>
                    <a:pt x="393" y="0"/>
                    <a:pt x="378" y="0"/>
                  </a:cubicBezTo>
                  <a:cubicBezTo>
                    <a:pt x="371" y="0"/>
                    <a:pt x="364" y="2"/>
                    <a:pt x="357" y="6"/>
                  </a:cubicBezTo>
                  <a:cubicBezTo>
                    <a:pt x="356" y="7"/>
                    <a:pt x="356" y="7"/>
                    <a:pt x="356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46" y="14"/>
                    <a:pt x="332" y="32"/>
                    <a:pt x="344" y="55"/>
                  </a:cubicBezTo>
                  <a:cubicBezTo>
                    <a:pt x="345" y="55"/>
                    <a:pt x="345" y="55"/>
                    <a:pt x="345" y="55"/>
                  </a:cubicBezTo>
                  <a:cubicBezTo>
                    <a:pt x="345" y="56"/>
                    <a:pt x="345" y="56"/>
                    <a:pt x="345" y="56"/>
                  </a:cubicBezTo>
                  <a:cubicBezTo>
                    <a:pt x="346" y="57"/>
                    <a:pt x="348" y="59"/>
                    <a:pt x="351" y="62"/>
                  </a:cubicBezTo>
                  <a:cubicBezTo>
                    <a:pt x="351" y="63"/>
                    <a:pt x="350" y="64"/>
                    <a:pt x="350" y="65"/>
                  </a:cubicBezTo>
                  <a:cubicBezTo>
                    <a:pt x="348" y="72"/>
                    <a:pt x="348" y="72"/>
                    <a:pt x="348" y="72"/>
                  </a:cubicBezTo>
                  <a:cubicBezTo>
                    <a:pt x="348" y="72"/>
                    <a:pt x="348" y="72"/>
                    <a:pt x="348" y="72"/>
                  </a:cubicBezTo>
                  <a:cubicBezTo>
                    <a:pt x="346" y="76"/>
                    <a:pt x="346" y="79"/>
                    <a:pt x="346" y="81"/>
                  </a:cubicBezTo>
                  <a:cubicBezTo>
                    <a:pt x="343" y="83"/>
                    <a:pt x="341" y="84"/>
                    <a:pt x="339" y="87"/>
                  </a:cubicBezTo>
                  <a:cubicBezTo>
                    <a:pt x="337" y="87"/>
                    <a:pt x="337" y="87"/>
                    <a:pt x="337" y="87"/>
                  </a:cubicBezTo>
                  <a:cubicBezTo>
                    <a:pt x="281" y="93"/>
                    <a:pt x="235" y="121"/>
                    <a:pt x="202" y="166"/>
                  </a:cubicBezTo>
                  <a:cubicBezTo>
                    <a:pt x="177" y="201"/>
                    <a:pt x="169" y="233"/>
                    <a:pt x="169" y="235"/>
                  </a:cubicBezTo>
                  <a:cubicBezTo>
                    <a:pt x="167" y="241"/>
                    <a:pt x="167" y="241"/>
                    <a:pt x="167" y="241"/>
                  </a:cubicBezTo>
                  <a:cubicBezTo>
                    <a:pt x="173" y="246"/>
                    <a:pt x="173" y="246"/>
                    <a:pt x="173" y="246"/>
                  </a:cubicBezTo>
                  <a:cubicBezTo>
                    <a:pt x="175" y="247"/>
                    <a:pt x="177" y="249"/>
                    <a:pt x="179" y="250"/>
                  </a:cubicBezTo>
                  <a:cubicBezTo>
                    <a:pt x="170" y="270"/>
                    <a:pt x="169" y="291"/>
                    <a:pt x="170" y="308"/>
                  </a:cubicBezTo>
                  <a:cubicBezTo>
                    <a:pt x="163" y="311"/>
                    <a:pt x="156" y="316"/>
                    <a:pt x="152" y="320"/>
                  </a:cubicBezTo>
                  <a:cubicBezTo>
                    <a:pt x="151" y="322"/>
                    <a:pt x="151" y="322"/>
                    <a:pt x="151" y="322"/>
                  </a:cubicBezTo>
                  <a:cubicBezTo>
                    <a:pt x="147" y="330"/>
                    <a:pt x="147" y="330"/>
                    <a:pt x="147" y="330"/>
                  </a:cubicBezTo>
                  <a:cubicBezTo>
                    <a:pt x="145" y="353"/>
                    <a:pt x="145" y="353"/>
                    <a:pt x="145" y="353"/>
                  </a:cubicBezTo>
                  <a:cubicBezTo>
                    <a:pt x="148" y="372"/>
                    <a:pt x="154" y="388"/>
                    <a:pt x="160" y="403"/>
                  </a:cubicBezTo>
                  <a:cubicBezTo>
                    <a:pt x="153" y="412"/>
                    <a:pt x="155" y="426"/>
                    <a:pt x="156" y="433"/>
                  </a:cubicBezTo>
                  <a:cubicBezTo>
                    <a:pt x="149" y="440"/>
                    <a:pt x="149" y="440"/>
                    <a:pt x="149" y="440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139" y="447"/>
                    <a:pt x="139" y="447"/>
                    <a:pt x="139" y="447"/>
                  </a:cubicBezTo>
                  <a:cubicBezTo>
                    <a:pt x="136" y="447"/>
                    <a:pt x="134" y="448"/>
                    <a:pt x="131" y="448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24" y="450"/>
                    <a:pt x="111" y="458"/>
                    <a:pt x="108" y="477"/>
                  </a:cubicBezTo>
                  <a:cubicBezTo>
                    <a:pt x="108" y="477"/>
                    <a:pt x="108" y="477"/>
                    <a:pt x="108" y="477"/>
                  </a:cubicBezTo>
                  <a:cubicBezTo>
                    <a:pt x="106" y="479"/>
                    <a:pt x="106" y="479"/>
                    <a:pt x="106" y="479"/>
                  </a:cubicBezTo>
                  <a:cubicBezTo>
                    <a:pt x="105" y="479"/>
                    <a:pt x="103" y="479"/>
                    <a:pt x="101" y="481"/>
                  </a:cubicBezTo>
                  <a:cubicBezTo>
                    <a:pt x="90" y="481"/>
                    <a:pt x="90" y="481"/>
                    <a:pt x="90" y="481"/>
                  </a:cubicBezTo>
                  <a:cubicBezTo>
                    <a:pt x="87" y="482"/>
                    <a:pt x="87" y="482"/>
                    <a:pt x="87" y="482"/>
                  </a:cubicBezTo>
                  <a:cubicBezTo>
                    <a:pt x="84" y="482"/>
                    <a:pt x="84" y="482"/>
                    <a:pt x="84" y="482"/>
                  </a:cubicBezTo>
                  <a:cubicBezTo>
                    <a:pt x="80" y="484"/>
                    <a:pt x="74" y="486"/>
                    <a:pt x="67" y="492"/>
                  </a:cubicBezTo>
                  <a:cubicBezTo>
                    <a:pt x="65" y="494"/>
                    <a:pt x="65" y="494"/>
                    <a:pt x="65" y="494"/>
                  </a:cubicBezTo>
                  <a:cubicBezTo>
                    <a:pt x="61" y="497"/>
                    <a:pt x="61" y="497"/>
                    <a:pt x="61" y="497"/>
                  </a:cubicBezTo>
                  <a:cubicBezTo>
                    <a:pt x="51" y="507"/>
                    <a:pt x="40" y="522"/>
                    <a:pt x="34" y="546"/>
                  </a:cubicBezTo>
                  <a:cubicBezTo>
                    <a:pt x="33" y="553"/>
                    <a:pt x="33" y="553"/>
                    <a:pt x="33" y="553"/>
                  </a:cubicBezTo>
                  <a:cubicBezTo>
                    <a:pt x="31" y="556"/>
                    <a:pt x="31" y="556"/>
                    <a:pt x="31" y="556"/>
                  </a:cubicBezTo>
                  <a:cubicBezTo>
                    <a:pt x="31" y="557"/>
                    <a:pt x="31" y="557"/>
                    <a:pt x="31" y="557"/>
                  </a:cubicBezTo>
                  <a:cubicBezTo>
                    <a:pt x="28" y="561"/>
                    <a:pt x="22" y="566"/>
                    <a:pt x="13" y="571"/>
                  </a:cubicBezTo>
                  <a:cubicBezTo>
                    <a:pt x="11" y="572"/>
                    <a:pt x="11" y="572"/>
                    <a:pt x="11" y="572"/>
                  </a:cubicBezTo>
                  <a:cubicBezTo>
                    <a:pt x="10" y="573"/>
                    <a:pt x="10" y="573"/>
                    <a:pt x="10" y="573"/>
                  </a:cubicBezTo>
                  <a:cubicBezTo>
                    <a:pt x="7" y="576"/>
                    <a:pt x="0" y="584"/>
                    <a:pt x="1" y="593"/>
                  </a:cubicBezTo>
                  <a:cubicBezTo>
                    <a:pt x="1" y="596"/>
                    <a:pt x="3" y="599"/>
                    <a:pt x="5" y="602"/>
                  </a:cubicBezTo>
                  <a:cubicBezTo>
                    <a:pt x="5" y="608"/>
                    <a:pt x="6" y="613"/>
                    <a:pt x="10" y="617"/>
                  </a:cubicBezTo>
                  <a:cubicBezTo>
                    <a:pt x="13" y="620"/>
                    <a:pt x="18" y="624"/>
                    <a:pt x="28" y="624"/>
                  </a:cubicBezTo>
                  <a:cubicBezTo>
                    <a:pt x="29" y="624"/>
                    <a:pt x="30" y="624"/>
                    <a:pt x="31" y="624"/>
                  </a:cubicBezTo>
                  <a:cubicBezTo>
                    <a:pt x="33" y="627"/>
                    <a:pt x="35" y="629"/>
                    <a:pt x="36" y="630"/>
                  </a:cubicBezTo>
                  <a:cubicBezTo>
                    <a:pt x="42" y="635"/>
                    <a:pt x="48" y="637"/>
                    <a:pt x="54" y="637"/>
                  </a:cubicBezTo>
                  <a:cubicBezTo>
                    <a:pt x="68" y="637"/>
                    <a:pt x="78" y="626"/>
                    <a:pt x="79" y="625"/>
                  </a:cubicBezTo>
                  <a:cubicBezTo>
                    <a:pt x="80" y="624"/>
                    <a:pt x="80" y="624"/>
                    <a:pt x="80" y="624"/>
                  </a:cubicBezTo>
                  <a:cubicBezTo>
                    <a:pt x="80" y="622"/>
                    <a:pt x="80" y="622"/>
                    <a:pt x="80" y="622"/>
                  </a:cubicBezTo>
                  <a:cubicBezTo>
                    <a:pt x="92" y="599"/>
                    <a:pt x="90" y="581"/>
                    <a:pt x="89" y="574"/>
                  </a:cubicBezTo>
                  <a:cubicBezTo>
                    <a:pt x="91" y="572"/>
                    <a:pt x="93" y="570"/>
                    <a:pt x="96" y="567"/>
                  </a:cubicBezTo>
                  <a:cubicBezTo>
                    <a:pt x="106" y="576"/>
                    <a:pt x="116" y="578"/>
                    <a:pt x="124" y="578"/>
                  </a:cubicBezTo>
                  <a:cubicBezTo>
                    <a:pt x="133" y="578"/>
                    <a:pt x="140" y="574"/>
                    <a:pt x="141" y="574"/>
                  </a:cubicBezTo>
                  <a:cubicBezTo>
                    <a:pt x="142" y="573"/>
                    <a:pt x="142" y="573"/>
                    <a:pt x="142" y="573"/>
                  </a:cubicBezTo>
                  <a:cubicBezTo>
                    <a:pt x="153" y="567"/>
                    <a:pt x="155" y="559"/>
                    <a:pt x="155" y="553"/>
                  </a:cubicBezTo>
                  <a:cubicBezTo>
                    <a:pt x="156" y="541"/>
                    <a:pt x="144" y="533"/>
                    <a:pt x="142" y="531"/>
                  </a:cubicBezTo>
                  <a:cubicBezTo>
                    <a:pt x="137" y="527"/>
                    <a:pt x="133" y="525"/>
                    <a:pt x="131" y="523"/>
                  </a:cubicBezTo>
                  <a:cubicBezTo>
                    <a:pt x="133" y="519"/>
                    <a:pt x="133" y="519"/>
                    <a:pt x="133" y="519"/>
                  </a:cubicBezTo>
                  <a:cubicBezTo>
                    <a:pt x="136" y="516"/>
                    <a:pt x="136" y="516"/>
                    <a:pt x="136" y="516"/>
                  </a:cubicBezTo>
                  <a:cubicBezTo>
                    <a:pt x="136" y="515"/>
                    <a:pt x="136" y="515"/>
                    <a:pt x="136" y="515"/>
                  </a:cubicBezTo>
                  <a:cubicBezTo>
                    <a:pt x="140" y="510"/>
                    <a:pt x="140" y="510"/>
                    <a:pt x="140" y="510"/>
                  </a:cubicBezTo>
                  <a:cubicBezTo>
                    <a:pt x="141" y="510"/>
                    <a:pt x="142" y="510"/>
                    <a:pt x="143" y="510"/>
                  </a:cubicBezTo>
                  <a:cubicBezTo>
                    <a:pt x="156" y="510"/>
                    <a:pt x="170" y="502"/>
                    <a:pt x="171" y="479"/>
                  </a:cubicBezTo>
                  <a:cubicBezTo>
                    <a:pt x="175" y="474"/>
                    <a:pt x="175" y="474"/>
                    <a:pt x="175" y="474"/>
                  </a:cubicBezTo>
                  <a:cubicBezTo>
                    <a:pt x="179" y="471"/>
                    <a:pt x="179" y="471"/>
                    <a:pt x="179" y="471"/>
                  </a:cubicBezTo>
                  <a:cubicBezTo>
                    <a:pt x="181" y="466"/>
                    <a:pt x="181" y="466"/>
                    <a:pt x="181" y="466"/>
                  </a:cubicBezTo>
                  <a:cubicBezTo>
                    <a:pt x="183" y="467"/>
                    <a:pt x="185" y="467"/>
                    <a:pt x="187" y="467"/>
                  </a:cubicBezTo>
                  <a:cubicBezTo>
                    <a:pt x="192" y="467"/>
                    <a:pt x="197" y="466"/>
                    <a:pt x="200" y="465"/>
                  </a:cubicBezTo>
                  <a:cubicBezTo>
                    <a:pt x="214" y="481"/>
                    <a:pt x="228" y="493"/>
                    <a:pt x="237" y="501"/>
                  </a:cubicBezTo>
                  <a:cubicBezTo>
                    <a:pt x="233" y="510"/>
                    <a:pt x="233" y="510"/>
                    <a:pt x="233" y="510"/>
                  </a:cubicBezTo>
                  <a:cubicBezTo>
                    <a:pt x="233" y="510"/>
                    <a:pt x="233" y="510"/>
                    <a:pt x="233" y="510"/>
                  </a:cubicBezTo>
                  <a:cubicBezTo>
                    <a:pt x="231" y="515"/>
                    <a:pt x="231" y="515"/>
                    <a:pt x="231" y="515"/>
                  </a:cubicBezTo>
                  <a:cubicBezTo>
                    <a:pt x="228" y="521"/>
                    <a:pt x="226" y="525"/>
                    <a:pt x="225" y="528"/>
                  </a:cubicBezTo>
                  <a:cubicBezTo>
                    <a:pt x="225" y="529"/>
                    <a:pt x="225" y="529"/>
                    <a:pt x="225" y="529"/>
                  </a:cubicBezTo>
                  <a:cubicBezTo>
                    <a:pt x="225" y="529"/>
                    <a:pt x="225" y="529"/>
                    <a:pt x="225" y="529"/>
                  </a:cubicBezTo>
                  <a:cubicBezTo>
                    <a:pt x="224" y="531"/>
                    <a:pt x="224" y="533"/>
                    <a:pt x="223" y="534"/>
                  </a:cubicBezTo>
                  <a:cubicBezTo>
                    <a:pt x="223" y="535"/>
                    <a:pt x="223" y="535"/>
                    <a:pt x="223" y="535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14" y="547"/>
                    <a:pt x="209" y="551"/>
                    <a:pt x="205" y="555"/>
                  </a:cubicBezTo>
                  <a:cubicBezTo>
                    <a:pt x="190" y="572"/>
                    <a:pt x="192" y="597"/>
                    <a:pt x="192" y="598"/>
                  </a:cubicBezTo>
                  <a:cubicBezTo>
                    <a:pt x="193" y="599"/>
                    <a:pt x="193" y="599"/>
                    <a:pt x="193" y="599"/>
                  </a:cubicBezTo>
                  <a:cubicBezTo>
                    <a:pt x="188" y="604"/>
                    <a:pt x="184" y="610"/>
                    <a:pt x="179" y="617"/>
                  </a:cubicBezTo>
                  <a:cubicBezTo>
                    <a:pt x="177" y="620"/>
                    <a:pt x="156" y="651"/>
                    <a:pt x="124" y="676"/>
                  </a:cubicBezTo>
                  <a:cubicBezTo>
                    <a:pt x="121" y="678"/>
                    <a:pt x="121" y="678"/>
                    <a:pt x="121" y="678"/>
                  </a:cubicBezTo>
                  <a:cubicBezTo>
                    <a:pt x="121" y="678"/>
                    <a:pt x="121" y="678"/>
                    <a:pt x="121" y="678"/>
                  </a:cubicBezTo>
                  <a:cubicBezTo>
                    <a:pt x="120" y="679"/>
                    <a:pt x="119" y="679"/>
                    <a:pt x="119" y="680"/>
                  </a:cubicBezTo>
                  <a:cubicBezTo>
                    <a:pt x="113" y="687"/>
                    <a:pt x="113" y="687"/>
                    <a:pt x="113" y="687"/>
                  </a:cubicBezTo>
                  <a:cubicBezTo>
                    <a:pt x="112" y="693"/>
                    <a:pt x="112" y="693"/>
                    <a:pt x="112" y="693"/>
                  </a:cubicBezTo>
                  <a:cubicBezTo>
                    <a:pt x="112" y="697"/>
                    <a:pt x="111" y="700"/>
                    <a:pt x="112" y="705"/>
                  </a:cubicBezTo>
                  <a:cubicBezTo>
                    <a:pt x="84" y="730"/>
                    <a:pt x="77" y="768"/>
                    <a:pt x="77" y="772"/>
                  </a:cubicBezTo>
                  <a:cubicBezTo>
                    <a:pt x="72" y="799"/>
                    <a:pt x="87" y="806"/>
                    <a:pt x="91" y="807"/>
                  </a:cubicBezTo>
                  <a:cubicBezTo>
                    <a:pt x="91" y="807"/>
                    <a:pt x="91" y="807"/>
                    <a:pt x="91" y="807"/>
                  </a:cubicBezTo>
                  <a:cubicBezTo>
                    <a:pt x="122" y="817"/>
                    <a:pt x="143" y="823"/>
                    <a:pt x="155" y="825"/>
                  </a:cubicBezTo>
                  <a:cubicBezTo>
                    <a:pt x="160" y="825"/>
                    <a:pt x="160" y="825"/>
                    <a:pt x="160" y="825"/>
                  </a:cubicBezTo>
                  <a:cubicBezTo>
                    <a:pt x="232" y="799"/>
                    <a:pt x="232" y="799"/>
                    <a:pt x="232" y="799"/>
                  </a:cubicBezTo>
                  <a:cubicBezTo>
                    <a:pt x="236" y="800"/>
                    <a:pt x="236" y="800"/>
                    <a:pt x="236" y="800"/>
                  </a:cubicBezTo>
                  <a:cubicBezTo>
                    <a:pt x="239" y="801"/>
                    <a:pt x="239" y="801"/>
                    <a:pt x="239" y="801"/>
                  </a:cubicBezTo>
                  <a:cubicBezTo>
                    <a:pt x="245" y="801"/>
                    <a:pt x="245" y="801"/>
                    <a:pt x="245" y="801"/>
                  </a:cubicBezTo>
                  <a:cubicBezTo>
                    <a:pt x="254" y="797"/>
                    <a:pt x="254" y="797"/>
                    <a:pt x="254" y="797"/>
                  </a:cubicBezTo>
                  <a:cubicBezTo>
                    <a:pt x="281" y="784"/>
                    <a:pt x="281" y="784"/>
                    <a:pt x="281" y="784"/>
                  </a:cubicBezTo>
                  <a:cubicBezTo>
                    <a:pt x="281" y="778"/>
                    <a:pt x="281" y="778"/>
                    <a:pt x="281" y="778"/>
                  </a:cubicBezTo>
                  <a:cubicBezTo>
                    <a:pt x="281" y="773"/>
                    <a:pt x="286" y="671"/>
                    <a:pt x="277" y="630"/>
                  </a:cubicBezTo>
                  <a:cubicBezTo>
                    <a:pt x="278" y="627"/>
                    <a:pt x="278" y="627"/>
                    <a:pt x="278" y="627"/>
                  </a:cubicBezTo>
                  <a:cubicBezTo>
                    <a:pt x="279" y="626"/>
                    <a:pt x="299" y="596"/>
                    <a:pt x="287" y="568"/>
                  </a:cubicBezTo>
                  <a:cubicBezTo>
                    <a:pt x="292" y="547"/>
                    <a:pt x="292" y="547"/>
                    <a:pt x="292" y="547"/>
                  </a:cubicBezTo>
                  <a:cubicBezTo>
                    <a:pt x="292" y="547"/>
                    <a:pt x="292" y="547"/>
                    <a:pt x="292" y="547"/>
                  </a:cubicBezTo>
                  <a:cubicBezTo>
                    <a:pt x="296" y="533"/>
                    <a:pt x="296" y="533"/>
                    <a:pt x="296" y="533"/>
                  </a:cubicBezTo>
                  <a:cubicBezTo>
                    <a:pt x="317" y="540"/>
                    <a:pt x="339" y="543"/>
                    <a:pt x="364" y="543"/>
                  </a:cubicBezTo>
                  <a:cubicBezTo>
                    <a:pt x="414" y="543"/>
                    <a:pt x="454" y="529"/>
                    <a:pt x="456" y="529"/>
                  </a:cubicBezTo>
                  <a:cubicBezTo>
                    <a:pt x="456" y="529"/>
                    <a:pt x="456" y="529"/>
                    <a:pt x="456" y="529"/>
                  </a:cubicBezTo>
                  <a:cubicBezTo>
                    <a:pt x="458" y="528"/>
                    <a:pt x="460" y="527"/>
                    <a:pt x="462" y="526"/>
                  </a:cubicBezTo>
                  <a:cubicBezTo>
                    <a:pt x="462" y="528"/>
                    <a:pt x="462" y="529"/>
                    <a:pt x="463" y="529"/>
                  </a:cubicBezTo>
                  <a:cubicBezTo>
                    <a:pt x="463" y="531"/>
                    <a:pt x="463" y="531"/>
                    <a:pt x="463" y="531"/>
                  </a:cubicBezTo>
                  <a:cubicBezTo>
                    <a:pt x="463" y="535"/>
                    <a:pt x="467" y="547"/>
                    <a:pt x="468" y="552"/>
                  </a:cubicBezTo>
                  <a:cubicBezTo>
                    <a:pt x="469" y="557"/>
                    <a:pt x="469" y="557"/>
                    <a:pt x="469" y="557"/>
                  </a:cubicBezTo>
                  <a:cubicBezTo>
                    <a:pt x="470" y="564"/>
                    <a:pt x="472" y="571"/>
                    <a:pt x="474" y="577"/>
                  </a:cubicBezTo>
                  <a:cubicBezTo>
                    <a:pt x="475" y="578"/>
                    <a:pt x="475" y="578"/>
                    <a:pt x="475" y="578"/>
                  </a:cubicBezTo>
                  <a:cubicBezTo>
                    <a:pt x="467" y="604"/>
                    <a:pt x="483" y="626"/>
                    <a:pt x="486" y="629"/>
                  </a:cubicBezTo>
                  <a:cubicBezTo>
                    <a:pt x="466" y="691"/>
                    <a:pt x="472" y="752"/>
                    <a:pt x="473" y="757"/>
                  </a:cubicBezTo>
                  <a:cubicBezTo>
                    <a:pt x="473" y="762"/>
                    <a:pt x="476" y="770"/>
                    <a:pt x="494" y="789"/>
                  </a:cubicBezTo>
                  <a:cubicBezTo>
                    <a:pt x="502" y="798"/>
                    <a:pt x="511" y="806"/>
                    <a:pt x="512" y="807"/>
                  </a:cubicBezTo>
                  <a:cubicBezTo>
                    <a:pt x="512" y="808"/>
                    <a:pt x="512" y="808"/>
                    <a:pt x="512" y="808"/>
                  </a:cubicBezTo>
                  <a:cubicBezTo>
                    <a:pt x="516" y="811"/>
                    <a:pt x="516" y="811"/>
                    <a:pt x="516" y="811"/>
                  </a:cubicBezTo>
                  <a:cubicBezTo>
                    <a:pt x="523" y="812"/>
                    <a:pt x="523" y="812"/>
                    <a:pt x="523" y="812"/>
                  </a:cubicBezTo>
                  <a:cubicBezTo>
                    <a:pt x="530" y="811"/>
                    <a:pt x="530" y="811"/>
                    <a:pt x="530" y="811"/>
                  </a:cubicBezTo>
                  <a:cubicBezTo>
                    <a:pt x="534" y="811"/>
                    <a:pt x="537" y="810"/>
                    <a:pt x="538" y="809"/>
                  </a:cubicBezTo>
                  <a:cubicBezTo>
                    <a:pt x="554" y="816"/>
                    <a:pt x="583" y="832"/>
                    <a:pt x="595" y="839"/>
                  </a:cubicBezTo>
                  <a:cubicBezTo>
                    <a:pt x="602" y="843"/>
                    <a:pt x="602" y="843"/>
                    <a:pt x="602" y="843"/>
                  </a:cubicBezTo>
                  <a:cubicBezTo>
                    <a:pt x="607" y="842"/>
                    <a:pt x="607" y="842"/>
                    <a:pt x="607" y="842"/>
                  </a:cubicBezTo>
                  <a:cubicBezTo>
                    <a:pt x="612" y="842"/>
                    <a:pt x="612" y="842"/>
                    <a:pt x="612" y="842"/>
                  </a:cubicBezTo>
                  <a:cubicBezTo>
                    <a:pt x="620" y="841"/>
                    <a:pt x="632" y="838"/>
                    <a:pt x="640" y="834"/>
                  </a:cubicBezTo>
                  <a:cubicBezTo>
                    <a:pt x="656" y="830"/>
                    <a:pt x="682" y="824"/>
                    <a:pt x="689" y="816"/>
                  </a:cubicBezTo>
                  <a:cubicBezTo>
                    <a:pt x="692" y="813"/>
                    <a:pt x="692" y="813"/>
                    <a:pt x="692" y="813"/>
                  </a:cubicBezTo>
                  <a:cubicBezTo>
                    <a:pt x="692" y="809"/>
                    <a:pt x="692" y="809"/>
                    <a:pt x="692" y="809"/>
                  </a:cubicBezTo>
                  <a:cubicBezTo>
                    <a:pt x="692" y="800"/>
                    <a:pt x="692" y="746"/>
                    <a:pt x="671" y="714"/>
                  </a:cubicBezTo>
                  <a:cubicBezTo>
                    <a:pt x="671" y="696"/>
                    <a:pt x="671" y="696"/>
                    <a:pt x="671" y="696"/>
                  </a:cubicBezTo>
                  <a:cubicBezTo>
                    <a:pt x="671" y="695"/>
                    <a:pt x="671" y="695"/>
                    <a:pt x="671" y="695"/>
                  </a:cubicBezTo>
                  <a:cubicBezTo>
                    <a:pt x="668" y="686"/>
                    <a:pt x="668" y="686"/>
                    <a:pt x="668" y="686"/>
                  </a:cubicBezTo>
                  <a:cubicBezTo>
                    <a:pt x="662" y="675"/>
                    <a:pt x="662" y="675"/>
                    <a:pt x="662" y="675"/>
                  </a:cubicBezTo>
                  <a:cubicBezTo>
                    <a:pt x="655" y="668"/>
                    <a:pt x="642" y="658"/>
                    <a:pt x="641" y="658"/>
                  </a:cubicBezTo>
                  <a:cubicBezTo>
                    <a:pt x="641" y="657"/>
                    <a:pt x="641" y="657"/>
                    <a:pt x="641" y="657"/>
                  </a:cubicBezTo>
                  <a:cubicBezTo>
                    <a:pt x="640" y="657"/>
                    <a:pt x="640" y="657"/>
                    <a:pt x="640" y="657"/>
                  </a:cubicBezTo>
                  <a:cubicBezTo>
                    <a:pt x="610" y="642"/>
                    <a:pt x="580" y="618"/>
                    <a:pt x="566" y="606"/>
                  </a:cubicBezTo>
                  <a:cubicBezTo>
                    <a:pt x="567" y="602"/>
                    <a:pt x="571" y="577"/>
                    <a:pt x="558" y="561"/>
                  </a:cubicBezTo>
                  <a:cubicBezTo>
                    <a:pt x="554" y="557"/>
                    <a:pt x="550" y="553"/>
                    <a:pt x="545" y="551"/>
                  </a:cubicBezTo>
                  <a:cubicBezTo>
                    <a:pt x="545" y="550"/>
                    <a:pt x="545" y="550"/>
                    <a:pt x="545" y="550"/>
                  </a:cubicBezTo>
                  <a:cubicBezTo>
                    <a:pt x="547" y="550"/>
                    <a:pt x="547" y="550"/>
                    <a:pt x="547" y="550"/>
                  </a:cubicBezTo>
                  <a:cubicBezTo>
                    <a:pt x="535" y="530"/>
                    <a:pt x="535" y="530"/>
                    <a:pt x="535" y="530"/>
                  </a:cubicBezTo>
                  <a:cubicBezTo>
                    <a:pt x="533" y="527"/>
                    <a:pt x="529" y="517"/>
                    <a:pt x="526" y="511"/>
                  </a:cubicBezTo>
                  <a:cubicBezTo>
                    <a:pt x="526" y="511"/>
                    <a:pt x="526" y="511"/>
                    <a:pt x="526" y="511"/>
                  </a:cubicBezTo>
                  <a:cubicBezTo>
                    <a:pt x="526" y="510"/>
                    <a:pt x="526" y="510"/>
                    <a:pt x="526" y="510"/>
                  </a:cubicBezTo>
                  <a:cubicBezTo>
                    <a:pt x="524" y="502"/>
                    <a:pt x="520" y="493"/>
                    <a:pt x="518" y="489"/>
                  </a:cubicBezTo>
                  <a:cubicBezTo>
                    <a:pt x="546" y="461"/>
                    <a:pt x="558" y="431"/>
                    <a:pt x="563" y="416"/>
                  </a:cubicBezTo>
                  <a:cubicBezTo>
                    <a:pt x="566" y="417"/>
                    <a:pt x="569" y="417"/>
                    <a:pt x="573" y="417"/>
                  </a:cubicBezTo>
                  <a:cubicBezTo>
                    <a:pt x="573" y="417"/>
                    <a:pt x="573" y="417"/>
                    <a:pt x="573" y="417"/>
                  </a:cubicBezTo>
                  <a:cubicBezTo>
                    <a:pt x="578" y="417"/>
                    <a:pt x="583" y="416"/>
                    <a:pt x="589" y="414"/>
                  </a:cubicBezTo>
                  <a:cubicBezTo>
                    <a:pt x="590" y="416"/>
                    <a:pt x="593" y="417"/>
                    <a:pt x="595" y="419"/>
                  </a:cubicBezTo>
                  <a:cubicBezTo>
                    <a:pt x="596" y="421"/>
                    <a:pt x="598" y="425"/>
                    <a:pt x="602" y="428"/>
                  </a:cubicBezTo>
                  <a:cubicBezTo>
                    <a:pt x="603" y="430"/>
                    <a:pt x="603" y="430"/>
                    <a:pt x="603" y="430"/>
                  </a:cubicBezTo>
                  <a:cubicBezTo>
                    <a:pt x="603" y="430"/>
                    <a:pt x="603" y="430"/>
                    <a:pt x="603" y="431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7" y="442"/>
                    <a:pt x="617" y="456"/>
                    <a:pt x="634" y="456"/>
                  </a:cubicBezTo>
                  <a:cubicBezTo>
                    <a:pt x="634" y="456"/>
                    <a:pt x="634" y="456"/>
                    <a:pt x="634" y="456"/>
                  </a:cubicBezTo>
                  <a:cubicBezTo>
                    <a:pt x="635" y="456"/>
                    <a:pt x="636" y="456"/>
                    <a:pt x="636" y="455"/>
                  </a:cubicBezTo>
                  <a:cubicBezTo>
                    <a:pt x="641" y="467"/>
                    <a:pt x="641" y="467"/>
                    <a:pt x="641" y="467"/>
                  </a:cubicBezTo>
                  <a:cubicBezTo>
                    <a:pt x="642" y="465"/>
                    <a:pt x="642" y="465"/>
                    <a:pt x="642" y="465"/>
                  </a:cubicBezTo>
                  <a:cubicBezTo>
                    <a:pt x="643" y="468"/>
                    <a:pt x="643" y="468"/>
                    <a:pt x="643" y="468"/>
                  </a:cubicBezTo>
                  <a:cubicBezTo>
                    <a:pt x="643" y="469"/>
                    <a:pt x="642" y="470"/>
                    <a:pt x="642" y="471"/>
                  </a:cubicBezTo>
                  <a:cubicBezTo>
                    <a:pt x="640" y="472"/>
                    <a:pt x="640" y="472"/>
                    <a:pt x="640" y="472"/>
                  </a:cubicBezTo>
                  <a:cubicBezTo>
                    <a:pt x="638" y="473"/>
                    <a:pt x="632" y="475"/>
                    <a:pt x="628" y="476"/>
                  </a:cubicBezTo>
                  <a:cubicBezTo>
                    <a:pt x="628" y="476"/>
                    <a:pt x="628" y="476"/>
                    <a:pt x="628" y="476"/>
                  </a:cubicBezTo>
                  <a:cubicBezTo>
                    <a:pt x="615" y="480"/>
                    <a:pt x="608" y="486"/>
                    <a:pt x="605" y="494"/>
                  </a:cubicBezTo>
                  <a:cubicBezTo>
                    <a:pt x="603" y="502"/>
                    <a:pt x="606" y="510"/>
                    <a:pt x="610" y="514"/>
                  </a:cubicBezTo>
                  <a:cubicBezTo>
                    <a:pt x="610" y="514"/>
                    <a:pt x="610" y="514"/>
                    <a:pt x="610" y="514"/>
                  </a:cubicBezTo>
                  <a:cubicBezTo>
                    <a:pt x="618" y="522"/>
                    <a:pt x="626" y="524"/>
                    <a:pt x="632" y="524"/>
                  </a:cubicBezTo>
                  <a:cubicBezTo>
                    <a:pt x="638" y="524"/>
                    <a:pt x="643" y="522"/>
                    <a:pt x="647" y="520"/>
                  </a:cubicBezTo>
                  <a:cubicBezTo>
                    <a:pt x="653" y="530"/>
                    <a:pt x="661" y="537"/>
                    <a:pt x="665" y="540"/>
                  </a:cubicBezTo>
                  <a:cubicBezTo>
                    <a:pt x="665" y="546"/>
                    <a:pt x="666" y="551"/>
                    <a:pt x="667" y="552"/>
                  </a:cubicBezTo>
                  <a:cubicBezTo>
                    <a:pt x="667" y="552"/>
                    <a:pt x="667" y="552"/>
                    <a:pt x="667" y="552"/>
                  </a:cubicBezTo>
                  <a:cubicBezTo>
                    <a:pt x="675" y="581"/>
                    <a:pt x="687" y="587"/>
                    <a:pt x="696" y="587"/>
                  </a:cubicBezTo>
                  <a:cubicBezTo>
                    <a:pt x="697" y="587"/>
                    <a:pt x="698" y="587"/>
                    <a:pt x="698" y="587"/>
                  </a:cubicBezTo>
                  <a:cubicBezTo>
                    <a:pt x="704" y="587"/>
                    <a:pt x="709" y="585"/>
                    <a:pt x="712" y="583"/>
                  </a:cubicBezTo>
                  <a:cubicBezTo>
                    <a:pt x="715" y="584"/>
                    <a:pt x="718" y="585"/>
                    <a:pt x="721" y="585"/>
                  </a:cubicBezTo>
                  <a:cubicBezTo>
                    <a:pt x="723" y="585"/>
                    <a:pt x="724" y="585"/>
                    <a:pt x="725" y="585"/>
                  </a:cubicBezTo>
                  <a:cubicBezTo>
                    <a:pt x="735" y="583"/>
                    <a:pt x="740" y="578"/>
                    <a:pt x="742" y="574"/>
                  </a:cubicBezTo>
                  <a:cubicBezTo>
                    <a:pt x="745" y="570"/>
                    <a:pt x="746" y="566"/>
                    <a:pt x="746" y="562"/>
                  </a:cubicBezTo>
                  <a:cubicBezTo>
                    <a:pt x="746" y="561"/>
                    <a:pt x="746" y="561"/>
                    <a:pt x="746" y="561"/>
                  </a:cubicBezTo>
                  <a:cubicBezTo>
                    <a:pt x="754" y="551"/>
                    <a:pt x="749" y="538"/>
                    <a:pt x="740" y="530"/>
                  </a:cubicBezTo>
                  <a:cubicBezTo>
                    <a:pt x="735" y="524"/>
                    <a:pt x="732" y="521"/>
                    <a:pt x="730" y="519"/>
                  </a:cubicBezTo>
                </a:path>
              </a:pathLst>
            </a:custGeom>
            <a:solidFill>
              <a:srgbClr val="712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"/>
            <p:cNvSpPr/>
            <p:nvPr/>
          </p:nvSpPr>
          <p:spPr bwMode="auto">
            <a:xfrm>
              <a:off x="914083" y="446792"/>
              <a:ext cx="49824" cy="51101"/>
            </a:xfrm>
            <a:custGeom>
              <a:avLst/>
              <a:gdLst>
                <a:gd name="T0" fmla="*/ 25 w 56"/>
                <a:gd name="T1" fmla="*/ 56 h 58"/>
                <a:gd name="T2" fmla="*/ 53 w 56"/>
                <a:gd name="T3" fmla="*/ 20 h 58"/>
                <a:gd name="T4" fmla="*/ 20 w 56"/>
                <a:gd name="T5" fmla="*/ 14 h 58"/>
                <a:gd name="T6" fmla="*/ 11 w 56"/>
                <a:gd name="T7" fmla="*/ 47 h 58"/>
                <a:gd name="T8" fmla="*/ 25 w 56"/>
                <a:gd name="T9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8">
                  <a:moveTo>
                    <a:pt x="25" y="56"/>
                  </a:moveTo>
                  <a:cubicBezTo>
                    <a:pt x="25" y="56"/>
                    <a:pt x="56" y="58"/>
                    <a:pt x="53" y="20"/>
                  </a:cubicBezTo>
                  <a:cubicBezTo>
                    <a:pt x="53" y="20"/>
                    <a:pt x="45" y="0"/>
                    <a:pt x="20" y="14"/>
                  </a:cubicBezTo>
                  <a:cubicBezTo>
                    <a:pt x="20" y="14"/>
                    <a:pt x="0" y="27"/>
                    <a:pt x="11" y="47"/>
                  </a:cubicBezTo>
                  <a:cubicBezTo>
                    <a:pt x="11" y="47"/>
                    <a:pt x="18" y="55"/>
                    <a:pt x="25" y="56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8"/>
            <p:cNvSpPr/>
            <p:nvPr/>
          </p:nvSpPr>
          <p:spPr bwMode="auto">
            <a:xfrm>
              <a:off x="930265" y="497041"/>
              <a:ext cx="16608" cy="14479"/>
            </a:xfrm>
            <a:custGeom>
              <a:avLst/>
              <a:gdLst>
                <a:gd name="T0" fmla="*/ 2 w 19"/>
                <a:gd name="T1" fmla="*/ 2 h 16"/>
                <a:gd name="T2" fmla="*/ 18 w 19"/>
                <a:gd name="T3" fmla="*/ 0 h 16"/>
                <a:gd name="T4" fmla="*/ 18 w 19"/>
                <a:gd name="T5" fmla="*/ 11 h 16"/>
                <a:gd name="T6" fmla="*/ 0 w 19"/>
                <a:gd name="T7" fmla="*/ 9 h 16"/>
                <a:gd name="T8" fmla="*/ 2 w 19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2" y="2"/>
                  </a:moveTo>
                  <a:cubicBezTo>
                    <a:pt x="2" y="2"/>
                    <a:pt x="10" y="4"/>
                    <a:pt x="18" y="0"/>
                  </a:cubicBezTo>
                  <a:cubicBezTo>
                    <a:pt x="18" y="0"/>
                    <a:pt x="19" y="9"/>
                    <a:pt x="18" y="11"/>
                  </a:cubicBezTo>
                  <a:cubicBezTo>
                    <a:pt x="18" y="11"/>
                    <a:pt x="10" y="16"/>
                    <a:pt x="0" y="9"/>
                  </a:cubicBezTo>
                  <a:cubicBezTo>
                    <a:pt x="0" y="9"/>
                    <a:pt x="2" y="4"/>
                    <a:pt x="2" y="2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9"/>
            <p:cNvSpPr/>
            <p:nvPr/>
          </p:nvSpPr>
          <p:spPr bwMode="auto">
            <a:xfrm>
              <a:off x="926433" y="508538"/>
              <a:ext cx="19589" cy="18737"/>
            </a:xfrm>
            <a:custGeom>
              <a:avLst/>
              <a:gdLst>
                <a:gd name="T0" fmla="*/ 3 w 22"/>
                <a:gd name="T1" fmla="*/ 0 h 21"/>
                <a:gd name="T2" fmla="*/ 22 w 22"/>
                <a:gd name="T3" fmla="*/ 1 h 21"/>
                <a:gd name="T4" fmla="*/ 22 w 22"/>
                <a:gd name="T5" fmla="*/ 13 h 21"/>
                <a:gd name="T6" fmla="*/ 1 w 22"/>
                <a:gd name="T7" fmla="*/ 9 h 21"/>
                <a:gd name="T8" fmla="*/ 3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3" y="0"/>
                  </a:moveTo>
                  <a:cubicBezTo>
                    <a:pt x="3" y="0"/>
                    <a:pt x="15" y="6"/>
                    <a:pt x="22" y="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5" y="21"/>
                    <a:pt x="1" y="9"/>
                  </a:cubicBezTo>
                  <a:cubicBezTo>
                    <a:pt x="0" y="8"/>
                    <a:pt x="3" y="0"/>
                    <a:pt x="3" y="0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0"/>
            <p:cNvSpPr/>
            <p:nvPr/>
          </p:nvSpPr>
          <p:spPr bwMode="auto">
            <a:xfrm>
              <a:off x="925581" y="520036"/>
              <a:ext cx="20440" cy="24273"/>
            </a:xfrm>
            <a:custGeom>
              <a:avLst/>
              <a:gdLst>
                <a:gd name="T0" fmla="*/ 2 w 23"/>
                <a:gd name="T1" fmla="*/ 0 h 27"/>
                <a:gd name="T2" fmla="*/ 23 w 23"/>
                <a:gd name="T3" fmla="*/ 3 h 27"/>
                <a:gd name="T4" fmla="*/ 23 w 23"/>
                <a:gd name="T5" fmla="*/ 11 h 27"/>
                <a:gd name="T6" fmla="*/ 0 w 23"/>
                <a:gd name="T7" fmla="*/ 7 h 27"/>
                <a:gd name="T8" fmla="*/ 2 w 2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7">
                  <a:moveTo>
                    <a:pt x="2" y="0"/>
                  </a:moveTo>
                  <a:cubicBezTo>
                    <a:pt x="2" y="0"/>
                    <a:pt x="11" y="8"/>
                    <a:pt x="23" y="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16" y="27"/>
                    <a:pt x="0" y="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1"/>
            <p:cNvSpPr/>
            <p:nvPr/>
          </p:nvSpPr>
          <p:spPr bwMode="auto">
            <a:xfrm>
              <a:off x="910677" y="524720"/>
              <a:ext cx="48546" cy="43436"/>
            </a:xfrm>
            <a:custGeom>
              <a:avLst/>
              <a:gdLst>
                <a:gd name="T0" fmla="*/ 14 w 55"/>
                <a:gd name="T1" fmla="*/ 0 h 49"/>
                <a:gd name="T2" fmla="*/ 31 w 55"/>
                <a:gd name="T3" fmla="*/ 16 h 49"/>
                <a:gd name="T4" fmla="*/ 44 w 55"/>
                <a:gd name="T5" fmla="*/ 0 h 49"/>
                <a:gd name="T6" fmla="*/ 53 w 55"/>
                <a:gd name="T7" fmla="*/ 5 h 49"/>
                <a:gd name="T8" fmla="*/ 53 w 55"/>
                <a:gd name="T9" fmla="*/ 22 h 49"/>
                <a:gd name="T10" fmla="*/ 0 w 55"/>
                <a:gd name="T11" fmla="*/ 21 h 49"/>
                <a:gd name="T12" fmla="*/ 14 w 55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9">
                  <a:moveTo>
                    <a:pt x="14" y="0"/>
                  </a:moveTo>
                  <a:cubicBezTo>
                    <a:pt x="14" y="0"/>
                    <a:pt x="9" y="15"/>
                    <a:pt x="31" y="16"/>
                  </a:cubicBezTo>
                  <a:cubicBezTo>
                    <a:pt x="31" y="16"/>
                    <a:pt x="45" y="17"/>
                    <a:pt x="44" y="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5" y="17"/>
                    <a:pt x="53" y="22"/>
                  </a:cubicBezTo>
                  <a:cubicBezTo>
                    <a:pt x="53" y="22"/>
                    <a:pt x="29" y="49"/>
                    <a:pt x="0" y="21"/>
                  </a:cubicBezTo>
                  <a:cubicBezTo>
                    <a:pt x="0" y="21"/>
                    <a:pt x="5" y="3"/>
                    <a:pt x="14" y="0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"/>
            <p:cNvSpPr/>
            <p:nvPr/>
          </p:nvSpPr>
          <p:spPr bwMode="auto">
            <a:xfrm>
              <a:off x="749283" y="528127"/>
              <a:ext cx="391775" cy="412641"/>
            </a:xfrm>
            <a:custGeom>
              <a:avLst/>
              <a:gdLst>
                <a:gd name="T0" fmla="*/ 239 w 442"/>
                <a:gd name="T1" fmla="*/ 0 h 466"/>
                <a:gd name="T2" fmla="*/ 413 w 442"/>
                <a:gd name="T3" fmla="*/ 112 h 466"/>
                <a:gd name="T4" fmla="*/ 426 w 442"/>
                <a:gd name="T5" fmla="*/ 251 h 466"/>
                <a:gd name="T6" fmla="*/ 389 w 442"/>
                <a:gd name="T7" fmla="*/ 281 h 466"/>
                <a:gd name="T8" fmla="*/ 399 w 442"/>
                <a:gd name="T9" fmla="*/ 311 h 466"/>
                <a:gd name="T10" fmla="*/ 296 w 442"/>
                <a:gd name="T11" fmla="*/ 425 h 466"/>
                <a:gd name="T12" fmla="*/ 98 w 442"/>
                <a:gd name="T13" fmla="*/ 406 h 466"/>
                <a:gd name="T14" fmla="*/ 0 w 442"/>
                <a:gd name="T15" fmla="*/ 258 h 466"/>
                <a:gd name="T16" fmla="*/ 220 w 442"/>
                <a:gd name="T17" fmla="*/ 333 h 466"/>
                <a:gd name="T18" fmla="*/ 402 w 442"/>
                <a:gd name="T19" fmla="*/ 234 h 466"/>
                <a:gd name="T20" fmla="*/ 392 w 442"/>
                <a:gd name="T21" fmla="*/ 125 h 466"/>
                <a:gd name="T22" fmla="*/ 363 w 442"/>
                <a:gd name="T23" fmla="*/ 122 h 466"/>
                <a:gd name="T24" fmla="*/ 23 w 442"/>
                <a:gd name="T25" fmla="*/ 143 h 466"/>
                <a:gd name="T26" fmla="*/ 182 w 442"/>
                <a:gd name="T27" fmla="*/ 4 h 466"/>
                <a:gd name="T28" fmla="*/ 178 w 442"/>
                <a:gd name="T29" fmla="*/ 15 h 466"/>
                <a:gd name="T30" fmla="*/ 239 w 442"/>
                <a:gd name="T31" fmla="*/ 20 h 466"/>
                <a:gd name="T32" fmla="*/ 239 w 442"/>
                <a:gd name="T3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2" h="466">
                  <a:moveTo>
                    <a:pt x="239" y="0"/>
                  </a:moveTo>
                  <a:cubicBezTo>
                    <a:pt x="239" y="0"/>
                    <a:pt x="369" y="4"/>
                    <a:pt x="413" y="112"/>
                  </a:cubicBezTo>
                  <a:cubicBezTo>
                    <a:pt x="413" y="112"/>
                    <a:pt x="442" y="169"/>
                    <a:pt x="426" y="251"/>
                  </a:cubicBezTo>
                  <a:cubicBezTo>
                    <a:pt x="426" y="251"/>
                    <a:pt x="399" y="250"/>
                    <a:pt x="389" y="281"/>
                  </a:cubicBezTo>
                  <a:cubicBezTo>
                    <a:pt x="389" y="281"/>
                    <a:pt x="389" y="301"/>
                    <a:pt x="399" y="311"/>
                  </a:cubicBezTo>
                  <a:cubicBezTo>
                    <a:pt x="399" y="311"/>
                    <a:pt x="382" y="390"/>
                    <a:pt x="296" y="425"/>
                  </a:cubicBezTo>
                  <a:cubicBezTo>
                    <a:pt x="296" y="425"/>
                    <a:pt x="180" y="466"/>
                    <a:pt x="98" y="406"/>
                  </a:cubicBezTo>
                  <a:cubicBezTo>
                    <a:pt x="98" y="406"/>
                    <a:pt x="17" y="354"/>
                    <a:pt x="0" y="258"/>
                  </a:cubicBezTo>
                  <a:cubicBezTo>
                    <a:pt x="0" y="258"/>
                    <a:pt x="52" y="350"/>
                    <a:pt x="220" y="333"/>
                  </a:cubicBezTo>
                  <a:cubicBezTo>
                    <a:pt x="220" y="333"/>
                    <a:pt x="350" y="328"/>
                    <a:pt x="402" y="234"/>
                  </a:cubicBezTo>
                  <a:cubicBezTo>
                    <a:pt x="402" y="234"/>
                    <a:pt x="406" y="165"/>
                    <a:pt x="392" y="125"/>
                  </a:cubicBezTo>
                  <a:cubicBezTo>
                    <a:pt x="392" y="125"/>
                    <a:pt x="390" y="108"/>
                    <a:pt x="363" y="122"/>
                  </a:cubicBezTo>
                  <a:cubicBezTo>
                    <a:pt x="363" y="122"/>
                    <a:pt x="142" y="231"/>
                    <a:pt x="23" y="143"/>
                  </a:cubicBezTo>
                  <a:cubicBezTo>
                    <a:pt x="23" y="143"/>
                    <a:pt x="54" y="18"/>
                    <a:pt x="182" y="4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78" y="15"/>
                    <a:pt x="204" y="55"/>
                    <a:pt x="239" y="20"/>
                  </a:cubicBezTo>
                  <a:cubicBezTo>
                    <a:pt x="239" y="20"/>
                    <a:pt x="243" y="7"/>
                    <a:pt x="239" y="0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3"/>
            <p:cNvSpPr/>
            <p:nvPr/>
          </p:nvSpPr>
          <p:spPr bwMode="auto">
            <a:xfrm>
              <a:off x="762483" y="641401"/>
              <a:ext cx="321085" cy="146916"/>
            </a:xfrm>
            <a:custGeom>
              <a:avLst/>
              <a:gdLst>
                <a:gd name="T0" fmla="*/ 19 w 362"/>
                <a:gd name="T1" fmla="*/ 29 h 166"/>
                <a:gd name="T2" fmla="*/ 345 w 362"/>
                <a:gd name="T3" fmla="*/ 0 h 166"/>
                <a:gd name="T4" fmla="*/ 357 w 362"/>
                <a:gd name="T5" fmla="*/ 98 h 166"/>
                <a:gd name="T6" fmla="*/ 184 w 362"/>
                <a:gd name="T7" fmla="*/ 166 h 166"/>
                <a:gd name="T8" fmla="*/ 122 w 362"/>
                <a:gd name="T9" fmla="*/ 116 h 166"/>
                <a:gd name="T10" fmla="*/ 67 w 362"/>
                <a:gd name="T11" fmla="*/ 146 h 166"/>
                <a:gd name="T12" fmla="*/ 15 w 362"/>
                <a:gd name="T13" fmla="*/ 115 h 166"/>
                <a:gd name="T14" fmla="*/ 19 w 362"/>
                <a:gd name="T15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166">
                  <a:moveTo>
                    <a:pt x="19" y="29"/>
                  </a:moveTo>
                  <a:cubicBezTo>
                    <a:pt x="19" y="29"/>
                    <a:pt x="134" y="100"/>
                    <a:pt x="345" y="0"/>
                  </a:cubicBezTo>
                  <a:cubicBezTo>
                    <a:pt x="345" y="0"/>
                    <a:pt x="362" y="64"/>
                    <a:pt x="357" y="98"/>
                  </a:cubicBezTo>
                  <a:cubicBezTo>
                    <a:pt x="357" y="98"/>
                    <a:pt x="314" y="157"/>
                    <a:pt x="184" y="166"/>
                  </a:cubicBezTo>
                  <a:cubicBezTo>
                    <a:pt x="184" y="166"/>
                    <a:pt x="144" y="124"/>
                    <a:pt x="122" y="116"/>
                  </a:cubicBezTo>
                  <a:cubicBezTo>
                    <a:pt x="122" y="116"/>
                    <a:pt x="116" y="111"/>
                    <a:pt x="67" y="146"/>
                  </a:cubicBezTo>
                  <a:cubicBezTo>
                    <a:pt x="67" y="146"/>
                    <a:pt x="33" y="133"/>
                    <a:pt x="15" y="115"/>
                  </a:cubicBezTo>
                  <a:cubicBezTo>
                    <a:pt x="15" y="115"/>
                    <a:pt x="0" y="69"/>
                    <a:pt x="19" y="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4"/>
            <p:cNvSpPr/>
            <p:nvPr/>
          </p:nvSpPr>
          <p:spPr bwMode="auto">
            <a:xfrm>
              <a:off x="808049" y="698890"/>
              <a:ext cx="28106" cy="38326"/>
            </a:xfrm>
            <a:custGeom>
              <a:avLst/>
              <a:gdLst>
                <a:gd name="T0" fmla="*/ 8 w 32"/>
                <a:gd name="T1" fmla="*/ 41 h 43"/>
                <a:gd name="T2" fmla="*/ 26 w 32"/>
                <a:gd name="T3" fmla="*/ 30 h 43"/>
                <a:gd name="T4" fmla="*/ 17 w 32"/>
                <a:gd name="T5" fmla="*/ 3 h 43"/>
                <a:gd name="T6" fmla="*/ 10 w 32"/>
                <a:gd name="T7" fmla="*/ 37 h 43"/>
                <a:gd name="T8" fmla="*/ 8 w 32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3">
                  <a:moveTo>
                    <a:pt x="8" y="41"/>
                  </a:moveTo>
                  <a:cubicBezTo>
                    <a:pt x="8" y="41"/>
                    <a:pt x="25" y="43"/>
                    <a:pt x="26" y="30"/>
                  </a:cubicBezTo>
                  <a:cubicBezTo>
                    <a:pt x="26" y="30"/>
                    <a:pt x="32" y="0"/>
                    <a:pt x="17" y="3"/>
                  </a:cubicBezTo>
                  <a:cubicBezTo>
                    <a:pt x="17" y="3"/>
                    <a:pt x="0" y="7"/>
                    <a:pt x="10" y="37"/>
                  </a:cubicBezTo>
                  <a:cubicBezTo>
                    <a:pt x="10" y="37"/>
                    <a:pt x="5" y="37"/>
                    <a:pt x="8" y="41"/>
                  </a:cubicBezTo>
                </a:path>
              </a:pathLst>
            </a:custGeom>
            <a:solidFill>
              <a:srgbClr val="712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5"/>
            <p:cNvSpPr/>
            <p:nvPr/>
          </p:nvSpPr>
          <p:spPr bwMode="auto">
            <a:xfrm>
              <a:off x="814010" y="696335"/>
              <a:ext cx="14053" cy="32790"/>
            </a:xfrm>
            <a:custGeom>
              <a:avLst/>
              <a:gdLst>
                <a:gd name="T0" fmla="*/ 5 w 16"/>
                <a:gd name="T1" fmla="*/ 37 h 37"/>
                <a:gd name="T2" fmla="*/ 16 w 16"/>
                <a:gd name="T3" fmla="*/ 14 h 37"/>
                <a:gd name="T4" fmla="*/ 2 w 16"/>
                <a:gd name="T5" fmla="*/ 19 h 37"/>
                <a:gd name="T6" fmla="*/ 5 w 16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7">
                  <a:moveTo>
                    <a:pt x="5" y="37"/>
                  </a:moveTo>
                  <a:cubicBezTo>
                    <a:pt x="5" y="37"/>
                    <a:pt x="2" y="15"/>
                    <a:pt x="16" y="14"/>
                  </a:cubicBezTo>
                  <a:cubicBezTo>
                    <a:pt x="16" y="14"/>
                    <a:pt x="9" y="0"/>
                    <a:pt x="2" y="19"/>
                  </a:cubicBezTo>
                  <a:cubicBezTo>
                    <a:pt x="2" y="19"/>
                    <a:pt x="0" y="30"/>
                    <a:pt x="5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6"/>
            <p:cNvSpPr/>
            <p:nvPr/>
          </p:nvSpPr>
          <p:spPr bwMode="auto">
            <a:xfrm>
              <a:off x="960500" y="701019"/>
              <a:ext cx="28957" cy="37900"/>
            </a:xfrm>
            <a:custGeom>
              <a:avLst/>
              <a:gdLst>
                <a:gd name="T0" fmla="*/ 32 w 33"/>
                <a:gd name="T1" fmla="*/ 39 h 43"/>
                <a:gd name="T2" fmla="*/ 11 w 33"/>
                <a:gd name="T3" fmla="*/ 43 h 43"/>
                <a:gd name="T4" fmla="*/ 1 w 33"/>
                <a:gd name="T5" fmla="*/ 18 h 43"/>
                <a:gd name="T6" fmla="*/ 14 w 33"/>
                <a:gd name="T7" fmla="*/ 1 h 43"/>
                <a:gd name="T8" fmla="*/ 22 w 33"/>
                <a:gd name="T9" fmla="*/ 38 h 43"/>
                <a:gd name="T10" fmla="*/ 32 w 33"/>
                <a:gd name="T11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3">
                  <a:moveTo>
                    <a:pt x="32" y="39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0" y="41"/>
                    <a:pt x="1" y="18"/>
                  </a:cubicBezTo>
                  <a:cubicBezTo>
                    <a:pt x="1" y="18"/>
                    <a:pt x="2" y="0"/>
                    <a:pt x="14" y="1"/>
                  </a:cubicBezTo>
                  <a:cubicBezTo>
                    <a:pt x="14" y="1"/>
                    <a:pt x="33" y="6"/>
                    <a:pt x="22" y="38"/>
                  </a:cubicBezTo>
                  <a:lnTo>
                    <a:pt x="32" y="39"/>
                  </a:lnTo>
                  <a:close/>
                </a:path>
              </a:pathLst>
            </a:custGeom>
            <a:solidFill>
              <a:srgbClr val="712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7"/>
            <p:cNvSpPr/>
            <p:nvPr/>
          </p:nvSpPr>
          <p:spPr bwMode="auto">
            <a:xfrm>
              <a:off x="962203" y="693780"/>
              <a:ext cx="15756" cy="38752"/>
            </a:xfrm>
            <a:custGeom>
              <a:avLst/>
              <a:gdLst>
                <a:gd name="T0" fmla="*/ 7 w 18"/>
                <a:gd name="T1" fmla="*/ 44 h 44"/>
                <a:gd name="T2" fmla="*/ 18 w 18"/>
                <a:gd name="T3" fmla="*/ 17 h 44"/>
                <a:gd name="T4" fmla="*/ 3 w 18"/>
                <a:gd name="T5" fmla="*/ 21 h 44"/>
                <a:gd name="T6" fmla="*/ 7 w 18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44">
                  <a:moveTo>
                    <a:pt x="7" y="44"/>
                  </a:moveTo>
                  <a:cubicBezTo>
                    <a:pt x="7" y="44"/>
                    <a:pt x="3" y="20"/>
                    <a:pt x="18" y="17"/>
                  </a:cubicBezTo>
                  <a:cubicBezTo>
                    <a:pt x="18" y="17"/>
                    <a:pt x="9" y="0"/>
                    <a:pt x="3" y="21"/>
                  </a:cubicBezTo>
                  <a:cubicBezTo>
                    <a:pt x="3" y="21"/>
                    <a:pt x="0" y="37"/>
                    <a:pt x="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8"/>
            <p:cNvSpPr/>
            <p:nvPr/>
          </p:nvSpPr>
          <p:spPr bwMode="auto">
            <a:xfrm>
              <a:off x="826360" y="747862"/>
              <a:ext cx="93259" cy="38752"/>
            </a:xfrm>
            <a:custGeom>
              <a:avLst/>
              <a:gdLst>
                <a:gd name="T0" fmla="*/ 0 w 105"/>
                <a:gd name="T1" fmla="*/ 27 h 44"/>
                <a:gd name="T2" fmla="*/ 105 w 105"/>
                <a:gd name="T3" fmla="*/ 44 h 44"/>
                <a:gd name="T4" fmla="*/ 46 w 105"/>
                <a:gd name="T5" fmla="*/ 0 h 44"/>
                <a:gd name="T6" fmla="*/ 0 w 105"/>
                <a:gd name="T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44">
                  <a:moveTo>
                    <a:pt x="0" y="27"/>
                  </a:moveTo>
                  <a:cubicBezTo>
                    <a:pt x="0" y="27"/>
                    <a:pt x="31" y="43"/>
                    <a:pt x="105" y="44"/>
                  </a:cubicBezTo>
                  <a:cubicBezTo>
                    <a:pt x="105" y="44"/>
                    <a:pt x="65" y="5"/>
                    <a:pt x="46" y="0"/>
                  </a:cubicBezTo>
                  <a:cubicBezTo>
                    <a:pt x="46" y="0"/>
                    <a:pt x="33" y="2"/>
                    <a:pt x="0" y="27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9"/>
            <p:cNvSpPr/>
            <p:nvPr/>
          </p:nvSpPr>
          <p:spPr bwMode="auto">
            <a:xfrm>
              <a:off x="749283" y="724866"/>
              <a:ext cx="352597" cy="101776"/>
            </a:xfrm>
            <a:custGeom>
              <a:avLst/>
              <a:gdLst>
                <a:gd name="T0" fmla="*/ 23 w 398"/>
                <a:gd name="T1" fmla="*/ 1 h 115"/>
                <a:gd name="T2" fmla="*/ 28 w 398"/>
                <a:gd name="T3" fmla="*/ 19 h 115"/>
                <a:gd name="T4" fmla="*/ 23 w 398"/>
                <a:gd name="T5" fmla="*/ 19 h 115"/>
                <a:gd name="T6" fmla="*/ 211 w 398"/>
                <a:gd name="T7" fmla="*/ 75 h 115"/>
                <a:gd name="T8" fmla="*/ 376 w 398"/>
                <a:gd name="T9" fmla="*/ 5 h 115"/>
                <a:gd name="T10" fmla="*/ 398 w 398"/>
                <a:gd name="T11" fmla="*/ 10 h 115"/>
                <a:gd name="T12" fmla="*/ 160 w 398"/>
                <a:gd name="T13" fmla="*/ 108 h 115"/>
                <a:gd name="T14" fmla="*/ 0 w 398"/>
                <a:gd name="T15" fmla="*/ 23 h 115"/>
                <a:gd name="T16" fmla="*/ 3 w 398"/>
                <a:gd name="T17" fmla="*/ 12 h 115"/>
                <a:gd name="T18" fmla="*/ 23 w 398"/>
                <a:gd name="T19" fmla="*/ 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115">
                  <a:moveTo>
                    <a:pt x="23" y="1"/>
                  </a:moveTo>
                  <a:cubicBezTo>
                    <a:pt x="23" y="1"/>
                    <a:pt x="25" y="14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78" y="82"/>
                    <a:pt x="211" y="75"/>
                  </a:cubicBezTo>
                  <a:cubicBezTo>
                    <a:pt x="211" y="75"/>
                    <a:pt x="318" y="70"/>
                    <a:pt x="376" y="5"/>
                  </a:cubicBezTo>
                  <a:cubicBezTo>
                    <a:pt x="376" y="5"/>
                    <a:pt x="381" y="9"/>
                    <a:pt x="398" y="10"/>
                  </a:cubicBezTo>
                  <a:cubicBezTo>
                    <a:pt x="398" y="10"/>
                    <a:pt x="352" y="115"/>
                    <a:pt x="160" y="108"/>
                  </a:cubicBezTo>
                  <a:cubicBezTo>
                    <a:pt x="160" y="108"/>
                    <a:pt x="38" y="103"/>
                    <a:pt x="0" y="2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17" y="0"/>
                    <a:pt x="23" y="1"/>
                  </a:cubicBezTo>
                </a:path>
              </a:pathLst>
            </a:custGeom>
            <a:solidFill>
              <a:srgbClr val="9251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0"/>
            <p:cNvSpPr/>
            <p:nvPr/>
          </p:nvSpPr>
          <p:spPr bwMode="auto">
            <a:xfrm>
              <a:off x="1074626" y="635439"/>
              <a:ext cx="29383" cy="97092"/>
            </a:xfrm>
            <a:custGeom>
              <a:avLst/>
              <a:gdLst>
                <a:gd name="T0" fmla="*/ 0 w 33"/>
                <a:gd name="T1" fmla="*/ 4 h 110"/>
                <a:gd name="T2" fmla="*/ 11 w 33"/>
                <a:gd name="T3" fmla="*/ 104 h 110"/>
                <a:gd name="T4" fmla="*/ 33 w 33"/>
                <a:gd name="T5" fmla="*/ 110 h 110"/>
                <a:gd name="T6" fmla="*/ 18 w 33"/>
                <a:gd name="T7" fmla="*/ 0 h 110"/>
                <a:gd name="T8" fmla="*/ 0 w 33"/>
                <a:gd name="T9" fmla="*/ 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0">
                  <a:moveTo>
                    <a:pt x="0" y="4"/>
                  </a:moveTo>
                  <a:cubicBezTo>
                    <a:pt x="0" y="4"/>
                    <a:pt x="16" y="76"/>
                    <a:pt x="11" y="104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2" y="19"/>
                    <a:pt x="18" y="0"/>
                  </a:cubicBezTo>
                  <a:cubicBezTo>
                    <a:pt x="18" y="0"/>
                    <a:pt x="6" y="1"/>
                    <a:pt x="0" y="4"/>
                  </a:cubicBezTo>
                </a:path>
              </a:pathLst>
            </a:custGeom>
            <a:solidFill>
              <a:srgbClr val="9251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1"/>
            <p:cNvSpPr/>
            <p:nvPr/>
          </p:nvSpPr>
          <p:spPr bwMode="auto">
            <a:xfrm>
              <a:off x="1098473" y="754675"/>
              <a:ext cx="45991" cy="60470"/>
            </a:xfrm>
            <a:custGeom>
              <a:avLst/>
              <a:gdLst>
                <a:gd name="T0" fmla="*/ 37 w 52"/>
                <a:gd name="T1" fmla="*/ 53 h 68"/>
                <a:gd name="T2" fmla="*/ 52 w 52"/>
                <a:gd name="T3" fmla="*/ 24 h 68"/>
                <a:gd name="T4" fmla="*/ 31 w 52"/>
                <a:gd name="T5" fmla="*/ 0 h 68"/>
                <a:gd name="T6" fmla="*/ 0 w 52"/>
                <a:gd name="T7" fmla="*/ 34 h 68"/>
                <a:gd name="T8" fmla="*/ 37 w 52"/>
                <a:gd name="T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8">
                  <a:moveTo>
                    <a:pt x="37" y="53"/>
                  </a:moveTo>
                  <a:cubicBezTo>
                    <a:pt x="37" y="53"/>
                    <a:pt x="17" y="21"/>
                    <a:pt x="52" y="24"/>
                  </a:cubicBezTo>
                  <a:cubicBezTo>
                    <a:pt x="52" y="24"/>
                    <a:pt x="50" y="0"/>
                    <a:pt x="31" y="0"/>
                  </a:cubicBezTo>
                  <a:cubicBezTo>
                    <a:pt x="31" y="0"/>
                    <a:pt x="0" y="3"/>
                    <a:pt x="0" y="34"/>
                  </a:cubicBezTo>
                  <a:cubicBezTo>
                    <a:pt x="0" y="34"/>
                    <a:pt x="7" y="68"/>
                    <a:pt x="37" y="53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2"/>
            <p:cNvSpPr/>
            <p:nvPr/>
          </p:nvSpPr>
          <p:spPr bwMode="auto">
            <a:xfrm>
              <a:off x="1126153" y="775116"/>
              <a:ext cx="18311" cy="22144"/>
            </a:xfrm>
            <a:custGeom>
              <a:avLst/>
              <a:gdLst>
                <a:gd name="T0" fmla="*/ 8 w 21"/>
                <a:gd name="T1" fmla="*/ 25 h 25"/>
                <a:gd name="T2" fmla="*/ 21 w 21"/>
                <a:gd name="T3" fmla="*/ 8 h 25"/>
                <a:gd name="T4" fmla="*/ 4 w 21"/>
                <a:gd name="T5" fmla="*/ 9 h 25"/>
                <a:gd name="T6" fmla="*/ 8 w 21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5">
                  <a:moveTo>
                    <a:pt x="8" y="25"/>
                  </a:moveTo>
                  <a:cubicBezTo>
                    <a:pt x="8" y="25"/>
                    <a:pt x="9" y="12"/>
                    <a:pt x="21" y="8"/>
                  </a:cubicBezTo>
                  <a:cubicBezTo>
                    <a:pt x="21" y="8"/>
                    <a:pt x="14" y="0"/>
                    <a:pt x="4" y="9"/>
                  </a:cubicBezTo>
                  <a:cubicBezTo>
                    <a:pt x="4" y="9"/>
                    <a:pt x="0" y="17"/>
                    <a:pt x="8" y="25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3"/>
            <p:cNvSpPr/>
            <p:nvPr/>
          </p:nvSpPr>
          <p:spPr bwMode="auto">
            <a:xfrm>
              <a:off x="1133818" y="782355"/>
              <a:ext cx="27680" cy="26402"/>
            </a:xfrm>
            <a:custGeom>
              <a:avLst/>
              <a:gdLst>
                <a:gd name="T0" fmla="*/ 12 w 31"/>
                <a:gd name="T1" fmla="*/ 30 h 30"/>
                <a:gd name="T2" fmla="*/ 31 w 31"/>
                <a:gd name="T3" fmla="*/ 5 h 30"/>
                <a:gd name="T4" fmla="*/ 19 w 31"/>
                <a:gd name="T5" fmla="*/ 0 h 30"/>
                <a:gd name="T6" fmla="*/ 2 w 31"/>
                <a:gd name="T7" fmla="*/ 21 h 30"/>
                <a:gd name="T8" fmla="*/ 12 w 3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12" y="30"/>
                  </a:moveTo>
                  <a:cubicBezTo>
                    <a:pt x="12" y="30"/>
                    <a:pt x="9" y="15"/>
                    <a:pt x="31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0" y="5"/>
                    <a:pt x="2" y="21"/>
                  </a:cubicBezTo>
                  <a:cubicBezTo>
                    <a:pt x="2" y="21"/>
                    <a:pt x="8" y="27"/>
                    <a:pt x="12" y="30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4"/>
            <p:cNvSpPr/>
            <p:nvPr/>
          </p:nvSpPr>
          <p:spPr bwMode="auto">
            <a:xfrm>
              <a:off x="1146593" y="787465"/>
              <a:ext cx="24699" cy="29383"/>
            </a:xfrm>
            <a:custGeom>
              <a:avLst/>
              <a:gdLst>
                <a:gd name="T0" fmla="*/ 5 w 28"/>
                <a:gd name="T1" fmla="*/ 33 h 33"/>
                <a:gd name="T2" fmla="*/ 28 w 28"/>
                <a:gd name="T3" fmla="*/ 4 h 33"/>
                <a:gd name="T4" fmla="*/ 17 w 28"/>
                <a:gd name="T5" fmla="*/ 2 h 33"/>
                <a:gd name="T6" fmla="*/ 0 w 28"/>
                <a:gd name="T7" fmla="*/ 26 h 33"/>
                <a:gd name="T8" fmla="*/ 5 w 2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5" y="33"/>
                  </a:moveTo>
                  <a:cubicBezTo>
                    <a:pt x="5" y="33"/>
                    <a:pt x="8" y="13"/>
                    <a:pt x="28" y="4"/>
                  </a:cubicBezTo>
                  <a:cubicBezTo>
                    <a:pt x="28" y="4"/>
                    <a:pt x="24" y="0"/>
                    <a:pt x="17" y="2"/>
                  </a:cubicBezTo>
                  <a:cubicBezTo>
                    <a:pt x="17" y="2"/>
                    <a:pt x="0" y="6"/>
                    <a:pt x="0" y="26"/>
                  </a:cubicBezTo>
                  <a:cubicBezTo>
                    <a:pt x="0" y="26"/>
                    <a:pt x="1" y="30"/>
                    <a:pt x="5" y="33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5"/>
            <p:cNvSpPr/>
            <p:nvPr/>
          </p:nvSpPr>
          <p:spPr bwMode="auto">
            <a:xfrm>
              <a:off x="1151703" y="793853"/>
              <a:ext cx="52379" cy="48546"/>
            </a:xfrm>
            <a:custGeom>
              <a:avLst/>
              <a:gdLst>
                <a:gd name="T0" fmla="*/ 29 w 59"/>
                <a:gd name="T1" fmla="*/ 50 h 55"/>
                <a:gd name="T2" fmla="*/ 55 w 59"/>
                <a:gd name="T3" fmla="*/ 26 h 55"/>
                <a:gd name="T4" fmla="*/ 33 w 59"/>
                <a:gd name="T5" fmla="*/ 1 h 55"/>
                <a:gd name="T6" fmla="*/ 4 w 59"/>
                <a:gd name="T7" fmla="*/ 36 h 55"/>
                <a:gd name="T8" fmla="*/ 29 w 59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5">
                  <a:moveTo>
                    <a:pt x="29" y="50"/>
                  </a:moveTo>
                  <a:cubicBezTo>
                    <a:pt x="29" y="50"/>
                    <a:pt x="20" y="19"/>
                    <a:pt x="55" y="26"/>
                  </a:cubicBezTo>
                  <a:cubicBezTo>
                    <a:pt x="55" y="26"/>
                    <a:pt x="59" y="3"/>
                    <a:pt x="33" y="1"/>
                  </a:cubicBezTo>
                  <a:cubicBezTo>
                    <a:pt x="33" y="1"/>
                    <a:pt x="0" y="0"/>
                    <a:pt x="4" y="36"/>
                  </a:cubicBezTo>
                  <a:cubicBezTo>
                    <a:pt x="4" y="36"/>
                    <a:pt x="11" y="55"/>
                    <a:pt x="29" y="50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6"/>
            <p:cNvSpPr/>
            <p:nvPr/>
          </p:nvSpPr>
          <p:spPr bwMode="auto">
            <a:xfrm>
              <a:off x="1176402" y="814293"/>
              <a:ext cx="26828" cy="23847"/>
            </a:xfrm>
            <a:custGeom>
              <a:avLst/>
              <a:gdLst>
                <a:gd name="T0" fmla="*/ 5 w 30"/>
                <a:gd name="T1" fmla="*/ 27 h 27"/>
                <a:gd name="T2" fmla="*/ 30 w 30"/>
                <a:gd name="T3" fmla="*/ 12 h 27"/>
                <a:gd name="T4" fmla="*/ 9 w 30"/>
                <a:gd name="T5" fmla="*/ 8 h 27"/>
                <a:gd name="T6" fmla="*/ 5 w 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7">
                  <a:moveTo>
                    <a:pt x="5" y="27"/>
                  </a:moveTo>
                  <a:cubicBezTo>
                    <a:pt x="5" y="27"/>
                    <a:pt x="15" y="13"/>
                    <a:pt x="30" y="12"/>
                  </a:cubicBezTo>
                  <a:cubicBezTo>
                    <a:pt x="30" y="12"/>
                    <a:pt x="23" y="0"/>
                    <a:pt x="9" y="8"/>
                  </a:cubicBezTo>
                  <a:cubicBezTo>
                    <a:pt x="9" y="8"/>
                    <a:pt x="0" y="13"/>
                    <a:pt x="5" y="27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7"/>
            <p:cNvSpPr/>
            <p:nvPr/>
          </p:nvSpPr>
          <p:spPr bwMode="auto">
            <a:xfrm>
              <a:off x="1182790" y="825791"/>
              <a:ext cx="28106" cy="21292"/>
            </a:xfrm>
            <a:custGeom>
              <a:avLst/>
              <a:gdLst>
                <a:gd name="T0" fmla="*/ 5 w 32"/>
                <a:gd name="T1" fmla="*/ 24 h 24"/>
                <a:gd name="T2" fmla="*/ 32 w 32"/>
                <a:gd name="T3" fmla="*/ 11 h 24"/>
                <a:gd name="T4" fmla="*/ 25 w 32"/>
                <a:gd name="T5" fmla="*/ 2 h 24"/>
                <a:gd name="T6" fmla="*/ 0 w 32"/>
                <a:gd name="T7" fmla="*/ 16 h 24"/>
                <a:gd name="T8" fmla="*/ 5 w 32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5" y="24"/>
                  </a:moveTo>
                  <a:cubicBezTo>
                    <a:pt x="5" y="24"/>
                    <a:pt x="12" y="10"/>
                    <a:pt x="32" y="1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8" y="0"/>
                    <a:pt x="0" y="16"/>
                  </a:cubicBezTo>
                  <a:cubicBezTo>
                    <a:pt x="0" y="16"/>
                    <a:pt x="2" y="20"/>
                    <a:pt x="5" y="24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8"/>
            <p:cNvSpPr/>
            <p:nvPr/>
          </p:nvSpPr>
          <p:spPr bwMode="auto">
            <a:xfrm>
              <a:off x="1187900" y="835159"/>
              <a:ext cx="30235" cy="22144"/>
            </a:xfrm>
            <a:custGeom>
              <a:avLst/>
              <a:gdLst>
                <a:gd name="T0" fmla="*/ 3 w 34"/>
                <a:gd name="T1" fmla="*/ 25 h 25"/>
                <a:gd name="T2" fmla="*/ 34 w 34"/>
                <a:gd name="T3" fmla="*/ 13 h 25"/>
                <a:gd name="T4" fmla="*/ 27 w 34"/>
                <a:gd name="T5" fmla="*/ 2 h 25"/>
                <a:gd name="T6" fmla="*/ 0 w 34"/>
                <a:gd name="T7" fmla="*/ 17 h 25"/>
                <a:gd name="T8" fmla="*/ 3 w 34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5">
                  <a:moveTo>
                    <a:pt x="3" y="25"/>
                  </a:moveTo>
                  <a:cubicBezTo>
                    <a:pt x="3" y="25"/>
                    <a:pt x="21" y="11"/>
                    <a:pt x="34" y="1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7" y="0"/>
                    <a:pt x="0" y="17"/>
                  </a:cubicBezTo>
                  <a:lnTo>
                    <a:pt x="3" y="25"/>
                  </a:lnTo>
                  <a:close/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9"/>
            <p:cNvSpPr/>
            <p:nvPr/>
          </p:nvSpPr>
          <p:spPr bwMode="auto">
            <a:xfrm>
              <a:off x="1207489" y="843250"/>
              <a:ext cx="48120" cy="63876"/>
            </a:xfrm>
            <a:custGeom>
              <a:avLst/>
              <a:gdLst>
                <a:gd name="T0" fmla="*/ 41 w 54"/>
                <a:gd name="T1" fmla="*/ 70 h 72"/>
                <a:gd name="T2" fmla="*/ 38 w 54"/>
                <a:gd name="T3" fmla="*/ 33 h 72"/>
                <a:gd name="T4" fmla="*/ 7 w 54"/>
                <a:gd name="T5" fmla="*/ 10 h 72"/>
                <a:gd name="T6" fmla="*/ 15 w 54"/>
                <a:gd name="T7" fmla="*/ 50 h 72"/>
                <a:gd name="T8" fmla="*/ 41 w 54"/>
                <a:gd name="T9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2">
                  <a:moveTo>
                    <a:pt x="41" y="70"/>
                  </a:moveTo>
                  <a:cubicBezTo>
                    <a:pt x="41" y="70"/>
                    <a:pt x="54" y="63"/>
                    <a:pt x="38" y="33"/>
                  </a:cubicBezTo>
                  <a:cubicBezTo>
                    <a:pt x="38" y="33"/>
                    <a:pt x="23" y="0"/>
                    <a:pt x="7" y="10"/>
                  </a:cubicBezTo>
                  <a:cubicBezTo>
                    <a:pt x="7" y="10"/>
                    <a:pt x="0" y="25"/>
                    <a:pt x="15" y="50"/>
                  </a:cubicBezTo>
                  <a:cubicBezTo>
                    <a:pt x="15" y="50"/>
                    <a:pt x="27" y="72"/>
                    <a:pt x="41" y="70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30"/>
            <p:cNvSpPr/>
            <p:nvPr/>
          </p:nvSpPr>
          <p:spPr bwMode="auto">
            <a:xfrm>
              <a:off x="1187900" y="851341"/>
              <a:ext cx="38326" cy="65580"/>
            </a:xfrm>
            <a:custGeom>
              <a:avLst/>
              <a:gdLst>
                <a:gd name="T0" fmla="*/ 0 w 43"/>
                <a:gd name="T1" fmla="*/ 18 h 74"/>
                <a:gd name="T2" fmla="*/ 26 w 43"/>
                <a:gd name="T3" fmla="*/ 0 h 74"/>
                <a:gd name="T4" fmla="*/ 43 w 43"/>
                <a:gd name="T5" fmla="*/ 55 h 74"/>
                <a:gd name="T6" fmla="*/ 22 w 43"/>
                <a:gd name="T7" fmla="*/ 61 h 74"/>
                <a:gd name="T8" fmla="*/ 22 w 43"/>
                <a:gd name="T9" fmla="*/ 74 h 74"/>
                <a:gd name="T10" fmla="*/ 2 w 43"/>
                <a:gd name="T11" fmla="*/ 47 h 74"/>
                <a:gd name="T12" fmla="*/ 0 w 43"/>
                <a:gd name="T13" fmla="*/ 1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4">
                  <a:moveTo>
                    <a:pt x="0" y="18"/>
                  </a:moveTo>
                  <a:cubicBezTo>
                    <a:pt x="0" y="18"/>
                    <a:pt x="3" y="6"/>
                    <a:pt x="26" y="0"/>
                  </a:cubicBezTo>
                  <a:cubicBezTo>
                    <a:pt x="26" y="0"/>
                    <a:pt x="16" y="23"/>
                    <a:pt x="43" y="55"/>
                  </a:cubicBezTo>
                  <a:cubicBezTo>
                    <a:pt x="43" y="55"/>
                    <a:pt x="31" y="51"/>
                    <a:pt x="22" y="61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4"/>
                    <a:pt x="8" y="64"/>
                    <a:pt x="2" y="47"/>
                  </a:cubicBezTo>
                  <a:cubicBezTo>
                    <a:pt x="2" y="47"/>
                    <a:pt x="15" y="34"/>
                    <a:pt x="0" y="18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31"/>
            <p:cNvSpPr/>
            <p:nvPr/>
          </p:nvSpPr>
          <p:spPr bwMode="auto">
            <a:xfrm>
              <a:off x="1228781" y="901591"/>
              <a:ext cx="8943" cy="8091"/>
            </a:xfrm>
            <a:custGeom>
              <a:avLst/>
              <a:gdLst>
                <a:gd name="T0" fmla="*/ 0 w 21"/>
                <a:gd name="T1" fmla="*/ 0 h 19"/>
                <a:gd name="T2" fmla="*/ 21 w 21"/>
                <a:gd name="T3" fmla="*/ 13 h 19"/>
                <a:gd name="T4" fmla="*/ 10 w 21"/>
                <a:gd name="T5" fmla="*/ 19 h 19"/>
                <a:gd name="T6" fmla="*/ 0 w 21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0" y="0"/>
                  </a:moveTo>
                  <a:lnTo>
                    <a:pt x="21" y="13"/>
                  </a:lnTo>
                  <a:lnTo>
                    <a:pt x="1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32"/>
            <p:cNvSpPr/>
            <p:nvPr/>
          </p:nvSpPr>
          <p:spPr bwMode="auto">
            <a:xfrm>
              <a:off x="1148296" y="870930"/>
              <a:ext cx="49398" cy="37048"/>
            </a:xfrm>
            <a:custGeom>
              <a:avLst/>
              <a:gdLst>
                <a:gd name="T0" fmla="*/ 39 w 56"/>
                <a:gd name="T1" fmla="*/ 0 h 42"/>
                <a:gd name="T2" fmla="*/ 45 w 56"/>
                <a:gd name="T3" fmla="*/ 22 h 42"/>
                <a:gd name="T4" fmla="*/ 12 w 56"/>
                <a:gd name="T5" fmla="*/ 26 h 42"/>
                <a:gd name="T6" fmla="*/ 25 w 56"/>
                <a:gd name="T7" fmla="*/ 5 h 42"/>
                <a:gd name="T8" fmla="*/ 39 w 5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2">
                  <a:moveTo>
                    <a:pt x="39" y="0"/>
                  </a:moveTo>
                  <a:cubicBezTo>
                    <a:pt x="39" y="0"/>
                    <a:pt x="56" y="1"/>
                    <a:pt x="45" y="22"/>
                  </a:cubicBezTo>
                  <a:cubicBezTo>
                    <a:pt x="45" y="22"/>
                    <a:pt x="28" y="42"/>
                    <a:pt x="12" y="26"/>
                  </a:cubicBezTo>
                  <a:cubicBezTo>
                    <a:pt x="12" y="26"/>
                    <a:pt x="0" y="12"/>
                    <a:pt x="25" y="5"/>
                  </a:cubicBezTo>
                  <a:cubicBezTo>
                    <a:pt x="25" y="5"/>
                    <a:pt x="35" y="2"/>
                    <a:pt x="39" y="0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33"/>
            <p:cNvSpPr/>
            <p:nvPr/>
          </p:nvSpPr>
          <p:spPr bwMode="auto">
            <a:xfrm>
              <a:off x="1207489" y="899035"/>
              <a:ext cx="38326" cy="59192"/>
            </a:xfrm>
            <a:custGeom>
              <a:avLst/>
              <a:gdLst>
                <a:gd name="T0" fmla="*/ 4 w 43"/>
                <a:gd name="T1" fmla="*/ 10 h 67"/>
                <a:gd name="T2" fmla="*/ 20 w 43"/>
                <a:gd name="T3" fmla="*/ 3 h 67"/>
                <a:gd name="T4" fmla="*/ 31 w 43"/>
                <a:gd name="T5" fmla="*/ 31 h 67"/>
                <a:gd name="T6" fmla="*/ 37 w 43"/>
                <a:gd name="T7" fmla="*/ 45 h 67"/>
                <a:gd name="T8" fmla="*/ 24 w 43"/>
                <a:gd name="T9" fmla="*/ 63 h 67"/>
                <a:gd name="T10" fmla="*/ 4 w 43"/>
                <a:gd name="T11" fmla="*/ 36 h 67"/>
                <a:gd name="T12" fmla="*/ 4 w 43"/>
                <a:gd name="T13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7">
                  <a:moveTo>
                    <a:pt x="4" y="10"/>
                  </a:moveTo>
                  <a:cubicBezTo>
                    <a:pt x="4" y="10"/>
                    <a:pt x="10" y="0"/>
                    <a:pt x="20" y="3"/>
                  </a:cubicBezTo>
                  <a:cubicBezTo>
                    <a:pt x="20" y="3"/>
                    <a:pt x="27" y="8"/>
                    <a:pt x="31" y="31"/>
                  </a:cubicBezTo>
                  <a:cubicBezTo>
                    <a:pt x="31" y="31"/>
                    <a:pt x="31" y="37"/>
                    <a:pt x="37" y="45"/>
                  </a:cubicBezTo>
                  <a:cubicBezTo>
                    <a:pt x="37" y="45"/>
                    <a:pt x="43" y="63"/>
                    <a:pt x="24" y="63"/>
                  </a:cubicBezTo>
                  <a:cubicBezTo>
                    <a:pt x="24" y="63"/>
                    <a:pt x="13" y="67"/>
                    <a:pt x="4" y="36"/>
                  </a:cubicBezTo>
                  <a:cubicBezTo>
                    <a:pt x="4" y="36"/>
                    <a:pt x="0" y="21"/>
                    <a:pt x="4" y="10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34"/>
            <p:cNvSpPr/>
            <p:nvPr/>
          </p:nvSpPr>
          <p:spPr bwMode="auto">
            <a:xfrm>
              <a:off x="1232187" y="904572"/>
              <a:ext cx="33642" cy="50249"/>
            </a:xfrm>
            <a:custGeom>
              <a:avLst/>
              <a:gdLst>
                <a:gd name="T0" fmla="*/ 13 w 38"/>
                <a:gd name="T1" fmla="*/ 52 h 57"/>
                <a:gd name="T2" fmla="*/ 7 w 38"/>
                <a:gd name="T3" fmla="*/ 30 h 57"/>
                <a:gd name="T4" fmla="*/ 2 w 38"/>
                <a:gd name="T5" fmla="*/ 9 h 57"/>
                <a:gd name="T6" fmla="*/ 11 w 38"/>
                <a:gd name="T7" fmla="*/ 7 h 57"/>
                <a:gd name="T8" fmla="*/ 33 w 38"/>
                <a:gd name="T9" fmla="*/ 38 h 57"/>
                <a:gd name="T10" fmla="*/ 22 w 38"/>
                <a:gd name="T11" fmla="*/ 55 h 57"/>
                <a:gd name="T12" fmla="*/ 13 w 38"/>
                <a:gd name="T13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7">
                  <a:moveTo>
                    <a:pt x="13" y="52"/>
                  </a:moveTo>
                  <a:cubicBezTo>
                    <a:pt x="13" y="52"/>
                    <a:pt x="17" y="41"/>
                    <a:pt x="7" y="30"/>
                  </a:cubicBezTo>
                  <a:cubicBezTo>
                    <a:pt x="7" y="30"/>
                    <a:pt x="0" y="19"/>
                    <a:pt x="2" y="9"/>
                  </a:cubicBezTo>
                  <a:cubicBezTo>
                    <a:pt x="2" y="9"/>
                    <a:pt x="7" y="0"/>
                    <a:pt x="11" y="7"/>
                  </a:cubicBezTo>
                  <a:cubicBezTo>
                    <a:pt x="11" y="7"/>
                    <a:pt x="16" y="22"/>
                    <a:pt x="33" y="38"/>
                  </a:cubicBezTo>
                  <a:cubicBezTo>
                    <a:pt x="33" y="38"/>
                    <a:pt x="38" y="52"/>
                    <a:pt x="22" y="55"/>
                  </a:cubicBezTo>
                  <a:cubicBezTo>
                    <a:pt x="22" y="55"/>
                    <a:pt x="17" y="57"/>
                    <a:pt x="13" y="52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5"/>
            <p:cNvSpPr/>
            <p:nvPr/>
          </p:nvSpPr>
          <p:spPr bwMode="auto">
            <a:xfrm>
              <a:off x="1242833" y="906275"/>
              <a:ext cx="27680" cy="29809"/>
            </a:xfrm>
            <a:custGeom>
              <a:avLst/>
              <a:gdLst>
                <a:gd name="T0" fmla="*/ 0 w 31"/>
                <a:gd name="T1" fmla="*/ 1 h 34"/>
                <a:gd name="T2" fmla="*/ 6 w 31"/>
                <a:gd name="T3" fmla="*/ 0 h 34"/>
                <a:gd name="T4" fmla="*/ 20 w 31"/>
                <a:gd name="T5" fmla="*/ 17 h 34"/>
                <a:gd name="T6" fmla="*/ 25 w 31"/>
                <a:gd name="T7" fmla="*/ 34 h 34"/>
                <a:gd name="T8" fmla="*/ 13 w 31"/>
                <a:gd name="T9" fmla="*/ 22 h 34"/>
                <a:gd name="T10" fmla="*/ 3 w 31"/>
                <a:gd name="T11" fmla="*/ 4 h 34"/>
                <a:gd name="T12" fmla="*/ 0 w 31"/>
                <a:gd name="T13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1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3"/>
                    <a:pt x="20" y="17"/>
                  </a:cubicBezTo>
                  <a:cubicBezTo>
                    <a:pt x="20" y="17"/>
                    <a:pt x="31" y="26"/>
                    <a:pt x="25" y="34"/>
                  </a:cubicBezTo>
                  <a:cubicBezTo>
                    <a:pt x="25" y="34"/>
                    <a:pt x="16" y="25"/>
                    <a:pt x="13" y="22"/>
                  </a:cubicBezTo>
                  <a:cubicBezTo>
                    <a:pt x="13" y="22"/>
                    <a:pt x="5" y="12"/>
                    <a:pt x="3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36"/>
            <p:cNvSpPr/>
            <p:nvPr/>
          </p:nvSpPr>
          <p:spPr bwMode="auto">
            <a:xfrm>
              <a:off x="755670" y="807054"/>
              <a:ext cx="31938" cy="44287"/>
            </a:xfrm>
            <a:custGeom>
              <a:avLst/>
              <a:gdLst>
                <a:gd name="T0" fmla="*/ 6 w 36"/>
                <a:gd name="T1" fmla="*/ 0 h 50"/>
                <a:gd name="T2" fmla="*/ 36 w 36"/>
                <a:gd name="T3" fmla="*/ 45 h 50"/>
                <a:gd name="T4" fmla="*/ 16 w 36"/>
                <a:gd name="T5" fmla="*/ 45 h 50"/>
                <a:gd name="T6" fmla="*/ 4 w 36"/>
                <a:gd name="T7" fmla="*/ 26 h 50"/>
                <a:gd name="T8" fmla="*/ 6 w 36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6" y="0"/>
                  </a:moveTo>
                  <a:cubicBezTo>
                    <a:pt x="6" y="0"/>
                    <a:pt x="26" y="34"/>
                    <a:pt x="36" y="45"/>
                  </a:cubicBezTo>
                  <a:cubicBezTo>
                    <a:pt x="36" y="45"/>
                    <a:pt x="23" y="50"/>
                    <a:pt x="16" y="45"/>
                  </a:cubicBezTo>
                  <a:cubicBezTo>
                    <a:pt x="16" y="45"/>
                    <a:pt x="29" y="26"/>
                    <a:pt x="4" y="26"/>
                  </a:cubicBezTo>
                  <a:cubicBezTo>
                    <a:pt x="4" y="26"/>
                    <a:pt x="0" y="8"/>
                    <a:pt x="6" y="0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37"/>
            <p:cNvSpPr/>
            <p:nvPr/>
          </p:nvSpPr>
          <p:spPr bwMode="auto">
            <a:xfrm>
              <a:off x="755670" y="829198"/>
              <a:ext cx="16608" cy="15756"/>
            </a:xfrm>
            <a:custGeom>
              <a:avLst/>
              <a:gdLst>
                <a:gd name="T0" fmla="*/ 0 w 19"/>
                <a:gd name="T1" fmla="*/ 8 h 18"/>
                <a:gd name="T2" fmla="*/ 13 w 19"/>
                <a:gd name="T3" fmla="*/ 18 h 18"/>
                <a:gd name="T4" fmla="*/ 13 w 19"/>
                <a:gd name="T5" fmla="*/ 4 h 18"/>
                <a:gd name="T6" fmla="*/ 0 w 19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8">
                  <a:moveTo>
                    <a:pt x="0" y="8"/>
                  </a:moveTo>
                  <a:cubicBezTo>
                    <a:pt x="0" y="8"/>
                    <a:pt x="9" y="10"/>
                    <a:pt x="13" y="18"/>
                  </a:cubicBezTo>
                  <a:cubicBezTo>
                    <a:pt x="13" y="18"/>
                    <a:pt x="19" y="8"/>
                    <a:pt x="13" y="4"/>
                  </a:cubicBezTo>
                  <a:cubicBezTo>
                    <a:pt x="13" y="4"/>
                    <a:pt x="8" y="0"/>
                    <a:pt x="0" y="8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38"/>
            <p:cNvSpPr/>
            <p:nvPr/>
          </p:nvSpPr>
          <p:spPr bwMode="auto">
            <a:xfrm>
              <a:off x="747579" y="837288"/>
              <a:ext cx="18737" cy="16608"/>
            </a:xfrm>
            <a:custGeom>
              <a:avLst/>
              <a:gdLst>
                <a:gd name="T0" fmla="*/ 0 w 21"/>
                <a:gd name="T1" fmla="*/ 6 h 19"/>
                <a:gd name="T2" fmla="*/ 16 w 21"/>
                <a:gd name="T3" fmla="*/ 19 h 19"/>
                <a:gd name="T4" fmla="*/ 21 w 21"/>
                <a:gd name="T5" fmla="*/ 11 h 19"/>
                <a:gd name="T6" fmla="*/ 7 w 21"/>
                <a:gd name="T7" fmla="*/ 0 h 19"/>
                <a:gd name="T8" fmla="*/ 0 w 21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0" y="6"/>
                  </a:moveTo>
                  <a:cubicBezTo>
                    <a:pt x="0" y="6"/>
                    <a:pt x="13" y="8"/>
                    <a:pt x="16" y="1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19" y="4"/>
                    <a:pt x="7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39"/>
            <p:cNvSpPr/>
            <p:nvPr/>
          </p:nvSpPr>
          <p:spPr bwMode="auto">
            <a:xfrm>
              <a:off x="741617" y="844102"/>
              <a:ext cx="18311" cy="17885"/>
            </a:xfrm>
            <a:custGeom>
              <a:avLst/>
              <a:gdLst>
                <a:gd name="T0" fmla="*/ 0 w 21"/>
                <a:gd name="T1" fmla="*/ 3 h 20"/>
                <a:gd name="T2" fmla="*/ 16 w 21"/>
                <a:gd name="T3" fmla="*/ 20 h 20"/>
                <a:gd name="T4" fmla="*/ 21 w 21"/>
                <a:gd name="T5" fmla="*/ 14 h 20"/>
                <a:gd name="T6" fmla="*/ 4 w 21"/>
                <a:gd name="T7" fmla="*/ 0 h 20"/>
                <a:gd name="T8" fmla="*/ 0 w 21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0" y="3"/>
                  </a:moveTo>
                  <a:cubicBezTo>
                    <a:pt x="0" y="3"/>
                    <a:pt x="15" y="10"/>
                    <a:pt x="16" y="2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"/>
                    <a:pt x="4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0"/>
            <p:cNvSpPr/>
            <p:nvPr/>
          </p:nvSpPr>
          <p:spPr bwMode="auto">
            <a:xfrm>
              <a:off x="716492" y="844953"/>
              <a:ext cx="37474" cy="45991"/>
            </a:xfrm>
            <a:custGeom>
              <a:avLst/>
              <a:gdLst>
                <a:gd name="T0" fmla="*/ 0 w 42"/>
                <a:gd name="T1" fmla="*/ 27 h 52"/>
                <a:gd name="T2" fmla="*/ 22 w 42"/>
                <a:gd name="T3" fmla="*/ 28 h 52"/>
                <a:gd name="T4" fmla="*/ 19 w 42"/>
                <a:gd name="T5" fmla="*/ 47 h 52"/>
                <a:gd name="T6" fmla="*/ 41 w 42"/>
                <a:gd name="T7" fmla="*/ 26 h 52"/>
                <a:gd name="T8" fmla="*/ 14 w 42"/>
                <a:gd name="T9" fmla="*/ 7 h 52"/>
                <a:gd name="T10" fmla="*/ 0 w 42"/>
                <a:gd name="T11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2">
                  <a:moveTo>
                    <a:pt x="0" y="27"/>
                  </a:moveTo>
                  <a:cubicBezTo>
                    <a:pt x="0" y="27"/>
                    <a:pt x="10" y="12"/>
                    <a:pt x="22" y="28"/>
                  </a:cubicBezTo>
                  <a:cubicBezTo>
                    <a:pt x="22" y="28"/>
                    <a:pt x="29" y="33"/>
                    <a:pt x="19" y="47"/>
                  </a:cubicBezTo>
                  <a:cubicBezTo>
                    <a:pt x="19" y="47"/>
                    <a:pt x="40" y="52"/>
                    <a:pt x="41" y="26"/>
                  </a:cubicBezTo>
                  <a:cubicBezTo>
                    <a:pt x="41" y="26"/>
                    <a:pt x="42" y="0"/>
                    <a:pt x="14" y="7"/>
                  </a:cubicBezTo>
                  <a:cubicBezTo>
                    <a:pt x="14" y="7"/>
                    <a:pt x="2" y="10"/>
                    <a:pt x="0" y="27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1"/>
            <p:cNvSpPr/>
            <p:nvPr/>
          </p:nvSpPr>
          <p:spPr bwMode="auto">
            <a:xfrm>
              <a:off x="721177" y="862839"/>
              <a:ext cx="16608" cy="20440"/>
            </a:xfrm>
            <a:custGeom>
              <a:avLst/>
              <a:gdLst>
                <a:gd name="T0" fmla="*/ 0 w 19"/>
                <a:gd name="T1" fmla="*/ 8 h 23"/>
                <a:gd name="T2" fmla="*/ 12 w 19"/>
                <a:gd name="T3" fmla="*/ 23 h 23"/>
                <a:gd name="T4" fmla="*/ 13 w 19"/>
                <a:gd name="T5" fmla="*/ 8 h 23"/>
                <a:gd name="T6" fmla="*/ 0 w 19"/>
                <a:gd name="T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8"/>
                  </a:moveTo>
                  <a:cubicBezTo>
                    <a:pt x="0" y="8"/>
                    <a:pt x="9" y="12"/>
                    <a:pt x="12" y="23"/>
                  </a:cubicBezTo>
                  <a:cubicBezTo>
                    <a:pt x="12" y="23"/>
                    <a:pt x="19" y="18"/>
                    <a:pt x="13" y="8"/>
                  </a:cubicBezTo>
                  <a:cubicBezTo>
                    <a:pt x="13" y="8"/>
                    <a:pt x="8" y="0"/>
                    <a:pt x="0" y="8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2"/>
            <p:cNvSpPr/>
            <p:nvPr/>
          </p:nvSpPr>
          <p:spPr bwMode="auto">
            <a:xfrm>
              <a:off x="712234" y="871782"/>
              <a:ext cx="18737" cy="22996"/>
            </a:xfrm>
            <a:custGeom>
              <a:avLst/>
              <a:gdLst>
                <a:gd name="T0" fmla="*/ 0 w 21"/>
                <a:gd name="T1" fmla="*/ 5 h 26"/>
                <a:gd name="T2" fmla="*/ 14 w 21"/>
                <a:gd name="T3" fmla="*/ 26 h 26"/>
                <a:gd name="T4" fmla="*/ 21 w 21"/>
                <a:gd name="T5" fmla="*/ 17 h 26"/>
                <a:gd name="T6" fmla="*/ 7 w 21"/>
                <a:gd name="T7" fmla="*/ 0 h 26"/>
                <a:gd name="T8" fmla="*/ 0 w 21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0" y="5"/>
                  </a:moveTo>
                  <a:cubicBezTo>
                    <a:pt x="0" y="5"/>
                    <a:pt x="13" y="9"/>
                    <a:pt x="14" y="2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9" y="3"/>
                    <a:pt x="7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3"/>
            <p:cNvSpPr/>
            <p:nvPr/>
          </p:nvSpPr>
          <p:spPr bwMode="auto">
            <a:xfrm>
              <a:off x="699885" y="876892"/>
              <a:ext cx="23847" cy="24699"/>
            </a:xfrm>
            <a:custGeom>
              <a:avLst/>
              <a:gdLst>
                <a:gd name="T0" fmla="*/ 0 w 27"/>
                <a:gd name="T1" fmla="*/ 6 h 28"/>
                <a:gd name="T2" fmla="*/ 21 w 27"/>
                <a:gd name="T3" fmla="*/ 28 h 28"/>
                <a:gd name="T4" fmla="*/ 26 w 27"/>
                <a:gd name="T5" fmla="*/ 23 h 28"/>
                <a:gd name="T6" fmla="*/ 10 w 27"/>
                <a:gd name="T7" fmla="*/ 0 h 28"/>
                <a:gd name="T8" fmla="*/ 0 w 27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0" y="6"/>
                  </a:moveTo>
                  <a:cubicBezTo>
                    <a:pt x="0" y="6"/>
                    <a:pt x="17" y="13"/>
                    <a:pt x="21" y="28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7" y="4"/>
                    <a:pt x="10" y="0"/>
                  </a:cubicBezTo>
                  <a:cubicBezTo>
                    <a:pt x="10" y="0"/>
                    <a:pt x="4" y="3"/>
                    <a:pt x="0" y="6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44"/>
            <p:cNvSpPr/>
            <p:nvPr/>
          </p:nvSpPr>
          <p:spPr bwMode="auto">
            <a:xfrm>
              <a:off x="650061" y="880298"/>
              <a:ext cx="40881" cy="51527"/>
            </a:xfrm>
            <a:custGeom>
              <a:avLst/>
              <a:gdLst>
                <a:gd name="T0" fmla="*/ 0 w 46"/>
                <a:gd name="T1" fmla="*/ 58 h 58"/>
                <a:gd name="T2" fmla="*/ 46 w 46"/>
                <a:gd name="T3" fmla="*/ 0 h 58"/>
                <a:gd name="T4" fmla="*/ 0 w 46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58">
                  <a:moveTo>
                    <a:pt x="0" y="58"/>
                  </a:moveTo>
                  <a:cubicBezTo>
                    <a:pt x="0" y="58"/>
                    <a:pt x="43" y="33"/>
                    <a:pt x="46" y="0"/>
                  </a:cubicBezTo>
                  <a:cubicBezTo>
                    <a:pt x="46" y="0"/>
                    <a:pt x="13" y="7"/>
                    <a:pt x="0" y="58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5"/>
            <p:cNvSpPr/>
            <p:nvPr/>
          </p:nvSpPr>
          <p:spPr bwMode="auto">
            <a:xfrm>
              <a:off x="692645" y="905423"/>
              <a:ext cx="55785" cy="50249"/>
            </a:xfrm>
            <a:custGeom>
              <a:avLst/>
              <a:gdLst>
                <a:gd name="T0" fmla="*/ 0 w 63"/>
                <a:gd name="T1" fmla="*/ 27 h 57"/>
                <a:gd name="T2" fmla="*/ 0 w 63"/>
                <a:gd name="T3" fmla="*/ 18 h 57"/>
                <a:gd name="T4" fmla="*/ 26 w 63"/>
                <a:gd name="T5" fmla="*/ 5 h 57"/>
                <a:gd name="T6" fmla="*/ 44 w 63"/>
                <a:gd name="T7" fmla="*/ 20 h 57"/>
                <a:gd name="T8" fmla="*/ 44 w 63"/>
                <a:gd name="T9" fmla="*/ 44 h 57"/>
                <a:gd name="T10" fmla="*/ 0 w 63"/>
                <a:gd name="T1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0" y="2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8" y="0"/>
                    <a:pt x="26" y="5"/>
                  </a:cubicBezTo>
                  <a:cubicBezTo>
                    <a:pt x="26" y="5"/>
                    <a:pt x="26" y="8"/>
                    <a:pt x="44" y="20"/>
                  </a:cubicBezTo>
                  <a:cubicBezTo>
                    <a:pt x="44" y="20"/>
                    <a:pt x="63" y="33"/>
                    <a:pt x="44" y="44"/>
                  </a:cubicBezTo>
                  <a:cubicBezTo>
                    <a:pt x="44" y="44"/>
                    <a:pt x="19" y="57"/>
                    <a:pt x="0" y="27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6"/>
            <p:cNvSpPr/>
            <p:nvPr/>
          </p:nvSpPr>
          <p:spPr bwMode="auto">
            <a:xfrm>
              <a:off x="643248" y="937361"/>
              <a:ext cx="41307" cy="68135"/>
            </a:xfrm>
            <a:custGeom>
              <a:avLst/>
              <a:gdLst>
                <a:gd name="T0" fmla="*/ 20 w 47"/>
                <a:gd name="T1" fmla="*/ 8 h 77"/>
                <a:gd name="T2" fmla="*/ 42 w 47"/>
                <a:gd name="T3" fmla="*/ 18 h 77"/>
                <a:gd name="T4" fmla="*/ 35 w 47"/>
                <a:gd name="T5" fmla="*/ 62 h 77"/>
                <a:gd name="T6" fmla="*/ 7 w 47"/>
                <a:gd name="T7" fmla="*/ 66 h 77"/>
                <a:gd name="T8" fmla="*/ 8 w 47"/>
                <a:gd name="T9" fmla="*/ 51 h 77"/>
                <a:gd name="T10" fmla="*/ 20 w 47"/>
                <a:gd name="T11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7">
                  <a:moveTo>
                    <a:pt x="20" y="8"/>
                  </a:moveTo>
                  <a:cubicBezTo>
                    <a:pt x="20" y="8"/>
                    <a:pt x="39" y="0"/>
                    <a:pt x="42" y="18"/>
                  </a:cubicBezTo>
                  <a:cubicBezTo>
                    <a:pt x="42" y="18"/>
                    <a:pt x="47" y="35"/>
                    <a:pt x="35" y="62"/>
                  </a:cubicBezTo>
                  <a:cubicBezTo>
                    <a:pt x="35" y="62"/>
                    <a:pt x="22" y="77"/>
                    <a:pt x="7" y="66"/>
                  </a:cubicBezTo>
                  <a:cubicBezTo>
                    <a:pt x="7" y="66"/>
                    <a:pt x="0" y="62"/>
                    <a:pt x="8" y="51"/>
                  </a:cubicBezTo>
                  <a:cubicBezTo>
                    <a:pt x="8" y="51"/>
                    <a:pt x="25" y="24"/>
                    <a:pt x="20" y="8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7"/>
            <p:cNvSpPr/>
            <p:nvPr/>
          </p:nvSpPr>
          <p:spPr bwMode="auto">
            <a:xfrm>
              <a:off x="621956" y="940768"/>
              <a:ext cx="40455" cy="53230"/>
            </a:xfrm>
            <a:custGeom>
              <a:avLst/>
              <a:gdLst>
                <a:gd name="T0" fmla="*/ 35 w 46"/>
                <a:gd name="T1" fmla="*/ 0 h 60"/>
                <a:gd name="T2" fmla="*/ 41 w 46"/>
                <a:gd name="T3" fmla="*/ 4 h 60"/>
                <a:gd name="T4" fmla="*/ 26 w 46"/>
                <a:gd name="T5" fmla="*/ 52 h 60"/>
                <a:gd name="T6" fmla="*/ 4 w 46"/>
                <a:gd name="T7" fmla="*/ 39 h 60"/>
                <a:gd name="T8" fmla="*/ 35 w 4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0">
                  <a:moveTo>
                    <a:pt x="35" y="0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6" y="21"/>
                    <a:pt x="26" y="52"/>
                  </a:cubicBezTo>
                  <a:cubicBezTo>
                    <a:pt x="26" y="52"/>
                    <a:pt x="0" y="60"/>
                    <a:pt x="4" y="39"/>
                  </a:cubicBezTo>
                  <a:cubicBezTo>
                    <a:pt x="4" y="39"/>
                    <a:pt x="28" y="20"/>
                    <a:pt x="35" y="0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48"/>
            <p:cNvSpPr/>
            <p:nvPr/>
          </p:nvSpPr>
          <p:spPr bwMode="auto">
            <a:xfrm>
              <a:off x="618123" y="938213"/>
              <a:ext cx="31938" cy="33642"/>
            </a:xfrm>
            <a:custGeom>
              <a:avLst/>
              <a:gdLst>
                <a:gd name="T0" fmla="*/ 6 w 36"/>
                <a:gd name="T1" fmla="*/ 38 h 38"/>
                <a:gd name="T2" fmla="*/ 36 w 36"/>
                <a:gd name="T3" fmla="*/ 0 h 38"/>
                <a:gd name="T4" fmla="*/ 10 w 36"/>
                <a:gd name="T5" fmla="*/ 24 h 38"/>
                <a:gd name="T6" fmla="*/ 6 w 3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8">
                  <a:moveTo>
                    <a:pt x="6" y="38"/>
                  </a:moveTo>
                  <a:cubicBezTo>
                    <a:pt x="6" y="38"/>
                    <a:pt x="32" y="19"/>
                    <a:pt x="36" y="0"/>
                  </a:cubicBezTo>
                  <a:cubicBezTo>
                    <a:pt x="36" y="0"/>
                    <a:pt x="30" y="13"/>
                    <a:pt x="10" y="24"/>
                  </a:cubicBezTo>
                  <a:cubicBezTo>
                    <a:pt x="10" y="24"/>
                    <a:pt x="0" y="34"/>
                    <a:pt x="6" y="38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49"/>
            <p:cNvSpPr/>
            <p:nvPr/>
          </p:nvSpPr>
          <p:spPr bwMode="auto">
            <a:xfrm>
              <a:off x="650061" y="882427"/>
              <a:ext cx="65580" cy="65154"/>
            </a:xfrm>
            <a:custGeom>
              <a:avLst/>
              <a:gdLst>
                <a:gd name="T0" fmla="*/ 10 w 74"/>
                <a:gd name="T1" fmla="*/ 67 h 74"/>
                <a:gd name="T2" fmla="*/ 35 w 74"/>
                <a:gd name="T3" fmla="*/ 74 h 74"/>
                <a:gd name="T4" fmla="*/ 48 w 74"/>
                <a:gd name="T5" fmla="*/ 59 h 74"/>
                <a:gd name="T6" fmla="*/ 72 w 74"/>
                <a:gd name="T7" fmla="*/ 27 h 74"/>
                <a:gd name="T8" fmla="*/ 49 w 74"/>
                <a:gd name="T9" fmla="*/ 0 h 74"/>
                <a:gd name="T10" fmla="*/ 0 w 74"/>
                <a:gd name="T11" fmla="*/ 59 h 74"/>
                <a:gd name="T12" fmla="*/ 10 w 74"/>
                <a:gd name="T13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10" y="67"/>
                  </a:moveTo>
                  <a:cubicBezTo>
                    <a:pt x="10" y="67"/>
                    <a:pt x="30" y="59"/>
                    <a:pt x="35" y="74"/>
                  </a:cubicBezTo>
                  <a:cubicBezTo>
                    <a:pt x="35" y="74"/>
                    <a:pt x="46" y="66"/>
                    <a:pt x="48" y="59"/>
                  </a:cubicBezTo>
                  <a:cubicBezTo>
                    <a:pt x="48" y="59"/>
                    <a:pt x="35" y="27"/>
                    <a:pt x="72" y="27"/>
                  </a:cubicBezTo>
                  <a:cubicBezTo>
                    <a:pt x="72" y="27"/>
                    <a:pt x="74" y="12"/>
                    <a:pt x="49" y="0"/>
                  </a:cubicBezTo>
                  <a:cubicBezTo>
                    <a:pt x="49" y="0"/>
                    <a:pt x="44" y="34"/>
                    <a:pt x="0" y="59"/>
                  </a:cubicBezTo>
                  <a:lnTo>
                    <a:pt x="10" y="67"/>
                  </a:lnTo>
                  <a:close/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50"/>
            <p:cNvSpPr/>
            <p:nvPr/>
          </p:nvSpPr>
          <p:spPr bwMode="auto">
            <a:xfrm>
              <a:off x="825508" y="888389"/>
              <a:ext cx="41733" cy="26828"/>
            </a:xfrm>
            <a:custGeom>
              <a:avLst/>
              <a:gdLst>
                <a:gd name="T0" fmla="*/ 6 w 47"/>
                <a:gd name="T1" fmla="*/ 0 h 30"/>
                <a:gd name="T2" fmla="*/ 47 w 47"/>
                <a:gd name="T3" fmla="*/ 23 h 30"/>
                <a:gd name="T4" fmla="*/ 44 w 47"/>
                <a:gd name="T5" fmla="*/ 30 h 30"/>
                <a:gd name="T6" fmla="*/ 0 w 47"/>
                <a:gd name="T7" fmla="*/ 15 h 30"/>
                <a:gd name="T8" fmla="*/ 6 w 47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6" y="0"/>
                  </a:moveTo>
                  <a:cubicBezTo>
                    <a:pt x="6" y="0"/>
                    <a:pt x="28" y="15"/>
                    <a:pt x="47" y="23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28" y="12"/>
                    <a:pt x="0" y="1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51"/>
            <p:cNvSpPr/>
            <p:nvPr/>
          </p:nvSpPr>
          <p:spPr bwMode="auto">
            <a:xfrm>
              <a:off x="818695" y="899887"/>
              <a:ext cx="45139" cy="29383"/>
            </a:xfrm>
            <a:custGeom>
              <a:avLst/>
              <a:gdLst>
                <a:gd name="T0" fmla="*/ 0 w 51"/>
                <a:gd name="T1" fmla="*/ 24 h 33"/>
                <a:gd name="T2" fmla="*/ 47 w 51"/>
                <a:gd name="T3" fmla="*/ 33 h 33"/>
                <a:gd name="T4" fmla="*/ 51 w 51"/>
                <a:gd name="T5" fmla="*/ 19 h 33"/>
                <a:gd name="T6" fmla="*/ 6 w 51"/>
                <a:gd name="T7" fmla="*/ 5 h 33"/>
                <a:gd name="T8" fmla="*/ 0 w 51"/>
                <a:gd name="T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3">
                  <a:moveTo>
                    <a:pt x="0" y="24"/>
                  </a:moveTo>
                  <a:cubicBezTo>
                    <a:pt x="0" y="24"/>
                    <a:pt x="15" y="10"/>
                    <a:pt x="47" y="33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36" y="0"/>
                    <a:pt x="6" y="5"/>
                  </a:cubicBezTo>
                  <a:cubicBezTo>
                    <a:pt x="6" y="5"/>
                    <a:pt x="0" y="20"/>
                    <a:pt x="0" y="24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52"/>
            <p:cNvSpPr/>
            <p:nvPr/>
          </p:nvSpPr>
          <p:spPr bwMode="auto">
            <a:xfrm>
              <a:off x="814862" y="916069"/>
              <a:ext cx="44287" cy="28106"/>
            </a:xfrm>
            <a:custGeom>
              <a:avLst/>
              <a:gdLst>
                <a:gd name="T0" fmla="*/ 47 w 50"/>
                <a:gd name="T1" fmla="*/ 32 h 32"/>
                <a:gd name="T2" fmla="*/ 0 w 50"/>
                <a:gd name="T3" fmla="*/ 15 h 32"/>
                <a:gd name="T4" fmla="*/ 1 w 50"/>
                <a:gd name="T5" fmla="*/ 11 h 32"/>
                <a:gd name="T6" fmla="*/ 4 w 50"/>
                <a:gd name="T7" fmla="*/ 10 h 32"/>
                <a:gd name="T8" fmla="*/ 9 w 50"/>
                <a:gd name="T9" fmla="*/ 5 h 32"/>
                <a:gd name="T10" fmla="*/ 50 w 50"/>
                <a:gd name="T11" fmla="*/ 18 h 32"/>
                <a:gd name="T12" fmla="*/ 47 w 50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2">
                  <a:moveTo>
                    <a:pt x="47" y="32"/>
                  </a:moveTo>
                  <a:cubicBezTo>
                    <a:pt x="47" y="32"/>
                    <a:pt x="35" y="13"/>
                    <a:pt x="0" y="15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35" y="0"/>
                    <a:pt x="50" y="18"/>
                  </a:cubicBezTo>
                  <a:lnTo>
                    <a:pt x="47" y="32"/>
                  </a:lnTo>
                  <a:close/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53"/>
            <p:cNvSpPr/>
            <p:nvPr/>
          </p:nvSpPr>
          <p:spPr bwMode="auto">
            <a:xfrm>
              <a:off x="786757" y="929270"/>
              <a:ext cx="42584" cy="44287"/>
            </a:xfrm>
            <a:custGeom>
              <a:avLst/>
              <a:gdLst>
                <a:gd name="T0" fmla="*/ 48 w 48"/>
                <a:gd name="T1" fmla="*/ 5 h 50"/>
                <a:gd name="T2" fmla="*/ 27 w 48"/>
                <a:gd name="T3" fmla="*/ 43 h 50"/>
                <a:gd name="T4" fmla="*/ 5 w 48"/>
                <a:gd name="T5" fmla="*/ 50 h 50"/>
                <a:gd name="T6" fmla="*/ 48 w 48"/>
                <a:gd name="T7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0">
                  <a:moveTo>
                    <a:pt x="48" y="5"/>
                  </a:moveTo>
                  <a:cubicBezTo>
                    <a:pt x="48" y="5"/>
                    <a:pt x="26" y="17"/>
                    <a:pt x="27" y="43"/>
                  </a:cubicBezTo>
                  <a:cubicBezTo>
                    <a:pt x="27" y="43"/>
                    <a:pt x="15" y="41"/>
                    <a:pt x="5" y="50"/>
                  </a:cubicBezTo>
                  <a:cubicBezTo>
                    <a:pt x="5" y="50"/>
                    <a:pt x="0" y="0"/>
                    <a:pt x="48" y="5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54"/>
            <p:cNvSpPr/>
            <p:nvPr/>
          </p:nvSpPr>
          <p:spPr bwMode="auto">
            <a:xfrm>
              <a:off x="812307" y="934380"/>
              <a:ext cx="55785" cy="60470"/>
            </a:xfrm>
            <a:custGeom>
              <a:avLst/>
              <a:gdLst>
                <a:gd name="T0" fmla="*/ 0 w 63"/>
                <a:gd name="T1" fmla="*/ 37 h 68"/>
                <a:gd name="T2" fmla="*/ 43 w 63"/>
                <a:gd name="T3" fmla="*/ 68 h 68"/>
                <a:gd name="T4" fmla="*/ 47 w 63"/>
                <a:gd name="T5" fmla="*/ 13 h 68"/>
                <a:gd name="T6" fmla="*/ 23 w 63"/>
                <a:gd name="T7" fmla="*/ 0 h 68"/>
                <a:gd name="T8" fmla="*/ 0 w 63"/>
                <a:gd name="T9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8">
                  <a:moveTo>
                    <a:pt x="0" y="37"/>
                  </a:moveTo>
                  <a:cubicBezTo>
                    <a:pt x="0" y="37"/>
                    <a:pt x="34" y="35"/>
                    <a:pt x="43" y="68"/>
                  </a:cubicBezTo>
                  <a:cubicBezTo>
                    <a:pt x="43" y="68"/>
                    <a:pt x="63" y="38"/>
                    <a:pt x="47" y="13"/>
                  </a:cubicBezTo>
                  <a:cubicBezTo>
                    <a:pt x="47" y="13"/>
                    <a:pt x="40" y="3"/>
                    <a:pt x="23" y="0"/>
                  </a:cubicBezTo>
                  <a:cubicBezTo>
                    <a:pt x="23" y="0"/>
                    <a:pt x="1" y="9"/>
                    <a:pt x="0" y="37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55"/>
            <p:cNvSpPr/>
            <p:nvPr/>
          </p:nvSpPr>
          <p:spPr bwMode="auto">
            <a:xfrm>
              <a:off x="727139" y="964615"/>
              <a:ext cx="127753" cy="178002"/>
            </a:xfrm>
            <a:custGeom>
              <a:avLst/>
              <a:gdLst>
                <a:gd name="T0" fmla="*/ 0 w 144"/>
                <a:gd name="T1" fmla="*/ 97 h 201"/>
                <a:gd name="T2" fmla="*/ 111 w 144"/>
                <a:gd name="T3" fmla="*/ 112 h 201"/>
                <a:gd name="T4" fmla="*/ 116 w 144"/>
                <a:gd name="T5" fmla="*/ 201 h 201"/>
                <a:gd name="T6" fmla="*/ 139 w 144"/>
                <a:gd name="T7" fmla="*/ 190 h 201"/>
                <a:gd name="T8" fmla="*/ 134 w 144"/>
                <a:gd name="T9" fmla="*/ 42 h 201"/>
                <a:gd name="T10" fmla="*/ 99 w 144"/>
                <a:gd name="T11" fmla="*/ 7 h 201"/>
                <a:gd name="T12" fmla="*/ 57 w 144"/>
                <a:gd name="T13" fmla="*/ 36 h 201"/>
                <a:gd name="T14" fmla="*/ 0 w 144"/>
                <a:gd name="T15" fmla="*/ 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01">
                  <a:moveTo>
                    <a:pt x="0" y="97"/>
                  </a:moveTo>
                  <a:cubicBezTo>
                    <a:pt x="0" y="97"/>
                    <a:pt x="106" y="106"/>
                    <a:pt x="111" y="112"/>
                  </a:cubicBezTo>
                  <a:cubicBezTo>
                    <a:pt x="111" y="112"/>
                    <a:pt x="120" y="155"/>
                    <a:pt x="116" y="201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39" y="190"/>
                    <a:pt x="144" y="78"/>
                    <a:pt x="134" y="42"/>
                  </a:cubicBezTo>
                  <a:cubicBezTo>
                    <a:pt x="134" y="42"/>
                    <a:pt x="134" y="9"/>
                    <a:pt x="99" y="7"/>
                  </a:cubicBezTo>
                  <a:cubicBezTo>
                    <a:pt x="99" y="7"/>
                    <a:pt x="79" y="0"/>
                    <a:pt x="57" y="36"/>
                  </a:cubicBezTo>
                  <a:cubicBezTo>
                    <a:pt x="57" y="36"/>
                    <a:pt x="34" y="70"/>
                    <a:pt x="0" y="97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6"/>
            <p:cNvSpPr/>
            <p:nvPr/>
          </p:nvSpPr>
          <p:spPr bwMode="auto">
            <a:xfrm>
              <a:off x="718196" y="1053190"/>
              <a:ext cx="113700" cy="91130"/>
            </a:xfrm>
            <a:custGeom>
              <a:avLst/>
              <a:gdLst>
                <a:gd name="T0" fmla="*/ 6 w 128"/>
                <a:gd name="T1" fmla="*/ 0 h 103"/>
                <a:gd name="T2" fmla="*/ 1 w 128"/>
                <a:gd name="T3" fmla="*/ 19 h 103"/>
                <a:gd name="T4" fmla="*/ 101 w 128"/>
                <a:gd name="T5" fmla="*/ 32 h 103"/>
                <a:gd name="T6" fmla="*/ 109 w 128"/>
                <a:gd name="T7" fmla="*/ 101 h 103"/>
                <a:gd name="T8" fmla="*/ 123 w 128"/>
                <a:gd name="T9" fmla="*/ 103 h 103"/>
                <a:gd name="T10" fmla="*/ 116 w 128"/>
                <a:gd name="T11" fmla="*/ 13 h 103"/>
                <a:gd name="T12" fmla="*/ 6 w 128"/>
                <a:gd name="T1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03">
                  <a:moveTo>
                    <a:pt x="6" y="0"/>
                  </a:moveTo>
                  <a:cubicBezTo>
                    <a:pt x="6" y="0"/>
                    <a:pt x="0" y="4"/>
                    <a:pt x="1" y="19"/>
                  </a:cubicBezTo>
                  <a:cubicBezTo>
                    <a:pt x="1" y="19"/>
                    <a:pt x="74" y="21"/>
                    <a:pt x="101" y="32"/>
                  </a:cubicBezTo>
                  <a:cubicBezTo>
                    <a:pt x="101" y="32"/>
                    <a:pt x="111" y="40"/>
                    <a:pt x="109" y="101"/>
                  </a:cubicBezTo>
                  <a:cubicBezTo>
                    <a:pt x="123" y="103"/>
                    <a:pt x="123" y="103"/>
                    <a:pt x="123" y="103"/>
                  </a:cubicBezTo>
                  <a:cubicBezTo>
                    <a:pt x="123" y="103"/>
                    <a:pt x="128" y="40"/>
                    <a:pt x="116" y="13"/>
                  </a:cubicBezTo>
                  <a:cubicBezTo>
                    <a:pt x="116" y="13"/>
                    <a:pt x="38" y="1"/>
                    <a:pt x="6" y="0"/>
                  </a:cubicBezTo>
                </a:path>
              </a:pathLst>
            </a:custGeom>
            <a:solidFill>
              <a:srgbClr val="9251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57"/>
            <p:cNvSpPr/>
            <p:nvPr/>
          </p:nvSpPr>
          <p:spPr bwMode="auto">
            <a:xfrm>
              <a:off x="760780" y="1084277"/>
              <a:ext cx="52379" cy="81336"/>
            </a:xfrm>
            <a:custGeom>
              <a:avLst/>
              <a:gdLst>
                <a:gd name="T0" fmla="*/ 50 w 59"/>
                <a:gd name="T1" fmla="*/ 0 h 92"/>
                <a:gd name="T2" fmla="*/ 57 w 59"/>
                <a:gd name="T3" fmla="*/ 68 h 92"/>
                <a:gd name="T4" fmla="*/ 0 w 59"/>
                <a:gd name="T5" fmla="*/ 92 h 92"/>
                <a:gd name="T6" fmla="*/ 50 w 59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92">
                  <a:moveTo>
                    <a:pt x="50" y="0"/>
                  </a:moveTo>
                  <a:cubicBezTo>
                    <a:pt x="50" y="0"/>
                    <a:pt x="59" y="19"/>
                    <a:pt x="57" y="6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5" y="23"/>
                    <a:pt x="50" y="0"/>
                  </a:cubicBezTo>
                </a:path>
              </a:pathLst>
            </a:custGeom>
            <a:solidFill>
              <a:srgbClr val="A87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58"/>
            <p:cNvSpPr/>
            <p:nvPr/>
          </p:nvSpPr>
          <p:spPr bwMode="auto">
            <a:xfrm>
              <a:off x="684554" y="1073631"/>
              <a:ext cx="117107" cy="96240"/>
            </a:xfrm>
            <a:custGeom>
              <a:avLst/>
              <a:gdLst>
                <a:gd name="T0" fmla="*/ 132 w 132"/>
                <a:gd name="T1" fmla="*/ 10 h 109"/>
                <a:gd name="T2" fmla="*/ 81 w 132"/>
                <a:gd name="T3" fmla="*/ 104 h 109"/>
                <a:gd name="T4" fmla="*/ 11 w 132"/>
                <a:gd name="T5" fmla="*/ 87 h 109"/>
                <a:gd name="T6" fmla="*/ 4 w 132"/>
                <a:gd name="T7" fmla="*/ 64 h 109"/>
                <a:gd name="T8" fmla="*/ 39 w 132"/>
                <a:gd name="T9" fmla="*/ 0 h 109"/>
                <a:gd name="T10" fmla="*/ 132 w 132"/>
                <a:gd name="T11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09">
                  <a:moveTo>
                    <a:pt x="132" y="10"/>
                  </a:moveTo>
                  <a:cubicBezTo>
                    <a:pt x="132" y="10"/>
                    <a:pt x="102" y="26"/>
                    <a:pt x="81" y="104"/>
                  </a:cubicBezTo>
                  <a:cubicBezTo>
                    <a:pt x="81" y="104"/>
                    <a:pt x="81" y="109"/>
                    <a:pt x="11" y="87"/>
                  </a:cubicBezTo>
                  <a:cubicBezTo>
                    <a:pt x="11" y="87"/>
                    <a:pt x="0" y="84"/>
                    <a:pt x="4" y="64"/>
                  </a:cubicBezTo>
                  <a:cubicBezTo>
                    <a:pt x="4" y="64"/>
                    <a:pt x="10" y="24"/>
                    <a:pt x="39" y="0"/>
                  </a:cubicBezTo>
                  <a:cubicBezTo>
                    <a:pt x="39" y="0"/>
                    <a:pt x="113" y="3"/>
                    <a:pt x="132" y="10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59"/>
            <p:cNvSpPr/>
            <p:nvPr/>
          </p:nvSpPr>
          <p:spPr bwMode="auto">
            <a:xfrm>
              <a:off x="1027783" y="879447"/>
              <a:ext cx="40455" cy="31938"/>
            </a:xfrm>
            <a:custGeom>
              <a:avLst/>
              <a:gdLst>
                <a:gd name="T0" fmla="*/ 0 w 46"/>
                <a:gd name="T1" fmla="*/ 25 h 36"/>
                <a:gd name="T2" fmla="*/ 37 w 46"/>
                <a:gd name="T3" fmla="*/ 0 h 36"/>
                <a:gd name="T4" fmla="*/ 46 w 46"/>
                <a:gd name="T5" fmla="*/ 21 h 36"/>
                <a:gd name="T6" fmla="*/ 3 w 46"/>
                <a:gd name="T7" fmla="*/ 36 h 36"/>
                <a:gd name="T8" fmla="*/ 0 w 46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5"/>
                  </a:moveTo>
                  <a:cubicBezTo>
                    <a:pt x="0" y="25"/>
                    <a:pt x="14" y="19"/>
                    <a:pt x="37" y="0"/>
                  </a:cubicBezTo>
                  <a:cubicBezTo>
                    <a:pt x="37" y="0"/>
                    <a:pt x="44" y="12"/>
                    <a:pt x="46" y="21"/>
                  </a:cubicBezTo>
                  <a:cubicBezTo>
                    <a:pt x="46" y="21"/>
                    <a:pt x="20" y="17"/>
                    <a:pt x="3" y="36"/>
                  </a:cubicBezTo>
                  <a:cubicBezTo>
                    <a:pt x="3" y="36"/>
                    <a:pt x="1" y="31"/>
                    <a:pt x="0" y="25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60"/>
            <p:cNvSpPr/>
            <p:nvPr/>
          </p:nvSpPr>
          <p:spPr bwMode="auto">
            <a:xfrm>
              <a:off x="1030338" y="896481"/>
              <a:ext cx="45991" cy="34493"/>
            </a:xfrm>
            <a:custGeom>
              <a:avLst/>
              <a:gdLst>
                <a:gd name="T0" fmla="*/ 0 w 52"/>
                <a:gd name="T1" fmla="*/ 20 h 39"/>
                <a:gd name="T2" fmla="*/ 43 w 52"/>
                <a:gd name="T3" fmla="*/ 5 h 39"/>
                <a:gd name="T4" fmla="*/ 52 w 52"/>
                <a:gd name="T5" fmla="*/ 25 h 39"/>
                <a:gd name="T6" fmla="*/ 5 w 52"/>
                <a:gd name="T7" fmla="*/ 39 h 39"/>
                <a:gd name="T8" fmla="*/ 0 w 52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9">
                  <a:moveTo>
                    <a:pt x="0" y="20"/>
                  </a:moveTo>
                  <a:cubicBezTo>
                    <a:pt x="0" y="20"/>
                    <a:pt x="16" y="0"/>
                    <a:pt x="43" y="5"/>
                  </a:cubicBezTo>
                  <a:cubicBezTo>
                    <a:pt x="43" y="5"/>
                    <a:pt x="50" y="20"/>
                    <a:pt x="52" y="25"/>
                  </a:cubicBezTo>
                  <a:cubicBezTo>
                    <a:pt x="52" y="25"/>
                    <a:pt x="24" y="19"/>
                    <a:pt x="5" y="39"/>
                  </a:cubicBezTo>
                  <a:cubicBezTo>
                    <a:pt x="5" y="39"/>
                    <a:pt x="1" y="23"/>
                    <a:pt x="0" y="20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61"/>
            <p:cNvSpPr/>
            <p:nvPr/>
          </p:nvSpPr>
          <p:spPr bwMode="auto">
            <a:xfrm>
              <a:off x="1035448" y="913940"/>
              <a:ext cx="49824" cy="38326"/>
            </a:xfrm>
            <a:custGeom>
              <a:avLst/>
              <a:gdLst>
                <a:gd name="T0" fmla="*/ 1 w 56"/>
                <a:gd name="T1" fmla="*/ 21 h 43"/>
                <a:gd name="T2" fmla="*/ 49 w 56"/>
                <a:gd name="T3" fmla="*/ 9 h 43"/>
                <a:gd name="T4" fmla="*/ 56 w 56"/>
                <a:gd name="T5" fmla="*/ 24 h 43"/>
                <a:gd name="T6" fmla="*/ 5 w 56"/>
                <a:gd name="T7" fmla="*/ 43 h 43"/>
                <a:gd name="T8" fmla="*/ 1 w 56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3">
                  <a:moveTo>
                    <a:pt x="1" y="21"/>
                  </a:moveTo>
                  <a:cubicBezTo>
                    <a:pt x="1" y="21"/>
                    <a:pt x="20" y="0"/>
                    <a:pt x="49" y="9"/>
                  </a:cubicBezTo>
                  <a:cubicBezTo>
                    <a:pt x="49" y="9"/>
                    <a:pt x="53" y="17"/>
                    <a:pt x="56" y="24"/>
                  </a:cubicBezTo>
                  <a:cubicBezTo>
                    <a:pt x="56" y="24"/>
                    <a:pt x="21" y="16"/>
                    <a:pt x="5" y="43"/>
                  </a:cubicBezTo>
                  <a:cubicBezTo>
                    <a:pt x="5" y="43"/>
                    <a:pt x="0" y="27"/>
                    <a:pt x="1" y="21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62"/>
            <p:cNvSpPr/>
            <p:nvPr/>
          </p:nvSpPr>
          <p:spPr bwMode="auto">
            <a:xfrm>
              <a:off x="1079736" y="939065"/>
              <a:ext cx="31086" cy="40455"/>
            </a:xfrm>
            <a:custGeom>
              <a:avLst/>
              <a:gdLst>
                <a:gd name="T0" fmla="*/ 0 w 35"/>
                <a:gd name="T1" fmla="*/ 0 h 46"/>
                <a:gd name="T2" fmla="*/ 8 w 35"/>
                <a:gd name="T3" fmla="*/ 39 h 46"/>
                <a:gd name="T4" fmla="*/ 27 w 35"/>
                <a:gd name="T5" fmla="*/ 46 h 46"/>
                <a:gd name="T6" fmla="*/ 0 w 35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6">
                  <a:moveTo>
                    <a:pt x="0" y="0"/>
                  </a:moveTo>
                  <a:cubicBezTo>
                    <a:pt x="0" y="0"/>
                    <a:pt x="11" y="14"/>
                    <a:pt x="8" y="39"/>
                  </a:cubicBezTo>
                  <a:cubicBezTo>
                    <a:pt x="8" y="39"/>
                    <a:pt x="18" y="38"/>
                    <a:pt x="27" y="46"/>
                  </a:cubicBezTo>
                  <a:cubicBezTo>
                    <a:pt x="27" y="46"/>
                    <a:pt x="35" y="2"/>
                    <a:pt x="0" y="0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63"/>
            <p:cNvSpPr/>
            <p:nvPr/>
          </p:nvSpPr>
          <p:spPr bwMode="auto">
            <a:xfrm>
              <a:off x="1032042" y="938213"/>
              <a:ext cx="54934" cy="58341"/>
            </a:xfrm>
            <a:custGeom>
              <a:avLst/>
              <a:gdLst>
                <a:gd name="T0" fmla="*/ 49 w 62"/>
                <a:gd name="T1" fmla="*/ 1 h 66"/>
                <a:gd name="T2" fmla="*/ 60 w 62"/>
                <a:gd name="T3" fmla="*/ 40 h 66"/>
                <a:gd name="T4" fmla="*/ 19 w 62"/>
                <a:gd name="T5" fmla="*/ 66 h 66"/>
                <a:gd name="T6" fmla="*/ 13 w 62"/>
                <a:gd name="T7" fmla="*/ 19 h 66"/>
                <a:gd name="T8" fmla="*/ 49 w 62"/>
                <a:gd name="T9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6">
                  <a:moveTo>
                    <a:pt x="49" y="1"/>
                  </a:moveTo>
                  <a:cubicBezTo>
                    <a:pt x="49" y="1"/>
                    <a:pt x="62" y="11"/>
                    <a:pt x="60" y="40"/>
                  </a:cubicBezTo>
                  <a:cubicBezTo>
                    <a:pt x="60" y="40"/>
                    <a:pt x="35" y="38"/>
                    <a:pt x="19" y="66"/>
                  </a:cubicBezTo>
                  <a:cubicBezTo>
                    <a:pt x="19" y="66"/>
                    <a:pt x="0" y="43"/>
                    <a:pt x="13" y="19"/>
                  </a:cubicBezTo>
                  <a:cubicBezTo>
                    <a:pt x="13" y="19"/>
                    <a:pt x="24" y="0"/>
                    <a:pt x="49" y="1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64"/>
            <p:cNvSpPr/>
            <p:nvPr/>
          </p:nvSpPr>
          <p:spPr bwMode="auto">
            <a:xfrm>
              <a:off x="1032042" y="964615"/>
              <a:ext cx="159691" cy="187796"/>
            </a:xfrm>
            <a:custGeom>
              <a:avLst/>
              <a:gdLst>
                <a:gd name="T0" fmla="*/ 44 w 180"/>
                <a:gd name="T1" fmla="*/ 212 h 212"/>
                <a:gd name="T2" fmla="*/ 8 w 180"/>
                <a:gd name="T3" fmla="*/ 169 h 212"/>
                <a:gd name="T4" fmla="*/ 25 w 180"/>
                <a:gd name="T5" fmla="*/ 36 h 212"/>
                <a:gd name="T6" fmla="*/ 76 w 180"/>
                <a:gd name="T7" fmla="*/ 20 h 212"/>
                <a:gd name="T8" fmla="*/ 160 w 180"/>
                <a:gd name="T9" fmla="*/ 79 h 212"/>
                <a:gd name="T10" fmla="*/ 180 w 180"/>
                <a:gd name="T11" fmla="*/ 96 h 212"/>
                <a:gd name="T12" fmla="*/ 60 w 180"/>
                <a:gd name="T13" fmla="*/ 107 h 212"/>
                <a:gd name="T14" fmla="*/ 44 w 180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212">
                  <a:moveTo>
                    <a:pt x="44" y="212"/>
                  </a:moveTo>
                  <a:cubicBezTo>
                    <a:pt x="44" y="212"/>
                    <a:pt x="9" y="179"/>
                    <a:pt x="8" y="169"/>
                  </a:cubicBezTo>
                  <a:cubicBezTo>
                    <a:pt x="8" y="169"/>
                    <a:pt x="0" y="101"/>
                    <a:pt x="25" y="36"/>
                  </a:cubicBezTo>
                  <a:cubicBezTo>
                    <a:pt x="25" y="36"/>
                    <a:pt x="43" y="0"/>
                    <a:pt x="76" y="20"/>
                  </a:cubicBezTo>
                  <a:cubicBezTo>
                    <a:pt x="76" y="20"/>
                    <a:pt x="117" y="58"/>
                    <a:pt x="160" y="79"/>
                  </a:cubicBezTo>
                  <a:cubicBezTo>
                    <a:pt x="160" y="79"/>
                    <a:pt x="173" y="89"/>
                    <a:pt x="180" y="96"/>
                  </a:cubicBezTo>
                  <a:cubicBezTo>
                    <a:pt x="180" y="96"/>
                    <a:pt x="92" y="85"/>
                    <a:pt x="60" y="107"/>
                  </a:cubicBezTo>
                  <a:cubicBezTo>
                    <a:pt x="60" y="107"/>
                    <a:pt x="41" y="124"/>
                    <a:pt x="44" y="212"/>
                  </a:cubicBezTo>
                </a:path>
              </a:pathLst>
            </a:custGeom>
            <a:solidFill>
              <a:srgbClr val="AE7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65"/>
            <p:cNvSpPr/>
            <p:nvPr/>
          </p:nvSpPr>
          <p:spPr bwMode="auto">
            <a:xfrm>
              <a:off x="1068238" y="1046803"/>
              <a:ext cx="127753" cy="107312"/>
            </a:xfrm>
            <a:custGeom>
              <a:avLst/>
              <a:gdLst>
                <a:gd name="T0" fmla="*/ 7 w 144"/>
                <a:gd name="T1" fmla="*/ 121 h 121"/>
                <a:gd name="T2" fmla="*/ 33 w 144"/>
                <a:gd name="T3" fmla="*/ 10 h 121"/>
                <a:gd name="T4" fmla="*/ 121 w 144"/>
                <a:gd name="T5" fmla="*/ 4 h 121"/>
                <a:gd name="T6" fmla="*/ 144 w 144"/>
                <a:gd name="T7" fmla="*/ 16 h 121"/>
                <a:gd name="T8" fmla="*/ 144 w 144"/>
                <a:gd name="T9" fmla="*/ 30 h 121"/>
                <a:gd name="T10" fmla="*/ 88 w 144"/>
                <a:gd name="T11" fmla="*/ 19 h 121"/>
                <a:gd name="T12" fmla="*/ 30 w 144"/>
                <a:gd name="T13" fmla="*/ 40 h 121"/>
                <a:gd name="T14" fmla="*/ 19 w 144"/>
                <a:gd name="T15" fmla="*/ 119 h 121"/>
                <a:gd name="T16" fmla="*/ 7 w 144"/>
                <a:gd name="T1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21">
                  <a:moveTo>
                    <a:pt x="7" y="121"/>
                  </a:moveTo>
                  <a:cubicBezTo>
                    <a:pt x="7" y="121"/>
                    <a:pt x="0" y="15"/>
                    <a:pt x="33" y="10"/>
                  </a:cubicBezTo>
                  <a:cubicBezTo>
                    <a:pt x="33" y="10"/>
                    <a:pt x="72" y="0"/>
                    <a:pt x="121" y="4"/>
                  </a:cubicBezTo>
                  <a:cubicBezTo>
                    <a:pt x="121" y="4"/>
                    <a:pt x="143" y="5"/>
                    <a:pt x="144" y="1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14"/>
                    <a:pt x="88" y="19"/>
                  </a:cubicBezTo>
                  <a:cubicBezTo>
                    <a:pt x="88" y="19"/>
                    <a:pt x="35" y="18"/>
                    <a:pt x="30" y="40"/>
                  </a:cubicBezTo>
                  <a:cubicBezTo>
                    <a:pt x="30" y="40"/>
                    <a:pt x="22" y="77"/>
                    <a:pt x="19" y="119"/>
                  </a:cubicBezTo>
                  <a:cubicBezTo>
                    <a:pt x="19" y="119"/>
                    <a:pt x="15" y="121"/>
                    <a:pt x="7" y="121"/>
                  </a:cubicBezTo>
                </a:path>
              </a:pathLst>
            </a:custGeom>
            <a:solidFill>
              <a:srgbClr val="9251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66"/>
            <p:cNvSpPr/>
            <p:nvPr/>
          </p:nvSpPr>
          <p:spPr bwMode="auto">
            <a:xfrm>
              <a:off x="1087827" y="1081296"/>
              <a:ext cx="55785" cy="98370"/>
            </a:xfrm>
            <a:custGeom>
              <a:avLst/>
              <a:gdLst>
                <a:gd name="T0" fmla="*/ 12 w 63"/>
                <a:gd name="T1" fmla="*/ 0 h 111"/>
                <a:gd name="T2" fmla="*/ 63 w 63"/>
                <a:gd name="T3" fmla="*/ 111 h 111"/>
                <a:gd name="T4" fmla="*/ 0 w 63"/>
                <a:gd name="T5" fmla="*/ 78 h 111"/>
                <a:gd name="T6" fmla="*/ 12 w 63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111">
                  <a:moveTo>
                    <a:pt x="12" y="0"/>
                  </a:moveTo>
                  <a:cubicBezTo>
                    <a:pt x="12" y="0"/>
                    <a:pt x="58" y="51"/>
                    <a:pt x="63" y="111"/>
                  </a:cubicBezTo>
                  <a:cubicBezTo>
                    <a:pt x="63" y="111"/>
                    <a:pt x="19" y="85"/>
                    <a:pt x="0" y="78"/>
                  </a:cubicBezTo>
                  <a:cubicBezTo>
                    <a:pt x="0" y="78"/>
                    <a:pt x="5" y="20"/>
                    <a:pt x="12" y="0"/>
                  </a:cubicBezTo>
                </a:path>
              </a:pathLst>
            </a:custGeom>
            <a:solidFill>
              <a:srgbClr val="A87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67"/>
            <p:cNvSpPr/>
            <p:nvPr/>
          </p:nvSpPr>
          <p:spPr bwMode="auto">
            <a:xfrm>
              <a:off x="1101880" y="1062985"/>
              <a:ext cx="113700" cy="118384"/>
            </a:xfrm>
            <a:custGeom>
              <a:avLst/>
              <a:gdLst>
                <a:gd name="T0" fmla="*/ 51 w 128"/>
                <a:gd name="T1" fmla="*/ 134 h 134"/>
                <a:gd name="T2" fmla="*/ 82 w 128"/>
                <a:gd name="T3" fmla="*/ 126 h 134"/>
                <a:gd name="T4" fmla="*/ 128 w 128"/>
                <a:gd name="T5" fmla="*/ 110 h 134"/>
                <a:gd name="T6" fmla="*/ 85 w 128"/>
                <a:gd name="T7" fmla="*/ 5 h 134"/>
                <a:gd name="T8" fmla="*/ 0 w 128"/>
                <a:gd name="T9" fmla="*/ 17 h 134"/>
                <a:gd name="T10" fmla="*/ 51 w 128"/>
                <a:gd name="T1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34">
                  <a:moveTo>
                    <a:pt x="51" y="134"/>
                  </a:moveTo>
                  <a:cubicBezTo>
                    <a:pt x="51" y="134"/>
                    <a:pt x="73" y="132"/>
                    <a:pt x="82" y="126"/>
                  </a:cubicBezTo>
                  <a:cubicBezTo>
                    <a:pt x="82" y="126"/>
                    <a:pt x="121" y="118"/>
                    <a:pt x="128" y="110"/>
                  </a:cubicBezTo>
                  <a:cubicBezTo>
                    <a:pt x="128" y="110"/>
                    <a:pt x="128" y="14"/>
                    <a:pt x="85" y="5"/>
                  </a:cubicBezTo>
                  <a:cubicBezTo>
                    <a:pt x="85" y="5"/>
                    <a:pt x="19" y="0"/>
                    <a:pt x="0" y="17"/>
                  </a:cubicBezTo>
                  <a:cubicBezTo>
                    <a:pt x="0" y="17"/>
                    <a:pt x="47" y="71"/>
                    <a:pt x="51" y="134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68"/>
            <p:cNvSpPr/>
            <p:nvPr/>
          </p:nvSpPr>
          <p:spPr bwMode="auto">
            <a:xfrm>
              <a:off x="772278" y="776819"/>
              <a:ext cx="330880" cy="140954"/>
            </a:xfrm>
            <a:custGeom>
              <a:avLst/>
              <a:gdLst>
                <a:gd name="T0" fmla="*/ 0 w 373"/>
                <a:gd name="T1" fmla="*/ 47 h 159"/>
                <a:gd name="T2" fmla="*/ 363 w 373"/>
                <a:gd name="T3" fmla="*/ 0 h 159"/>
                <a:gd name="T4" fmla="*/ 373 w 373"/>
                <a:gd name="T5" fmla="*/ 30 h 159"/>
                <a:gd name="T6" fmla="*/ 370 w 373"/>
                <a:gd name="T7" fmla="*/ 38 h 159"/>
                <a:gd name="T8" fmla="*/ 32 w 373"/>
                <a:gd name="T9" fmla="*/ 90 h 159"/>
                <a:gd name="T10" fmla="*/ 0 w 373"/>
                <a:gd name="T11" fmla="*/ 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3" h="159">
                  <a:moveTo>
                    <a:pt x="0" y="47"/>
                  </a:moveTo>
                  <a:cubicBezTo>
                    <a:pt x="101" y="109"/>
                    <a:pt x="303" y="86"/>
                    <a:pt x="363" y="0"/>
                  </a:cubicBezTo>
                  <a:cubicBezTo>
                    <a:pt x="364" y="15"/>
                    <a:pt x="368" y="24"/>
                    <a:pt x="373" y="30"/>
                  </a:cubicBezTo>
                  <a:cubicBezTo>
                    <a:pt x="372" y="33"/>
                    <a:pt x="372" y="36"/>
                    <a:pt x="370" y="38"/>
                  </a:cubicBezTo>
                  <a:cubicBezTo>
                    <a:pt x="341" y="114"/>
                    <a:pt x="138" y="159"/>
                    <a:pt x="32" y="90"/>
                  </a:cubicBezTo>
                  <a:cubicBezTo>
                    <a:pt x="12" y="70"/>
                    <a:pt x="5" y="56"/>
                    <a:pt x="0" y="47"/>
                  </a:cubicBezTo>
                </a:path>
              </a:pathLst>
            </a:custGeom>
            <a:solidFill>
              <a:srgbClr val="EF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69"/>
            <p:cNvSpPr/>
            <p:nvPr/>
          </p:nvSpPr>
          <p:spPr bwMode="auto">
            <a:xfrm>
              <a:off x="769723" y="775967"/>
              <a:ext cx="327047" cy="97518"/>
            </a:xfrm>
            <a:custGeom>
              <a:avLst/>
              <a:gdLst>
                <a:gd name="T0" fmla="*/ 0 w 369"/>
                <a:gd name="T1" fmla="*/ 46 h 110"/>
                <a:gd name="T2" fmla="*/ 369 w 369"/>
                <a:gd name="T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9" h="110">
                  <a:moveTo>
                    <a:pt x="0" y="46"/>
                  </a:moveTo>
                  <a:cubicBezTo>
                    <a:pt x="104" y="110"/>
                    <a:pt x="310" y="86"/>
                    <a:pt x="369" y="0"/>
                  </a:cubicBezTo>
                </a:path>
              </a:pathLst>
            </a:custGeom>
            <a:noFill/>
            <a:ln w="12700" cap="flat">
              <a:solidFill>
                <a:srgbClr val="712D8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70"/>
            <p:cNvSpPr/>
            <p:nvPr/>
          </p:nvSpPr>
          <p:spPr bwMode="auto">
            <a:xfrm>
              <a:off x="797402" y="802795"/>
              <a:ext cx="306606" cy="116681"/>
            </a:xfrm>
            <a:custGeom>
              <a:avLst/>
              <a:gdLst>
                <a:gd name="T0" fmla="*/ 346 w 346"/>
                <a:gd name="T1" fmla="*/ 0 h 132"/>
                <a:gd name="T2" fmla="*/ 344 w 346"/>
                <a:gd name="T3" fmla="*/ 9 h 132"/>
                <a:gd name="T4" fmla="*/ 0 w 346"/>
                <a:gd name="T5" fmla="*/ 5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6" h="132">
                  <a:moveTo>
                    <a:pt x="346" y="0"/>
                  </a:moveTo>
                  <a:cubicBezTo>
                    <a:pt x="345" y="3"/>
                    <a:pt x="345" y="6"/>
                    <a:pt x="344" y="9"/>
                  </a:cubicBezTo>
                  <a:cubicBezTo>
                    <a:pt x="314" y="85"/>
                    <a:pt x="112" y="132"/>
                    <a:pt x="0" y="59"/>
                  </a:cubicBezTo>
                </a:path>
              </a:pathLst>
            </a:custGeom>
            <a:noFill/>
            <a:ln w="12700" cap="flat">
              <a:solidFill>
                <a:srgbClr val="712D8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71"/>
            <p:cNvSpPr/>
            <p:nvPr/>
          </p:nvSpPr>
          <p:spPr bwMode="auto">
            <a:xfrm>
              <a:off x="863834" y="838140"/>
              <a:ext cx="56637" cy="58341"/>
            </a:xfrm>
            <a:custGeom>
              <a:avLst/>
              <a:gdLst>
                <a:gd name="T0" fmla="*/ 0 w 64"/>
                <a:gd name="T1" fmla="*/ 58 h 66"/>
                <a:gd name="T2" fmla="*/ 64 w 64"/>
                <a:gd name="T3" fmla="*/ 64 h 66"/>
                <a:gd name="T4" fmla="*/ 64 w 64"/>
                <a:gd name="T5" fmla="*/ 3 h 66"/>
                <a:gd name="T6" fmla="*/ 0 w 64"/>
                <a:gd name="T7" fmla="*/ 0 h 66"/>
                <a:gd name="T8" fmla="*/ 0 w 64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0" y="58"/>
                  </a:moveTo>
                  <a:cubicBezTo>
                    <a:pt x="9" y="62"/>
                    <a:pt x="44" y="66"/>
                    <a:pt x="6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45" y="4"/>
                    <a:pt x="10" y="2"/>
                    <a:pt x="0" y="0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5F2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72"/>
            <p:cNvSpPr>
              <a:spLocks noEditPoints="1"/>
            </p:cNvSpPr>
            <p:nvPr/>
          </p:nvSpPr>
          <p:spPr bwMode="auto">
            <a:xfrm>
              <a:off x="872777" y="858580"/>
              <a:ext cx="38752" cy="15756"/>
            </a:xfrm>
            <a:custGeom>
              <a:avLst/>
              <a:gdLst>
                <a:gd name="T0" fmla="*/ 2 w 44"/>
                <a:gd name="T1" fmla="*/ 15 h 18"/>
                <a:gd name="T2" fmla="*/ 1 w 44"/>
                <a:gd name="T3" fmla="*/ 14 h 18"/>
                <a:gd name="T4" fmla="*/ 0 w 44"/>
                <a:gd name="T5" fmla="*/ 15 h 18"/>
                <a:gd name="T6" fmla="*/ 0 w 44"/>
                <a:gd name="T7" fmla="*/ 15 h 18"/>
                <a:gd name="T8" fmla="*/ 0 w 44"/>
                <a:gd name="T9" fmla="*/ 16 h 18"/>
                <a:gd name="T10" fmla="*/ 1 w 44"/>
                <a:gd name="T11" fmla="*/ 17 h 18"/>
                <a:gd name="T12" fmla="*/ 2 w 44"/>
                <a:gd name="T13" fmla="*/ 16 h 18"/>
                <a:gd name="T14" fmla="*/ 2 w 44"/>
                <a:gd name="T15" fmla="*/ 16 h 18"/>
                <a:gd name="T16" fmla="*/ 2 w 44"/>
                <a:gd name="T17" fmla="*/ 15 h 18"/>
                <a:gd name="T18" fmla="*/ 18 w 44"/>
                <a:gd name="T19" fmla="*/ 1 h 18"/>
                <a:gd name="T20" fmla="*/ 16 w 44"/>
                <a:gd name="T21" fmla="*/ 1 h 18"/>
                <a:gd name="T22" fmla="*/ 16 w 44"/>
                <a:gd name="T23" fmla="*/ 12 h 18"/>
                <a:gd name="T24" fmla="*/ 17 w 44"/>
                <a:gd name="T25" fmla="*/ 15 h 18"/>
                <a:gd name="T26" fmla="*/ 17 w 44"/>
                <a:gd name="T27" fmla="*/ 15 h 18"/>
                <a:gd name="T28" fmla="*/ 16 w 44"/>
                <a:gd name="T29" fmla="*/ 14 h 18"/>
                <a:gd name="T30" fmla="*/ 8 w 44"/>
                <a:gd name="T31" fmla="*/ 0 h 18"/>
                <a:gd name="T32" fmla="*/ 5 w 44"/>
                <a:gd name="T33" fmla="*/ 0 h 18"/>
                <a:gd name="T34" fmla="*/ 5 w 44"/>
                <a:gd name="T35" fmla="*/ 17 h 18"/>
                <a:gd name="T36" fmla="*/ 7 w 44"/>
                <a:gd name="T37" fmla="*/ 17 h 18"/>
                <a:gd name="T38" fmla="*/ 7 w 44"/>
                <a:gd name="T39" fmla="*/ 5 h 18"/>
                <a:gd name="T40" fmla="*/ 7 w 44"/>
                <a:gd name="T41" fmla="*/ 3 h 18"/>
                <a:gd name="T42" fmla="*/ 7 w 44"/>
                <a:gd name="T43" fmla="*/ 3 h 18"/>
                <a:gd name="T44" fmla="*/ 8 w 44"/>
                <a:gd name="T45" fmla="*/ 4 h 18"/>
                <a:gd name="T46" fmla="*/ 16 w 44"/>
                <a:gd name="T47" fmla="*/ 17 h 18"/>
                <a:gd name="T48" fmla="*/ 18 w 44"/>
                <a:gd name="T49" fmla="*/ 17 h 18"/>
                <a:gd name="T50" fmla="*/ 18 w 44"/>
                <a:gd name="T51" fmla="*/ 1 h 18"/>
                <a:gd name="T52" fmla="*/ 31 w 44"/>
                <a:gd name="T53" fmla="*/ 16 h 18"/>
                <a:gd name="T54" fmla="*/ 24 w 44"/>
                <a:gd name="T55" fmla="*/ 16 h 18"/>
                <a:gd name="T56" fmla="*/ 24 w 44"/>
                <a:gd name="T57" fmla="*/ 10 h 18"/>
                <a:gd name="T58" fmla="*/ 30 w 44"/>
                <a:gd name="T59" fmla="*/ 10 h 18"/>
                <a:gd name="T60" fmla="*/ 30 w 44"/>
                <a:gd name="T61" fmla="*/ 8 h 18"/>
                <a:gd name="T62" fmla="*/ 24 w 44"/>
                <a:gd name="T63" fmla="*/ 8 h 18"/>
                <a:gd name="T64" fmla="*/ 24 w 44"/>
                <a:gd name="T65" fmla="*/ 3 h 18"/>
                <a:gd name="T66" fmla="*/ 30 w 44"/>
                <a:gd name="T67" fmla="*/ 3 h 18"/>
                <a:gd name="T68" fmla="*/ 30 w 44"/>
                <a:gd name="T69" fmla="*/ 1 h 18"/>
                <a:gd name="T70" fmla="*/ 22 w 44"/>
                <a:gd name="T71" fmla="*/ 1 h 18"/>
                <a:gd name="T72" fmla="*/ 22 w 44"/>
                <a:gd name="T73" fmla="*/ 17 h 18"/>
                <a:gd name="T74" fmla="*/ 31 w 44"/>
                <a:gd name="T75" fmla="*/ 18 h 18"/>
                <a:gd name="T76" fmla="*/ 31 w 44"/>
                <a:gd name="T77" fmla="*/ 16 h 18"/>
                <a:gd name="T78" fmla="*/ 44 w 44"/>
                <a:gd name="T79" fmla="*/ 2 h 18"/>
                <a:gd name="T80" fmla="*/ 32 w 44"/>
                <a:gd name="T81" fmla="*/ 1 h 18"/>
                <a:gd name="T82" fmla="*/ 32 w 44"/>
                <a:gd name="T83" fmla="*/ 3 h 18"/>
                <a:gd name="T84" fmla="*/ 37 w 44"/>
                <a:gd name="T85" fmla="*/ 3 h 18"/>
                <a:gd name="T86" fmla="*/ 37 w 44"/>
                <a:gd name="T87" fmla="*/ 18 h 18"/>
                <a:gd name="T88" fmla="*/ 39 w 44"/>
                <a:gd name="T89" fmla="*/ 18 h 18"/>
                <a:gd name="T90" fmla="*/ 39 w 44"/>
                <a:gd name="T91" fmla="*/ 3 h 18"/>
                <a:gd name="T92" fmla="*/ 44 w 44"/>
                <a:gd name="T93" fmla="*/ 4 h 18"/>
                <a:gd name="T94" fmla="*/ 44 w 44"/>
                <a:gd name="T9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8">
                  <a:moveTo>
                    <a:pt x="2" y="15"/>
                  </a:moveTo>
                  <a:cubicBezTo>
                    <a:pt x="2" y="14"/>
                    <a:pt x="1" y="14"/>
                    <a:pt x="1" y="14"/>
                  </a:cubicBezTo>
                  <a:cubicBezTo>
                    <a:pt x="1" y="14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" y="17"/>
                    <a:pt x="2" y="17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8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7" y="14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8" y="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1"/>
                  </a:lnTo>
                  <a:close/>
                  <a:moveTo>
                    <a:pt x="31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1" y="16"/>
                  </a:lnTo>
                  <a:close/>
                  <a:moveTo>
                    <a:pt x="44" y="2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4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16323" y="1468814"/>
            <a:ext cx="2610637" cy="528188"/>
            <a:chOff x="605936" y="411612"/>
            <a:chExt cx="3905572" cy="790182"/>
          </a:xfrm>
        </p:grpSpPr>
        <p:grpSp>
          <p:nvGrpSpPr>
            <p:cNvPr id="107" name="组合 106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11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1429164" y="612200"/>
              <a:ext cx="3082344" cy="477905"/>
              <a:chOff x="1365955" y="615645"/>
              <a:chExt cx="3082343" cy="477905"/>
            </a:xfrm>
          </p:grpSpPr>
          <p:sp>
            <p:nvSpPr>
              <p:cNvPr id="109" name="文本框 108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2" name="文本框 181"/>
          <p:cNvSpPr txBox="1"/>
          <p:nvPr/>
        </p:nvSpPr>
        <p:spPr>
          <a:xfrm>
            <a:off x="855363" y="2280076"/>
            <a:ext cx="6466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 Core 2019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855363" y="3067096"/>
            <a:ext cx="6800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Abp vNext </a:t>
            </a:r>
            <a:r>
              <a:rPr lang="zh-CN" altLang="en-US" sz="4000" b="1" dirty="0">
                <a:solidFill>
                  <a:schemeClr val="bg1"/>
                </a:solidFill>
              </a:rPr>
              <a:t>下一代 </a:t>
            </a:r>
            <a:r>
              <a:rPr lang="en-US" altLang="zh-CN" sz="4000" b="1" dirty="0">
                <a:solidFill>
                  <a:schemeClr val="bg1"/>
                </a:solidFill>
              </a:rPr>
              <a:t>ASP.NET Core</a:t>
            </a:r>
            <a:r>
              <a:rPr lang="zh-CN" altLang="en-US" sz="4000" b="1" dirty="0">
                <a:solidFill>
                  <a:schemeClr val="bg1"/>
                </a:solidFill>
              </a:rPr>
              <a:t>开源应用程序框架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圆角矩形 97"/>
          <p:cNvSpPr/>
          <p:nvPr/>
        </p:nvSpPr>
        <p:spPr>
          <a:xfrm>
            <a:off x="823434" y="4658737"/>
            <a:ext cx="2284226" cy="51105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5000"/>
                </a:schemeClr>
              </a:gs>
              <a:gs pos="48000">
                <a:schemeClr val="bg1">
                  <a:alpha val="17000"/>
                </a:schemeClr>
              </a:gs>
            </a:gsLst>
            <a:lin ang="2700000" scaled="1"/>
            <a:tileRect/>
          </a:gradFill>
          <a:ln w="6350">
            <a:gradFill>
              <a:gsLst>
                <a:gs pos="10000">
                  <a:schemeClr val="bg1">
                    <a:alpha val="0"/>
                  </a:schemeClr>
                </a:gs>
                <a:gs pos="99000">
                  <a:schemeClr val="bg1">
                    <a:alpha val="78000"/>
                  </a:schemeClr>
                </a:gs>
                <a:gs pos="47000">
                  <a:srgbClr val="FFFFFF">
                    <a:alpha val="48000"/>
                  </a:srgbClr>
                </a:gs>
                <a:gs pos="78000">
                  <a:schemeClr val="bg1">
                    <a:alpha val="35000"/>
                  </a:schemeClr>
                </a:gs>
              </a:gsLst>
              <a:lin ang="3900000" scaled="0"/>
            </a:gradFill>
          </a:ln>
          <a:effectLst>
            <a:outerShdw blurRad="228600" dist="152400" dir="1200000" algn="tl" rotWithShape="0">
              <a:schemeClr val="bg1"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演讲人：梁士伟 </a:t>
            </a:r>
          </a:p>
        </p:txBody>
      </p:sp>
      <p:cxnSp>
        <p:nvCxnSpPr>
          <p:cNvPr id="328" name="直接连接符 327"/>
          <p:cNvCxnSpPr/>
          <p:nvPr/>
        </p:nvCxnSpPr>
        <p:spPr>
          <a:xfrm>
            <a:off x="916323" y="4361743"/>
            <a:ext cx="6163340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4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/>
          <p:cNvSpPr/>
          <p:nvPr/>
        </p:nvSpPr>
        <p:spPr>
          <a:xfrm rot="20001303">
            <a:off x="5766696" y="352099"/>
            <a:ext cx="3492545" cy="7547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9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: 圆角 255"/>
          <p:cNvSpPr/>
          <p:nvPr/>
        </p:nvSpPr>
        <p:spPr>
          <a:xfrm rot="20001303">
            <a:off x="8190901" y="6297372"/>
            <a:ext cx="4732286" cy="89023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6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: 圆角 256"/>
          <p:cNvSpPr/>
          <p:nvPr/>
        </p:nvSpPr>
        <p:spPr>
          <a:xfrm rot="20001303">
            <a:off x="2239589" y="-209675"/>
            <a:ext cx="3444361" cy="64794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8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: 圆角 259"/>
          <p:cNvSpPr/>
          <p:nvPr/>
        </p:nvSpPr>
        <p:spPr>
          <a:xfrm rot="20001303">
            <a:off x="4978925" y="5076620"/>
            <a:ext cx="3579042" cy="89135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6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: 圆角 260"/>
          <p:cNvSpPr/>
          <p:nvPr/>
        </p:nvSpPr>
        <p:spPr>
          <a:xfrm rot="20001303">
            <a:off x="10239839" y="375128"/>
            <a:ext cx="3247574" cy="6711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3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70196" y="2097062"/>
            <a:ext cx="6692037" cy="191120"/>
            <a:chOff x="770196" y="2080393"/>
            <a:chExt cx="6692037" cy="191120"/>
          </a:xfrm>
        </p:grpSpPr>
        <p:cxnSp>
          <p:nvCxnSpPr>
            <p:cNvPr id="258" name="直接连接符 257"/>
            <p:cNvCxnSpPr/>
            <p:nvPr/>
          </p:nvCxnSpPr>
          <p:spPr>
            <a:xfrm flipH="1">
              <a:off x="1298893" y="2146756"/>
              <a:ext cx="6163340" cy="0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94000">
                    <a:schemeClr val="bg1"/>
                  </a:gs>
                  <a:gs pos="71000">
                    <a:schemeClr val="bg1">
                      <a:alpha val="34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770196" y="2080393"/>
              <a:ext cx="567757" cy="191120"/>
              <a:chOff x="770196" y="2080393"/>
              <a:chExt cx="567757" cy="191120"/>
            </a:xfrm>
          </p:grpSpPr>
          <p:sp>
            <p:nvSpPr>
              <p:cNvPr id="265" name="任意多边形: 形状 264"/>
              <p:cNvSpPr/>
              <p:nvPr/>
            </p:nvSpPr>
            <p:spPr>
              <a:xfrm rot="10800000" flipV="1">
                <a:off x="781597" y="2146756"/>
                <a:ext cx="556356" cy="100328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-1" fmla="*/ 0 w 538635"/>
                  <a:gd name="connsiteY0-2" fmla="*/ 83637 h 175077"/>
                  <a:gd name="connsiteX1-3" fmla="*/ 538635 w 538635"/>
                  <a:gd name="connsiteY1-4" fmla="*/ 83637 h 175077"/>
                  <a:gd name="connsiteX2-5" fmla="*/ 459230 w 538635"/>
                  <a:gd name="connsiteY2-6" fmla="*/ 0 h 175077"/>
                  <a:gd name="connsiteX3-7" fmla="*/ 0 w 538635"/>
                  <a:gd name="connsiteY3-8" fmla="*/ 0 h 175077"/>
                  <a:gd name="connsiteX4" fmla="*/ 91440 w 538635"/>
                  <a:gd name="connsiteY4" fmla="*/ 175077 h 175077"/>
                  <a:gd name="connsiteX0-9" fmla="*/ 538635 w 538635"/>
                  <a:gd name="connsiteY0-10" fmla="*/ 83637 h 175077"/>
                  <a:gd name="connsiteX1-11" fmla="*/ 459230 w 538635"/>
                  <a:gd name="connsiteY1-12" fmla="*/ 0 h 175077"/>
                  <a:gd name="connsiteX2-13" fmla="*/ 0 w 538635"/>
                  <a:gd name="connsiteY2-14" fmla="*/ 0 h 175077"/>
                  <a:gd name="connsiteX3-15" fmla="*/ 91440 w 538635"/>
                  <a:gd name="connsiteY3-16" fmla="*/ 175077 h 175077"/>
                  <a:gd name="connsiteX0-17" fmla="*/ 538635 w 538635"/>
                  <a:gd name="connsiteY0-18" fmla="*/ 83637 h 83637"/>
                  <a:gd name="connsiteX1-19" fmla="*/ 459230 w 538635"/>
                  <a:gd name="connsiteY1-20" fmla="*/ 0 h 83637"/>
                  <a:gd name="connsiteX2-21" fmla="*/ 0 w 538635"/>
                  <a:gd name="connsiteY2-22" fmla="*/ 0 h 83637"/>
                  <a:gd name="connsiteX0-23" fmla="*/ 538635 w 538635"/>
                  <a:gd name="connsiteY0-24" fmla="*/ 83637 h 83637"/>
                  <a:gd name="connsiteX1-25" fmla="*/ 459230 w 538635"/>
                  <a:gd name="connsiteY1-26" fmla="*/ 0 h 83637"/>
                  <a:gd name="connsiteX2-27" fmla="*/ 181995 w 538635"/>
                  <a:gd name="connsiteY2-28" fmla="*/ 753 h 83637"/>
                  <a:gd name="connsiteX3-29" fmla="*/ 0 w 538635"/>
                  <a:gd name="connsiteY3-30" fmla="*/ 0 h 83637"/>
                  <a:gd name="connsiteX0-31" fmla="*/ 356640 w 356640"/>
                  <a:gd name="connsiteY0-32" fmla="*/ 83637 h 83637"/>
                  <a:gd name="connsiteX1-33" fmla="*/ 277235 w 356640"/>
                  <a:gd name="connsiteY1-34" fmla="*/ 0 h 83637"/>
                  <a:gd name="connsiteX2-35" fmla="*/ 0 w 356640"/>
                  <a:gd name="connsiteY2-36" fmla="*/ 753 h 83637"/>
                  <a:gd name="connsiteX0-37" fmla="*/ 463798 w 463798"/>
                  <a:gd name="connsiteY0-38" fmla="*/ 83637 h 83637"/>
                  <a:gd name="connsiteX1-39" fmla="*/ 384393 w 463798"/>
                  <a:gd name="connsiteY1-40" fmla="*/ 0 h 83637"/>
                  <a:gd name="connsiteX2-41" fmla="*/ 0 w 463798"/>
                  <a:gd name="connsiteY2-42" fmla="*/ 753 h 83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66" name="任意多边形: 形状 265"/>
              <p:cNvSpPr/>
              <p:nvPr/>
            </p:nvSpPr>
            <p:spPr>
              <a:xfrm flipV="1">
                <a:off x="798948" y="2080393"/>
                <a:ext cx="139587" cy="43621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 rot="10800000" flipV="1">
                <a:off x="770196" y="2218274"/>
                <a:ext cx="53238" cy="53239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/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</p:grpSp>
      <p:pic>
        <p:nvPicPr>
          <p:cNvPr id="25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2" y="259036"/>
            <a:ext cx="2057128" cy="7081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49063" y="2608040"/>
            <a:ext cx="11770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ABP.IO vs ASP.NET Boilerplate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ASP.NET Boilerplate vs ABP.IO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Content Placeholder 2"/>
          <p:cNvSpPr txBox="1"/>
          <p:nvPr/>
        </p:nvSpPr>
        <p:spPr>
          <a:xfrm>
            <a:off x="431721" y="1478386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6</a:t>
            </a:r>
            <a:r>
              <a:rPr lang="zh-CN" altLang="en-US" sz="2400" dirty="0">
                <a:solidFill>
                  <a:schemeClr val="bg1"/>
                </a:solidFill>
              </a:rPr>
              <a:t>年持续开发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7,000+ 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GitHub star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1,5M 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NuGet</a:t>
            </a:r>
            <a:r>
              <a:rPr lang="zh-CN" altLang="en-US" sz="2400" dirty="0">
                <a:solidFill>
                  <a:schemeClr val="bg1"/>
                </a:solidFill>
              </a:rPr>
              <a:t>下载量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14" y="4208612"/>
            <a:ext cx="2114097" cy="1934632"/>
          </a:xfrm>
          <a:prstGeom prst="rect">
            <a:avLst/>
          </a:prstGeom>
        </p:spPr>
      </p:pic>
      <p:pic>
        <p:nvPicPr>
          <p:cNvPr id="12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233" y="4208612"/>
            <a:ext cx="2433077" cy="1931573"/>
          </a:xfrm>
          <a:prstGeom prst="rect">
            <a:avLst/>
          </a:prstGeom>
        </p:spPr>
      </p:pic>
      <p:pic>
        <p:nvPicPr>
          <p:cNvPr id="124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641" y="1478386"/>
            <a:ext cx="6306669" cy="2569758"/>
          </a:xfrm>
          <a:prstGeom prst="rect">
            <a:avLst/>
          </a:prstGeom>
        </p:spPr>
      </p:pic>
      <p:pic>
        <p:nvPicPr>
          <p:cNvPr id="125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21" y="4719111"/>
            <a:ext cx="2180276" cy="995814"/>
          </a:xfrm>
          <a:prstGeom prst="rect">
            <a:avLst/>
          </a:prstGeom>
        </p:spPr>
      </p:pic>
      <p:cxnSp>
        <p:nvCxnSpPr>
          <p:cNvPr id="127" name="Straight Arrow Connector 12"/>
          <p:cNvCxnSpPr/>
          <p:nvPr/>
        </p:nvCxnSpPr>
        <p:spPr>
          <a:xfrm>
            <a:off x="2638890" y="5217018"/>
            <a:ext cx="1349297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09" y="4862929"/>
            <a:ext cx="2057128" cy="708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49063" y="2608040"/>
            <a:ext cx="11770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Demo: </a:t>
            </a:r>
            <a:r>
              <a:rPr lang="zh-CN" altLang="en-US" sz="6000" dirty="0">
                <a:solidFill>
                  <a:schemeClr val="bg1"/>
                </a:solidFill>
              </a:rPr>
              <a:t>创建一个新的解决方案 </a:t>
            </a:r>
            <a:r>
              <a:rPr lang="en-US" altLang="zh-CN" sz="6000" dirty="0">
                <a:solidFill>
                  <a:schemeClr val="bg1"/>
                </a:solidFill>
              </a:rPr>
              <a:t>!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49063" y="2608040"/>
            <a:ext cx="11770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重点</a:t>
            </a:r>
            <a:r>
              <a:rPr lang="en-US" altLang="zh-CN" sz="6000" dirty="0">
                <a:solidFill>
                  <a:schemeClr val="bg1"/>
                </a:solidFill>
              </a:rPr>
              <a:t> / </a:t>
            </a:r>
            <a:r>
              <a:rPr lang="zh-CN" altLang="en-US" sz="6000" dirty="0">
                <a:solidFill>
                  <a:schemeClr val="bg1"/>
                </a:solidFill>
              </a:rPr>
              <a:t>特性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AAF7D609-B2DB-4B99-BFB6-7C381D98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99" y="1737991"/>
            <a:ext cx="7014158" cy="4420218"/>
          </a:xfrm>
          <a:prstGeom prst="rect">
            <a:avLst/>
          </a:prstGeom>
        </p:spPr>
      </p:pic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横切关注点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zh-CN" altLang="en-US" dirty="0">
                <a:solidFill>
                  <a:schemeClr val="bg1"/>
                </a:solidFill>
              </a:rPr>
              <a:t>基础服务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6" name="TextBox 4"/>
          <p:cNvSpPr txBox="1"/>
          <p:nvPr/>
        </p:nvSpPr>
        <p:spPr>
          <a:xfrm>
            <a:off x="3145329" y="1202458"/>
            <a:ext cx="1012457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</a:t>
            </a:r>
            <a:r>
              <a:rPr lang="zh-CN" altLang="en-US" sz="1600" dirty="0">
                <a:solidFill>
                  <a:schemeClr val="bg1"/>
                </a:solidFill>
              </a:rPr>
              <a:t>基类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9" name="TextBox 8"/>
          <p:cNvSpPr txBox="1"/>
          <p:nvPr/>
        </p:nvSpPr>
        <p:spPr>
          <a:xfrm>
            <a:off x="6993049" y="1202458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通用的泛型仓储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TextBox 9"/>
          <p:cNvSpPr txBox="1"/>
          <p:nvPr/>
        </p:nvSpPr>
        <p:spPr>
          <a:xfrm>
            <a:off x="4950613" y="1202518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自动</a:t>
            </a:r>
            <a:r>
              <a:rPr lang="en-US" altLang="zh-CN" sz="1600" dirty="0">
                <a:solidFill>
                  <a:schemeClr val="bg1"/>
                </a:solidFill>
              </a:rPr>
              <a:t>DI</a:t>
            </a:r>
            <a:r>
              <a:rPr lang="zh-CN" altLang="en-US" sz="1600" dirty="0">
                <a:solidFill>
                  <a:schemeClr val="bg1"/>
                </a:solidFill>
              </a:rPr>
              <a:t>注册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1" name="TextBox 10"/>
          <p:cNvSpPr txBox="1"/>
          <p:nvPr/>
        </p:nvSpPr>
        <p:spPr>
          <a:xfrm>
            <a:off x="289855" y="256574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授权</a:t>
            </a:r>
            <a:r>
              <a:rPr lang="en-US" sz="1600" dirty="0">
                <a:solidFill>
                  <a:schemeClr val="bg1"/>
                </a:solidFill>
              </a:rPr>
              <a:t> / </a:t>
            </a:r>
            <a:r>
              <a:rPr lang="zh-CN" altLang="en-US" sz="1600" dirty="0">
                <a:solidFill>
                  <a:schemeClr val="bg1"/>
                </a:solidFill>
              </a:rPr>
              <a:t>权限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2" name="TextBox 11"/>
          <p:cNvSpPr txBox="1"/>
          <p:nvPr/>
        </p:nvSpPr>
        <p:spPr>
          <a:xfrm>
            <a:off x="289854" y="3218294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工作单元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事务管理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3" name="TextBox 12"/>
          <p:cNvSpPr txBox="1"/>
          <p:nvPr/>
        </p:nvSpPr>
        <p:spPr>
          <a:xfrm>
            <a:off x="10119871" y="321829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自动审计日志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5" name="TextBox 14"/>
          <p:cNvSpPr txBox="1"/>
          <p:nvPr/>
        </p:nvSpPr>
        <p:spPr>
          <a:xfrm>
            <a:off x="10119871" y="2787343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自动验证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6" name="TextBox 15"/>
          <p:cNvSpPr txBox="1"/>
          <p:nvPr/>
        </p:nvSpPr>
        <p:spPr>
          <a:xfrm>
            <a:off x="289852" y="472393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对象到对象的映射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7" name="TextBox 16"/>
          <p:cNvSpPr txBox="1"/>
          <p:nvPr/>
        </p:nvSpPr>
        <p:spPr>
          <a:xfrm>
            <a:off x="289852" y="3832613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异常管理与处理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8" name="TextBox 17"/>
          <p:cNvSpPr txBox="1"/>
          <p:nvPr/>
        </p:nvSpPr>
        <p:spPr>
          <a:xfrm>
            <a:off x="10119870" y="3647130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本地化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9" name="TextBox 18"/>
          <p:cNvSpPr txBox="1"/>
          <p:nvPr/>
        </p:nvSpPr>
        <p:spPr>
          <a:xfrm>
            <a:off x="10119870" y="4116704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ICurrentUser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ISettingProvider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IFeatureChecker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40" name="Connector: Curved 20"/>
          <p:cNvCxnSpPr>
            <a:cxnSpLocks/>
            <a:stCxn id="131" idx="3"/>
          </p:cNvCxnSpPr>
          <p:nvPr/>
        </p:nvCxnSpPr>
        <p:spPr>
          <a:xfrm>
            <a:off x="2231156" y="2722710"/>
            <a:ext cx="645159" cy="393347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21"/>
          <p:cNvCxnSpPr>
            <a:cxnSpLocks/>
            <a:stCxn id="132" idx="3"/>
          </p:cNvCxnSpPr>
          <p:nvPr/>
        </p:nvCxnSpPr>
        <p:spPr>
          <a:xfrm flipV="1">
            <a:off x="2231155" y="3363201"/>
            <a:ext cx="674320" cy="95159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24"/>
          <p:cNvCxnSpPr>
            <a:cxnSpLocks/>
            <a:stCxn id="137" idx="3"/>
          </p:cNvCxnSpPr>
          <p:nvPr/>
        </p:nvCxnSpPr>
        <p:spPr>
          <a:xfrm flipV="1">
            <a:off x="2231153" y="3900050"/>
            <a:ext cx="1139195" cy="89529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28"/>
          <p:cNvCxnSpPr>
            <a:cxnSpLocks/>
            <a:stCxn id="136" idx="3"/>
          </p:cNvCxnSpPr>
          <p:nvPr/>
        </p:nvCxnSpPr>
        <p:spPr>
          <a:xfrm>
            <a:off x="2231153" y="4880897"/>
            <a:ext cx="1342364" cy="77464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34"/>
          <p:cNvCxnSpPr>
            <a:stCxn id="126" idx="2"/>
          </p:cNvCxnSpPr>
          <p:nvPr/>
        </p:nvCxnSpPr>
        <p:spPr>
          <a:xfrm rot="16200000" flipH="1">
            <a:off x="3865379" y="1302569"/>
            <a:ext cx="185454" cy="613096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40"/>
          <p:cNvCxnSpPr>
            <a:cxnSpLocks/>
            <a:stCxn id="129" idx="2"/>
          </p:cNvCxnSpPr>
          <p:nvPr/>
        </p:nvCxnSpPr>
        <p:spPr>
          <a:xfrm rot="5400000">
            <a:off x="6954006" y="1056912"/>
            <a:ext cx="550216" cy="1469173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46"/>
          <p:cNvCxnSpPr>
            <a:cxnSpLocks/>
            <a:stCxn id="135" idx="1"/>
          </p:cNvCxnSpPr>
          <p:nvPr/>
        </p:nvCxnSpPr>
        <p:spPr>
          <a:xfrm rot="10800000" flipV="1">
            <a:off x="6369269" y="2944309"/>
            <a:ext cx="3750602" cy="1150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49"/>
          <p:cNvCxnSpPr>
            <a:cxnSpLocks/>
            <a:stCxn id="133" idx="1"/>
          </p:cNvCxnSpPr>
          <p:nvPr/>
        </p:nvCxnSpPr>
        <p:spPr>
          <a:xfrm rot="10800000">
            <a:off x="6369269" y="3176402"/>
            <a:ext cx="3750602" cy="19885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61"/>
          <p:cNvCxnSpPr>
            <a:cxnSpLocks/>
            <a:stCxn id="138" idx="1"/>
          </p:cNvCxnSpPr>
          <p:nvPr/>
        </p:nvCxnSpPr>
        <p:spPr>
          <a:xfrm rot="10800000" flipV="1">
            <a:off x="9559342" y="3804095"/>
            <a:ext cx="560528" cy="4658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65"/>
          <p:cNvCxnSpPr>
            <a:stCxn id="130" idx="2"/>
          </p:cNvCxnSpPr>
          <p:nvPr/>
        </p:nvCxnSpPr>
        <p:spPr>
          <a:xfrm rot="5400000">
            <a:off x="5425299" y="1205881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5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横切关注点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zh-CN" altLang="en-US" dirty="0">
                <a:solidFill>
                  <a:schemeClr val="bg1"/>
                </a:solidFill>
              </a:rPr>
              <a:t>基础服务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2" name="TextBox 4"/>
          <p:cNvSpPr txBox="1"/>
          <p:nvPr/>
        </p:nvSpPr>
        <p:spPr>
          <a:xfrm>
            <a:off x="1133620" y="1678897"/>
            <a:ext cx="558909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CrudAppService</a:t>
            </a:r>
            <a:r>
              <a:rPr lang="en-US" sz="2400" dirty="0">
                <a:solidFill>
                  <a:schemeClr val="bg1"/>
                </a:solidFill>
              </a:rPr>
              <a:t>: CURD</a:t>
            </a:r>
            <a:r>
              <a:rPr lang="zh-CN" altLang="en-US" sz="2400" dirty="0">
                <a:solidFill>
                  <a:schemeClr val="bg1"/>
                </a:solidFill>
              </a:rPr>
              <a:t>基础应用服务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9154995" y="2530957"/>
            <a:ext cx="3285811" cy="22652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Get List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Update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0B4CD1-7FED-410E-A1DC-573532D2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40" y="2306761"/>
            <a:ext cx="7403573" cy="26266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28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自动生成 </a:t>
            </a:r>
            <a:r>
              <a:rPr lang="en-US" altLang="zh-CN" dirty="0">
                <a:solidFill>
                  <a:schemeClr val="bg1"/>
                </a:solidFill>
              </a:rPr>
              <a:t>HTTP API 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2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44" y="3121081"/>
            <a:ext cx="6237567" cy="2878462"/>
          </a:xfrm>
          <a:prstGeom prst="rect">
            <a:avLst/>
          </a:prstGeom>
        </p:spPr>
      </p:pic>
      <p:cxnSp>
        <p:nvCxnSpPr>
          <p:cNvPr id="150" name="Connector: Elbow 10"/>
          <p:cNvCxnSpPr>
            <a:cxnSpLocks/>
            <a:endCxn id="127" idx="1"/>
          </p:cNvCxnSpPr>
          <p:nvPr/>
        </p:nvCxnSpPr>
        <p:spPr>
          <a:xfrm rot="16200000" flipH="1">
            <a:off x="3954684" y="3109151"/>
            <a:ext cx="505125" cy="2397195"/>
          </a:xfrm>
          <a:prstGeom prst="bentConnector2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3"/>
          <p:cNvSpPr txBox="1"/>
          <p:nvPr/>
        </p:nvSpPr>
        <p:spPr>
          <a:xfrm>
            <a:off x="5863249" y="1354693"/>
            <a:ext cx="2158668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应用服务 </a:t>
            </a:r>
            <a:r>
              <a:rPr lang="en-US" b="1" dirty="0">
                <a:solidFill>
                  <a:schemeClr val="bg1"/>
                </a:solidFill>
              </a:rPr>
              <a:t>(POCO)</a:t>
            </a:r>
          </a:p>
        </p:txBody>
      </p:sp>
      <p:cxnSp>
        <p:nvCxnSpPr>
          <p:cNvPr id="152" name="Straight Arrow Connector 15"/>
          <p:cNvCxnSpPr>
            <a:stCxn id="151" idx="1"/>
          </p:cNvCxnSpPr>
          <p:nvPr/>
        </p:nvCxnSpPr>
        <p:spPr>
          <a:xfrm flipH="1">
            <a:off x="5212013" y="1627076"/>
            <a:ext cx="651236" cy="2042"/>
          </a:xfrm>
          <a:prstGeom prst="straightConnector1">
            <a:avLst/>
          </a:prstGeom>
          <a:ln w="254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7"/>
          <p:cNvSpPr txBox="1"/>
          <p:nvPr/>
        </p:nvSpPr>
        <p:spPr>
          <a:xfrm>
            <a:off x="7869672" y="2208410"/>
            <a:ext cx="14014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HTTP API</a:t>
            </a:r>
          </a:p>
        </p:txBody>
      </p:sp>
      <p:cxnSp>
        <p:nvCxnSpPr>
          <p:cNvPr id="154" name="Straight Arrow Connector 18"/>
          <p:cNvCxnSpPr>
            <a:endCxn id="127" idx="0"/>
          </p:cNvCxnSpPr>
          <p:nvPr/>
        </p:nvCxnSpPr>
        <p:spPr>
          <a:xfrm>
            <a:off x="8524628" y="2682786"/>
            <a:ext cx="0" cy="438295"/>
          </a:xfrm>
          <a:prstGeom prst="straightConnector1">
            <a:avLst/>
          </a:prstGeom>
          <a:ln w="254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22"/>
          <p:cNvSpPr txBox="1"/>
          <p:nvPr/>
        </p:nvSpPr>
        <p:spPr>
          <a:xfrm>
            <a:off x="2483652" y="4502420"/>
            <a:ext cx="1292662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按照约定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E1215076-5C99-4B42-ADD5-FBDDE2C7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71" y="1237916"/>
            <a:ext cx="4470542" cy="281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 </a:t>
            </a:r>
            <a:r>
              <a:rPr lang="en-US" altLang="zh-CN" dirty="0">
                <a:solidFill>
                  <a:schemeClr val="bg1"/>
                </a:solidFill>
              </a:rPr>
              <a:t>JavaScript &amp; C# </a:t>
            </a:r>
            <a:r>
              <a:rPr lang="zh-CN" altLang="en-US" dirty="0">
                <a:solidFill>
                  <a:schemeClr val="bg1"/>
                </a:solidFill>
              </a:rPr>
              <a:t>客户端代理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1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06" y="1945858"/>
            <a:ext cx="4752957" cy="2193356"/>
          </a:xfrm>
          <a:prstGeom prst="rect">
            <a:avLst/>
          </a:prstGeom>
        </p:spPr>
      </p:pic>
      <p:pic>
        <p:nvPicPr>
          <p:cNvPr id="12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53" y="1874296"/>
            <a:ext cx="819778" cy="819778"/>
          </a:xfrm>
          <a:prstGeom prst="rect">
            <a:avLst/>
          </a:prstGeom>
        </p:spPr>
      </p:pic>
      <p:sp>
        <p:nvSpPr>
          <p:cNvPr id="123" name="TextBox 12"/>
          <p:cNvSpPr txBox="1"/>
          <p:nvPr/>
        </p:nvSpPr>
        <p:spPr>
          <a:xfrm>
            <a:off x="1348380" y="1487431"/>
            <a:ext cx="10618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bg1"/>
                </a:solidFill>
              </a:rPr>
              <a:t>浏览器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4" name="Picture 4" descr="Image result for javascrip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45" y="1941910"/>
            <a:ext cx="684549" cy="6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5"/>
          <p:cNvSpPr txBox="1"/>
          <p:nvPr/>
        </p:nvSpPr>
        <p:spPr>
          <a:xfrm>
            <a:off x="2582633" y="1487431"/>
            <a:ext cx="19897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JavaScript Proxy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7" name="Picture 6" descr="Image result for c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55" y="3557392"/>
            <a:ext cx="747639" cy="74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Image result for c# console applic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80" y="3620539"/>
            <a:ext cx="1175717" cy="6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8"/>
          <p:cNvSpPr txBox="1"/>
          <p:nvPr/>
        </p:nvSpPr>
        <p:spPr>
          <a:xfrm>
            <a:off x="1063790" y="3118137"/>
            <a:ext cx="175432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bg1"/>
                </a:solidFill>
              </a:rPr>
              <a:t>第三方客户端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1" name="TextBox 19"/>
          <p:cNvSpPr txBox="1"/>
          <p:nvPr/>
        </p:nvSpPr>
        <p:spPr>
          <a:xfrm>
            <a:off x="3016406" y="3128942"/>
            <a:ext cx="1267591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C# Proxy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52" name="Straight Arrow Connector 14"/>
          <p:cNvCxnSpPr>
            <a:stCxn id="122" idx="3"/>
            <a:endCxn id="124" idx="1"/>
          </p:cNvCxnSpPr>
          <p:nvPr/>
        </p:nvCxnSpPr>
        <p:spPr>
          <a:xfrm>
            <a:off x="2298631" y="2284185"/>
            <a:ext cx="936614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7"/>
          <p:cNvCxnSpPr>
            <a:stCxn id="128" idx="3"/>
            <a:endCxn id="127" idx="1"/>
          </p:cNvCxnSpPr>
          <p:nvPr/>
        </p:nvCxnSpPr>
        <p:spPr>
          <a:xfrm>
            <a:off x="2524097" y="3931211"/>
            <a:ext cx="648058" cy="1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21"/>
          <p:cNvCxnSpPr>
            <a:stCxn id="124" idx="3"/>
          </p:cNvCxnSpPr>
          <p:nvPr/>
        </p:nvCxnSpPr>
        <p:spPr>
          <a:xfrm>
            <a:off x="3919794" y="2284185"/>
            <a:ext cx="856512" cy="20249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23"/>
          <p:cNvCxnSpPr>
            <a:stCxn id="127" idx="3"/>
          </p:cNvCxnSpPr>
          <p:nvPr/>
        </p:nvCxnSpPr>
        <p:spPr>
          <a:xfrm flipV="1">
            <a:off x="3919794" y="3758738"/>
            <a:ext cx="856512" cy="172474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24"/>
          <p:cNvSpPr txBox="1"/>
          <p:nvPr/>
        </p:nvSpPr>
        <p:spPr>
          <a:xfrm>
            <a:off x="4572408" y="4312042"/>
            <a:ext cx="1741502" cy="9264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认证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异常处理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7" name="TextBox 31"/>
          <p:cNvSpPr txBox="1"/>
          <p:nvPr/>
        </p:nvSpPr>
        <p:spPr>
          <a:xfrm>
            <a:off x="7734289" y="4312042"/>
            <a:ext cx="3368551" cy="9264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JSON </a:t>
            </a:r>
            <a:r>
              <a:rPr lang="zh-CN" altLang="en-US" sz="2000" dirty="0">
                <a:solidFill>
                  <a:schemeClr val="bg1"/>
                </a:solidFill>
              </a:rPr>
              <a:t>反序列号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序列化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端点配置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8" name="Rectangle 27"/>
          <p:cNvSpPr/>
          <p:nvPr/>
        </p:nvSpPr>
        <p:spPr>
          <a:xfrm>
            <a:off x="5963847" y="5358022"/>
            <a:ext cx="220323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没有代码生成 </a:t>
            </a:r>
            <a:r>
              <a:rPr lang="en-US" sz="2400" b="1" dirty="0">
                <a:solidFill>
                  <a:schemeClr val="bg1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51" grpId="0"/>
      <p:bldP spid="156" grpId="0"/>
      <p:bldP spid="157" grpId="0"/>
      <p:bldP spid="1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 </a:t>
            </a:r>
            <a:r>
              <a:rPr lang="en-US" altLang="zh-CN" dirty="0">
                <a:solidFill>
                  <a:schemeClr val="bg1"/>
                </a:solidFill>
              </a:rPr>
              <a:t>JavaScript &amp; C# </a:t>
            </a:r>
            <a:r>
              <a:rPr lang="zh-CN" altLang="en-US" dirty="0">
                <a:solidFill>
                  <a:schemeClr val="bg1"/>
                </a:solidFill>
              </a:rPr>
              <a:t>客户端代理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3" name="TextBox 7"/>
          <p:cNvSpPr txBox="1"/>
          <p:nvPr/>
        </p:nvSpPr>
        <p:spPr>
          <a:xfrm>
            <a:off x="1118818" y="1556818"/>
            <a:ext cx="3099246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JavaScript </a:t>
            </a:r>
            <a:r>
              <a:rPr lang="zh-CN" altLang="en-US" sz="2800" dirty="0">
                <a:solidFill>
                  <a:schemeClr val="bg1"/>
                </a:solidFill>
              </a:rPr>
              <a:t>客户端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2" name="TextBox 8"/>
          <p:cNvSpPr txBox="1"/>
          <p:nvPr/>
        </p:nvSpPr>
        <p:spPr>
          <a:xfrm>
            <a:off x="5139602" y="1616111"/>
            <a:ext cx="1880964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C#</a:t>
            </a:r>
            <a:r>
              <a:rPr lang="zh-CN" altLang="en-US" sz="2800" dirty="0">
                <a:solidFill>
                  <a:schemeClr val="bg1"/>
                </a:solidFill>
              </a:rPr>
              <a:t>客户端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7C180D0-C997-4370-94E1-0ACF92E0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870" y="2291150"/>
            <a:ext cx="5978253" cy="373049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DA61016-9DF3-43B3-B345-878B3165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64" y="2312642"/>
            <a:ext cx="3671259" cy="12780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分布式事件总线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23" name="Picture 2" descr="Image result for rabbit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55" y="3904112"/>
            <a:ext cx="1783582" cy="17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4"/>
          <p:cNvSpPr txBox="1"/>
          <p:nvPr/>
        </p:nvSpPr>
        <p:spPr>
          <a:xfrm>
            <a:off x="8466057" y="4542776"/>
            <a:ext cx="98488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集成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5" name="TextBox 8"/>
          <p:cNvSpPr txBox="1"/>
          <p:nvPr/>
        </p:nvSpPr>
        <p:spPr>
          <a:xfrm>
            <a:off x="1135733" y="1408221"/>
            <a:ext cx="395339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</a:rPr>
              <a:t>发布事件</a:t>
            </a:r>
            <a:r>
              <a:rPr lang="en-US" sz="2000" dirty="0">
                <a:solidFill>
                  <a:schemeClr val="bg1"/>
                </a:solidFill>
              </a:rPr>
              <a:t>/ IDistributedEventBus</a:t>
            </a:r>
          </a:p>
        </p:txBody>
      </p:sp>
      <p:sp>
        <p:nvSpPr>
          <p:cNvPr id="127" name="TextBox 9"/>
          <p:cNvSpPr txBox="1"/>
          <p:nvPr/>
        </p:nvSpPr>
        <p:spPr>
          <a:xfrm>
            <a:off x="6532940" y="1408221"/>
            <a:ext cx="4447115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</a:rPr>
              <a:t>消费事件</a:t>
            </a:r>
            <a:r>
              <a:rPr lang="en-US" sz="2000" dirty="0">
                <a:solidFill>
                  <a:schemeClr val="bg1"/>
                </a:solidFill>
              </a:rPr>
              <a:t>/ IDistributedEventHandler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543C4F8-773B-4E85-8926-0F442CEB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63" y="1965570"/>
            <a:ext cx="4863556" cy="385162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96596D3-5121-4211-A2BC-C6788729C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13" y="1971911"/>
            <a:ext cx="5638579" cy="19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280028" y="2563263"/>
            <a:ext cx="96458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为什么创建</a:t>
            </a:r>
            <a:r>
              <a:rPr lang="en-US" altLang="zh-CN" sz="6000" dirty="0">
                <a:solidFill>
                  <a:schemeClr val="bg1"/>
                </a:solidFill>
              </a:rPr>
              <a:t>ABP</a:t>
            </a:r>
            <a:r>
              <a:rPr lang="zh-CN" altLang="en-US" sz="6000" dirty="0">
                <a:solidFill>
                  <a:schemeClr val="bg1"/>
                </a:solidFill>
              </a:rPr>
              <a:t>框架 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49063" y="2608040"/>
            <a:ext cx="11770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MVC (Razor Pages) UI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虚拟文件系统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8" name="Content Placeholder 2"/>
          <p:cNvSpPr txBox="1"/>
          <p:nvPr/>
        </p:nvSpPr>
        <p:spPr>
          <a:xfrm>
            <a:off x="782132" y="1609460"/>
            <a:ext cx="3963085" cy="4112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将视图</a:t>
            </a:r>
            <a:r>
              <a:rPr lang="en-US" sz="2000" dirty="0">
                <a:solidFill>
                  <a:schemeClr val="bg1"/>
                </a:solidFill>
              </a:rPr>
              <a:t>, JavaScript, CSS… </a:t>
            </a:r>
            <a:r>
              <a:rPr lang="zh-CN" altLang="en-US" sz="2000" dirty="0">
                <a:solidFill>
                  <a:schemeClr val="bg1"/>
                </a:solidFill>
              </a:rPr>
              <a:t>等文件嵌入模块</a:t>
            </a:r>
            <a:r>
              <a:rPr lang="en-US" sz="2000" dirty="0">
                <a:solidFill>
                  <a:schemeClr val="bg1"/>
                </a:solidFill>
              </a:rPr>
              <a:t> (dlls).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集成到</a:t>
            </a:r>
            <a:r>
              <a:rPr lang="en-US" sz="2000" dirty="0">
                <a:solidFill>
                  <a:schemeClr val="bg1"/>
                </a:solidFill>
              </a:rPr>
              <a:t>razor</a:t>
            </a:r>
            <a:r>
              <a:rPr lang="zh-CN" altLang="en-US" sz="2000" dirty="0">
                <a:solidFill>
                  <a:schemeClr val="bg1"/>
                </a:solidFill>
              </a:rPr>
              <a:t>视图与静态文件中间件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2" name="图片 31" descr="C:\Users\86135\Desktop\未标题-4.jpg未标题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63801" y="1764129"/>
            <a:ext cx="5015865" cy="29912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Bootstrap </a:t>
            </a:r>
            <a:r>
              <a:rPr lang="zh-CN" altLang="en-US" dirty="0">
                <a:solidFill>
                  <a:schemeClr val="bg1"/>
                </a:solidFill>
              </a:rPr>
              <a:t>标签助手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2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74" y="2979181"/>
            <a:ext cx="5769555" cy="3121322"/>
          </a:xfrm>
          <a:prstGeom prst="rect">
            <a:avLst/>
          </a:prstGeom>
        </p:spPr>
      </p:pic>
      <p:pic>
        <p:nvPicPr>
          <p:cNvPr id="13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4" y="1269805"/>
            <a:ext cx="6713673" cy="1590972"/>
          </a:xfrm>
          <a:prstGeom prst="rect">
            <a:avLst/>
          </a:prstGeom>
        </p:spPr>
      </p:pic>
      <p:cxnSp>
        <p:nvCxnSpPr>
          <p:cNvPr id="131" name="Connector: Elbow 6"/>
          <p:cNvCxnSpPr/>
          <p:nvPr/>
        </p:nvCxnSpPr>
        <p:spPr>
          <a:xfrm rot="16200000" flipH="1">
            <a:off x="4679603" y="2033146"/>
            <a:ext cx="505125" cy="2397195"/>
          </a:xfrm>
          <a:prstGeom prst="bentConnector2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4"/>
          <p:cNvSpPr txBox="1"/>
          <p:nvPr/>
        </p:nvSpPr>
        <p:spPr>
          <a:xfrm>
            <a:off x="262954" y="3996145"/>
            <a:ext cx="4197303" cy="144655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减少样板代码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获得智能感知的能力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与原生</a:t>
            </a:r>
            <a:r>
              <a:rPr lang="en-US" sz="2400" dirty="0">
                <a:solidFill>
                  <a:schemeClr val="bg1"/>
                </a:solidFill>
              </a:rPr>
              <a:t>bootstrap</a:t>
            </a:r>
            <a:r>
              <a:rPr lang="zh-CN" altLang="en-US" sz="2400" dirty="0">
                <a:solidFill>
                  <a:schemeClr val="bg1"/>
                </a:solidFill>
              </a:rPr>
              <a:t>代码协作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3" name="Rectangle 9"/>
          <p:cNvSpPr/>
          <p:nvPr/>
        </p:nvSpPr>
        <p:spPr>
          <a:xfrm>
            <a:off x="3774309" y="3114529"/>
            <a:ext cx="188064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原生</a:t>
            </a:r>
            <a:r>
              <a:rPr lang="en-US" altLang="zh-CN" sz="1600" dirty="0">
                <a:solidFill>
                  <a:schemeClr val="bg1"/>
                </a:solidFill>
              </a:rPr>
              <a:t>BootStrap</a:t>
            </a:r>
            <a:r>
              <a:rPr lang="zh-CN" altLang="en-US" sz="1600" dirty="0">
                <a:solidFill>
                  <a:schemeClr val="bg1"/>
                </a:solidFill>
              </a:rPr>
              <a:t>代码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动态表单和输入框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1" y="1594167"/>
            <a:ext cx="11262805" cy="1768357"/>
          </a:xfrm>
          <a:prstGeom prst="rect">
            <a:avLst/>
          </a:prstGeom>
        </p:spPr>
      </p:pic>
      <p:pic>
        <p:nvPicPr>
          <p:cNvPr id="12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74" y="4253426"/>
            <a:ext cx="7213060" cy="805766"/>
          </a:xfrm>
          <a:prstGeom prst="rect">
            <a:avLst/>
          </a:prstGeom>
        </p:spPr>
      </p:pic>
      <p:cxnSp>
        <p:nvCxnSpPr>
          <p:cNvPr id="126" name="Straight Arrow Connector 8"/>
          <p:cNvCxnSpPr>
            <a:stCxn id="108" idx="2"/>
            <a:endCxn id="125" idx="0"/>
          </p:cNvCxnSpPr>
          <p:nvPr/>
        </p:nvCxnSpPr>
        <p:spPr>
          <a:xfrm>
            <a:off x="6032374" y="3362524"/>
            <a:ext cx="830" cy="890902"/>
          </a:xfrm>
          <a:prstGeom prst="straightConnector1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动态表单和输入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74" y="1288033"/>
            <a:ext cx="6750137" cy="408847"/>
          </a:xfrm>
          <a:prstGeom prst="rect">
            <a:avLst/>
          </a:prstGeom>
        </p:spPr>
      </p:pic>
      <p:pic>
        <p:nvPicPr>
          <p:cNvPr id="12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372" y="1012116"/>
            <a:ext cx="4291720" cy="5112931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6" name="Connector: Elbow 9"/>
          <p:cNvCxnSpPr/>
          <p:nvPr/>
        </p:nvCxnSpPr>
        <p:spPr>
          <a:xfrm rot="16200000" flipH="1">
            <a:off x="5977907" y="841667"/>
            <a:ext cx="505125" cy="2397195"/>
          </a:xfrm>
          <a:prstGeom prst="bentConnector2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74" y="1787701"/>
            <a:ext cx="4291720" cy="4586956"/>
          </a:xfrm>
          <a:prstGeom prst="rect">
            <a:avLst/>
          </a:prstGeom>
        </p:spPr>
      </p:pic>
      <p:sp>
        <p:nvSpPr>
          <p:cNvPr id="128" name="TextBox 11"/>
          <p:cNvSpPr txBox="1"/>
          <p:nvPr/>
        </p:nvSpPr>
        <p:spPr>
          <a:xfrm>
            <a:off x="5347278" y="3252802"/>
            <a:ext cx="1908215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</a:rPr>
              <a:t>验证与本地化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捆绑与压缩系统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4218064" y="154419"/>
            <a:ext cx="7529945" cy="1048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5" name="TextBox 3"/>
          <p:cNvSpPr txBox="1"/>
          <p:nvPr/>
        </p:nvSpPr>
        <p:spPr>
          <a:xfrm>
            <a:off x="681603" y="3448608"/>
            <a:ext cx="10796954" cy="22652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自动在生产环境捆绑与压缩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与虚拟文件系统协同工作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自动（递归的）添加依赖项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动态确定包的内容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为包命名在需要时重用</a:t>
            </a:r>
            <a:r>
              <a:rPr lang="en-US" altLang="zh-CN" sz="2400" dirty="0">
                <a:solidFill>
                  <a:schemeClr val="bg1"/>
                </a:solidFill>
              </a:rPr>
              <a:t>!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28EC33-664E-45EF-808C-67E0C5CA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57" y="1325070"/>
            <a:ext cx="7814881" cy="1832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351" y="358730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https://abp.io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57" y="1406769"/>
            <a:ext cx="10174149" cy="496770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705382" y="1286460"/>
            <a:ext cx="11770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Github : </a:t>
            </a:r>
            <a:r>
              <a:rPr lang="en-US" altLang="zh-CN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https://github.com/abpframework/abp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85505B1-AC25-4DA6-B9D3-30531F8CFA29}"/>
              </a:ext>
            </a:extLst>
          </p:cNvPr>
          <p:cNvSpPr/>
          <p:nvPr/>
        </p:nvSpPr>
        <p:spPr>
          <a:xfrm>
            <a:off x="1661001" y="3393173"/>
            <a:ext cx="11770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二维码</a:t>
            </a:r>
            <a:r>
              <a:rPr lang="en-US" altLang="zh-CN" sz="3200" dirty="0">
                <a:solidFill>
                  <a:schemeClr val="bg1"/>
                </a:solidFill>
              </a:rPr>
              <a:t> 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D091425-A310-42AD-9555-80E53EDF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71" y="2837307"/>
            <a:ext cx="2380952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0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03781" y="1278750"/>
            <a:ext cx="11770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Abp</a:t>
            </a:r>
            <a:r>
              <a:rPr lang="zh-CN" altLang="en-US" sz="4000" dirty="0">
                <a:solidFill>
                  <a:schemeClr val="bg1"/>
                </a:solidFill>
              </a:rPr>
              <a:t>官方交流群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857F33-F67A-44A4-80D3-3A058E80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06" y="3007711"/>
            <a:ext cx="1733333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7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7164E148-11D2-48E2-8FB6-7664FC72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957544"/>
            <a:ext cx="2495238" cy="128571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BA4D662-2E8B-4A0A-80B5-D7A9A528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086" y="914686"/>
            <a:ext cx="1390476" cy="134285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76639BD-3568-4D86-942A-01333652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614" y="957544"/>
            <a:ext cx="1971429" cy="125714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0CBFA0B-FC66-4015-A03B-555E8ED90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368" y="2979695"/>
            <a:ext cx="3776870" cy="128872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A1B250E-1380-4F1C-A5B3-ABFED632B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62" y="3062307"/>
            <a:ext cx="2523809" cy="84761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49B6D7F-818F-49F9-967D-90A1BDCEC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760" y="3010093"/>
            <a:ext cx="2323128" cy="22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0"/>
              <a:ext cx="3082343" cy="477906"/>
              <a:chOff x="1365955" y="615644"/>
              <a:chExt cx="3082343" cy="477906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4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为什么创建</a:t>
            </a:r>
            <a:r>
              <a:rPr lang="en-US" altLang="zh-CN" dirty="0">
                <a:solidFill>
                  <a:schemeClr val="bg1"/>
                </a:solidFill>
              </a:rPr>
              <a:t>ABP</a:t>
            </a:r>
            <a:r>
              <a:rPr lang="zh-CN" altLang="en-US" dirty="0">
                <a:solidFill>
                  <a:schemeClr val="bg1"/>
                </a:solidFill>
              </a:rPr>
              <a:t>框架 </a:t>
            </a:r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411159" y="2316476"/>
            <a:ext cx="2961491" cy="409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你的程序</a:t>
            </a:r>
            <a:endParaRPr lang="en-US" dirty="0"/>
          </a:p>
        </p:txBody>
      </p:sp>
      <p:sp>
        <p:nvSpPr>
          <p:cNvPr id="124" name="Rectangle 6"/>
          <p:cNvSpPr/>
          <p:nvPr/>
        </p:nvSpPr>
        <p:spPr>
          <a:xfrm>
            <a:off x="417769" y="3205854"/>
            <a:ext cx="2954483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zh-CN" altLang="en-US" dirty="0"/>
              <a:t>平台</a:t>
            </a:r>
            <a:r>
              <a:rPr lang="en-US" dirty="0"/>
              <a:t>) ASP.NET Core</a:t>
            </a:r>
          </a:p>
        </p:txBody>
      </p:sp>
      <p:cxnSp>
        <p:nvCxnSpPr>
          <p:cNvPr id="125" name="Straight Arrow Connector 4"/>
          <p:cNvCxnSpPr/>
          <p:nvPr/>
        </p:nvCxnSpPr>
        <p:spPr>
          <a:xfrm>
            <a:off x="1961421" y="2725908"/>
            <a:ext cx="3106" cy="47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6" name="TextBox 8"/>
          <p:cNvSpPr txBox="1"/>
          <p:nvPr/>
        </p:nvSpPr>
        <p:spPr>
          <a:xfrm>
            <a:off x="5024733" y="1225695"/>
            <a:ext cx="208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sng" dirty="0">
                <a:solidFill>
                  <a:schemeClr val="bg1"/>
                </a:solidFill>
              </a:rPr>
              <a:t>领域驱动设计</a:t>
            </a:r>
            <a:endParaRPr lang="en-US" sz="2400" u="sng" dirty="0">
              <a:solidFill>
                <a:schemeClr val="bg1"/>
              </a:solidFill>
            </a:endParaRPr>
          </a:p>
        </p:txBody>
      </p:sp>
      <p:pic>
        <p:nvPicPr>
          <p:cNvPr id="127" name="Picture 6" descr="Image result for 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91" y="2048906"/>
            <a:ext cx="5257268" cy="37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TextBox 10"/>
          <p:cNvSpPr txBox="1"/>
          <p:nvPr/>
        </p:nvSpPr>
        <p:spPr>
          <a:xfrm>
            <a:off x="9457515" y="1939579"/>
            <a:ext cx="32458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>
                <a:solidFill>
                  <a:schemeClr val="bg1"/>
                </a:solidFill>
              </a:rPr>
              <a:t>横切关注点</a:t>
            </a:r>
            <a:endParaRPr lang="en-US" sz="16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授权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验证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异常处理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数据库连接管理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审计日志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缓存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...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zh-CN" altLang="en-US" sz="1600" u="sng" dirty="0">
                <a:solidFill>
                  <a:schemeClr val="bg1"/>
                </a:solidFill>
              </a:rPr>
              <a:t>基础设施</a:t>
            </a:r>
            <a:endParaRPr lang="en-US" sz="16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基类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抽象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集成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扩展方法</a:t>
            </a:r>
            <a:r>
              <a:rPr lang="en-US" sz="1600" dirty="0">
                <a:solidFill>
                  <a:schemeClr val="bg1"/>
                </a:solidFill>
              </a:rPr>
              <a:t> / </a:t>
            </a:r>
            <a:r>
              <a:rPr lang="zh-CN" altLang="en-US" sz="1600" dirty="0">
                <a:solidFill>
                  <a:schemeClr val="bg1"/>
                </a:solidFill>
              </a:rPr>
              <a:t>帮助类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类库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69824" y="1761547"/>
            <a:ext cx="1177098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Thanks! Questions..?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>
                <a:solidFill>
                  <a:schemeClr val="bg1"/>
                </a:solidFill>
              </a:rPr>
              <a:t>梁士伟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en-US" altLang="zh-CN" sz="3600" dirty="0">
                <a:solidFill>
                  <a:schemeClr val="bg1"/>
                </a:solidFill>
              </a:rPr>
              <a:t>GitHub: @ liangshiw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en-US" altLang="zh-CN" sz="3600" dirty="0">
                <a:solidFill>
                  <a:schemeClr val="bg1"/>
                </a:solidFill>
              </a:rPr>
              <a:t>Web: liangsw.me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为什么创建</a:t>
            </a:r>
            <a:r>
              <a:rPr lang="en-US" altLang="zh-CN" dirty="0">
                <a:solidFill>
                  <a:schemeClr val="bg1"/>
                </a:solidFill>
              </a:rPr>
              <a:t>ABP</a:t>
            </a:r>
            <a:r>
              <a:rPr lang="zh-CN" altLang="en-US" dirty="0">
                <a:solidFill>
                  <a:schemeClr val="bg1"/>
                </a:solidFill>
              </a:rPr>
              <a:t>框架 </a:t>
            </a:r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6" name="Rectangle 2"/>
          <p:cNvSpPr/>
          <p:nvPr/>
        </p:nvSpPr>
        <p:spPr>
          <a:xfrm>
            <a:off x="768785" y="2007188"/>
            <a:ext cx="5014507" cy="409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你的应用程序</a:t>
            </a:r>
            <a:endParaRPr lang="en-US" dirty="0"/>
          </a:p>
        </p:txBody>
      </p:sp>
      <p:sp>
        <p:nvSpPr>
          <p:cNvPr id="108" name="Rectangle 6"/>
          <p:cNvSpPr/>
          <p:nvPr/>
        </p:nvSpPr>
        <p:spPr>
          <a:xfrm>
            <a:off x="775794" y="4047691"/>
            <a:ext cx="5002640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zh-CN" altLang="en-US" dirty="0"/>
              <a:t>平台</a:t>
            </a:r>
            <a:r>
              <a:rPr lang="en-US" dirty="0"/>
              <a:t>) ASP.NET Core</a:t>
            </a:r>
          </a:p>
        </p:txBody>
      </p:sp>
      <p:cxnSp>
        <p:nvCxnSpPr>
          <p:cNvPr id="113" name="Straight Arrow Connector 4"/>
          <p:cNvCxnSpPr>
            <a:endCxn id="122" idx="0"/>
          </p:cNvCxnSpPr>
          <p:nvPr/>
        </p:nvCxnSpPr>
        <p:spPr>
          <a:xfrm>
            <a:off x="3945535" y="2416620"/>
            <a:ext cx="0" cy="411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Rectangle 9"/>
          <p:cNvSpPr/>
          <p:nvPr/>
        </p:nvSpPr>
        <p:spPr>
          <a:xfrm>
            <a:off x="2112636" y="2827968"/>
            <a:ext cx="3665798" cy="811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可重用的应用程序框架</a:t>
            </a:r>
            <a:endParaRPr lang="en-US" dirty="0"/>
          </a:p>
        </p:txBody>
      </p:sp>
      <p:cxnSp>
        <p:nvCxnSpPr>
          <p:cNvPr id="129" name="Straight Arrow Connector 13"/>
          <p:cNvCxnSpPr/>
          <p:nvPr/>
        </p:nvCxnSpPr>
        <p:spPr>
          <a:xfrm>
            <a:off x="1434945" y="2416620"/>
            <a:ext cx="0" cy="163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5"/>
          <p:cNvCxnSpPr>
            <a:stCxn id="122" idx="2"/>
          </p:cNvCxnSpPr>
          <p:nvPr/>
        </p:nvCxnSpPr>
        <p:spPr>
          <a:xfrm>
            <a:off x="3945535" y="3639178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Connector: Curved 23"/>
          <p:cNvCxnSpPr>
            <a:endCxn id="122" idx="3"/>
          </p:cNvCxnSpPr>
          <p:nvPr/>
        </p:nvCxnSpPr>
        <p:spPr>
          <a:xfrm rot="10800000">
            <a:off x="5778434" y="3233573"/>
            <a:ext cx="1008534" cy="2000226"/>
          </a:xfrm>
          <a:prstGeom prst="curved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8"/>
          <p:cNvSpPr txBox="1"/>
          <p:nvPr/>
        </p:nvSpPr>
        <p:spPr>
          <a:xfrm>
            <a:off x="6866251" y="1746494"/>
            <a:ext cx="4647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可重用应用程序框架并不简单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开发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保持更新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完善的文档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培训开发人员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</a:t>
            </a:r>
            <a:r>
              <a:rPr lang="zh-CN" altLang="en-US" b="1" dirty="0">
                <a:solidFill>
                  <a:schemeClr val="bg1"/>
                </a:solidFill>
              </a:rPr>
              <a:t>需要一个专门的框架团队</a:t>
            </a:r>
            <a:r>
              <a:rPr lang="en-US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13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51" y="5004291"/>
            <a:ext cx="2388422" cy="822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-1139622" y="2680131"/>
            <a:ext cx="85658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			</a:t>
            </a:r>
            <a:r>
              <a:rPr lang="zh-CN" altLang="en-US" sz="6000" dirty="0">
                <a:solidFill>
                  <a:schemeClr val="bg1"/>
                </a:solidFill>
              </a:rPr>
              <a:t>架构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架构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zh-CN" altLang="en-US" dirty="0">
                <a:solidFill>
                  <a:schemeClr val="bg1"/>
                </a:solidFill>
              </a:rPr>
              <a:t>领域驱动设计</a:t>
            </a:r>
          </a:p>
        </p:txBody>
      </p:sp>
      <p:pic>
        <p:nvPicPr>
          <p:cNvPr id="106" name="Picture 2" descr="C:\Users\86135\Desktop\未标题-3.jpg未标题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3797" y="1826759"/>
            <a:ext cx="313563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ontent Placeholder 2"/>
          <p:cNvSpPr txBox="1"/>
          <p:nvPr/>
        </p:nvSpPr>
        <p:spPr>
          <a:xfrm>
            <a:off x="5166363" y="1795325"/>
            <a:ext cx="6406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基于 </a:t>
            </a:r>
            <a:r>
              <a:rPr lang="en-US" sz="2400" b="1" dirty="0">
                <a:solidFill>
                  <a:schemeClr val="bg1"/>
                </a:solidFill>
              </a:rPr>
              <a:t>DDD </a:t>
            </a:r>
            <a:r>
              <a:rPr lang="zh-CN" altLang="en-US" sz="2400" dirty="0">
                <a:solidFill>
                  <a:schemeClr val="bg1"/>
                </a:solidFill>
              </a:rPr>
              <a:t>模式和原则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b="1" dirty="0">
                <a:solidFill>
                  <a:schemeClr val="bg1"/>
                </a:solidFill>
              </a:rPr>
              <a:t>分层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zh-CN" altLang="en-US" sz="2000" dirty="0">
                <a:solidFill>
                  <a:schemeClr val="bg1"/>
                </a:solidFill>
              </a:rPr>
              <a:t>领域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应用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展现与基础设施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结构良好的</a:t>
            </a:r>
            <a:r>
              <a:rPr lang="zh-CN" altLang="en-US" sz="2400" b="1" dirty="0">
                <a:solidFill>
                  <a:schemeClr val="bg1"/>
                </a:solidFill>
              </a:rPr>
              <a:t>启动模板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实体、仓储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zh-CN" altLang="en-US" sz="2400" dirty="0">
                <a:solidFill>
                  <a:schemeClr val="bg1"/>
                </a:solidFill>
              </a:rPr>
              <a:t>、工作单元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zh-CN" altLang="en-US" sz="2400" dirty="0">
                <a:solidFill>
                  <a:schemeClr val="bg1"/>
                </a:solidFill>
              </a:rPr>
              <a:t>应用服务</a:t>
            </a:r>
            <a:r>
              <a:rPr lang="en-US" sz="2400" dirty="0">
                <a:solidFill>
                  <a:schemeClr val="bg1"/>
                </a:solidFill>
              </a:rPr>
              <a:t>… </a:t>
            </a:r>
            <a:r>
              <a:rPr lang="zh-CN" altLang="en-US" sz="2400" dirty="0">
                <a:solidFill>
                  <a:schemeClr val="bg1"/>
                </a:solidFill>
              </a:rPr>
              <a:t>等基础设施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文档</a:t>
            </a:r>
            <a:r>
              <a:rPr lang="en-US" sz="2400" dirty="0">
                <a:solidFill>
                  <a:schemeClr val="bg1"/>
                </a:solidFill>
              </a:rPr>
              <a:t> &amp; </a:t>
            </a:r>
            <a:r>
              <a:rPr lang="zh-CN" altLang="en-US" sz="2400" b="1" dirty="0">
                <a:solidFill>
                  <a:schemeClr val="bg1"/>
                </a:solidFill>
              </a:rPr>
              <a:t>最佳实践指南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架构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zh-CN" altLang="en-US" dirty="0">
                <a:solidFill>
                  <a:schemeClr val="bg1"/>
                </a:solidFill>
              </a:rPr>
              <a:t>模块化</a:t>
            </a:r>
          </a:p>
        </p:txBody>
      </p:sp>
      <p:sp>
        <p:nvSpPr>
          <p:cNvPr id="123" name="Rectangle 4"/>
          <p:cNvSpPr/>
          <p:nvPr/>
        </p:nvSpPr>
        <p:spPr>
          <a:xfrm>
            <a:off x="1502819" y="2255252"/>
            <a:ext cx="7064412" cy="23474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u="sng" dirty="0"/>
              <a:t>应用程序</a:t>
            </a:r>
            <a:endParaRPr lang="en-US" sz="2400" b="1" u="sng" dirty="0"/>
          </a:p>
        </p:txBody>
      </p:sp>
      <p:sp>
        <p:nvSpPr>
          <p:cNvPr id="124" name="Rectangle 2"/>
          <p:cNvSpPr/>
          <p:nvPr/>
        </p:nvSpPr>
        <p:spPr>
          <a:xfrm>
            <a:off x="1738641" y="2875547"/>
            <a:ext cx="3283285" cy="7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/>
              <a:t>模块</a:t>
            </a:r>
            <a:r>
              <a:rPr lang="en-US" sz="1600" b="1" u="sng" dirty="0"/>
              <a:t> A</a:t>
            </a:r>
          </a:p>
          <a:p>
            <a:pPr algn="ctr"/>
            <a:r>
              <a:rPr lang="zh-CN" altLang="en-US" sz="1400" dirty="0"/>
              <a:t>实体</a:t>
            </a:r>
            <a:r>
              <a:rPr lang="en-US" sz="1400" dirty="0"/>
              <a:t>, </a:t>
            </a:r>
            <a:r>
              <a:rPr lang="zh-CN" altLang="en-US" sz="1400" dirty="0"/>
              <a:t>服务</a:t>
            </a:r>
            <a:r>
              <a:rPr lang="en-US" sz="1400" dirty="0"/>
              <a:t>, APIs, UI </a:t>
            </a:r>
            <a:r>
              <a:rPr lang="zh-CN" altLang="en-US" sz="1400" dirty="0"/>
              <a:t>页面</a:t>
            </a:r>
            <a:r>
              <a:rPr lang="en-US" sz="1400" dirty="0"/>
              <a:t>, </a:t>
            </a:r>
            <a:r>
              <a:rPr lang="zh-CN" altLang="en-US" sz="1400" dirty="0"/>
              <a:t>数据库</a:t>
            </a:r>
            <a:endParaRPr lang="en-US" sz="1400" dirty="0"/>
          </a:p>
        </p:txBody>
      </p:sp>
      <p:sp>
        <p:nvSpPr>
          <p:cNvPr id="125" name="Rectangle 13"/>
          <p:cNvSpPr/>
          <p:nvPr/>
        </p:nvSpPr>
        <p:spPr>
          <a:xfrm>
            <a:off x="5163631" y="2875547"/>
            <a:ext cx="3283285" cy="721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/>
              <a:t>模块</a:t>
            </a:r>
            <a:r>
              <a:rPr lang="en-US" sz="1600" b="1" u="sng" dirty="0"/>
              <a:t>B</a:t>
            </a:r>
          </a:p>
          <a:p>
            <a:pPr algn="ctr"/>
            <a:r>
              <a:rPr lang="zh-CN" altLang="en-US" sz="1400" dirty="0"/>
              <a:t>实体</a:t>
            </a:r>
            <a:r>
              <a:rPr lang="en-US" altLang="zh-CN" sz="1400" dirty="0"/>
              <a:t>, </a:t>
            </a:r>
            <a:r>
              <a:rPr lang="zh-CN" altLang="en-US" sz="1400" dirty="0"/>
              <a:t>服务</a:t>
            </a:r>
            <a:r>
              <a:rPr lang="en-US" altLang="zh-CN" sz="1400" dirty="0"/>
              <a:t>, APIs, UI </a:t>
            </a:r>
            <a:r>
              <a:rPr lang="zh-CN" altLang="en-US" sz="1400" dirty="0"/>
              <a:t>页面</a:t>
            </a:r>
            <a:r>
              <a:rPr lang="en-US" altLang="zh-CN" sz="1400" dirty="0"/>
              <a:t>, </a:t>
            </a:r>
            <a:r>
              <a:rPr lang="zh-CN" altLang="en-US" sz="1400" dirty="0"/>
              <a:t>数据库</a:t>
            </a:r>
            <a:endParaRPr lang="en-US" altLang="zh-CN" sz="1400" dirty="0"/>
          </a:p>
        </p:txBody>
      </p:sp>
      <p:sp>
        <p:nvSpPr>
          <p:cNvPr id="126" name="Rectangle 14"/>
          <p:cNvSpPr/>
          <p:nvPr/>
        </p:nvSpPr>
        <p:spPr>
          <a:xfrm>
            <a:off x="1738641" y="3744495"/>
            <a:ext cx="3283285" cy="721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/>
              <a:t>模块</a:t>
            </a:r>
            <a:r>
              <a:rPr lang="en-US" sz="1600" b="1" u="sng" dirty="0"/>
              <a:t>C</a:t>
            </a:r>
          </a:p>
          <a:p>
            <a:pPr algn="ctr"/>
            <a:r>
              <a:rPr lang="zh-CN" altLang="en-US" sz="1400" dirty="0"/>
              <a:t>实体</a:t>
            </a:r>
            <a:r>
              <a:rPr lang="en-US" altLang="zh-CN" sz="1400" dirty="0"/>
              <a:t>, </a:t>
            </a:r>
            <a:r>
              <a:rPr lang="zh-CN" altLang="en-US" sz="1400" dirty="0"/>
              <a:t>服务</a:t>
            </a:r>
            <a:r>
              <a:rPr lang="en-US" altLang="zh-CN" sz="1400" dirty="0"/>
              <a:t>, APIs, UI </a:t>
            </a:r>
            <a:r>
              <a:rPr lang="zh-CN" altLang="en-US" sz="1400" dirty="0"/>
              <a:t>页面</a:t>
            </a:r>
            <a:r>
              <a:rPr lang="en-US" altLang="zh-CN" sz="1400" dirty="0"/>
              <a:t>, </a:t>
            </a:r>
            <a:r>
              <a:rPr lang="zh-CN" altLang="en-US" sz="1400" dirty="0"/>
              <a:t>数据库</a:t>
            </a:r>
            <a:endParaRPr lang="en-US" altLang="zh-CN" sz="1400" dirty="0"/>
          </a:p>
        </p:txBody>
      </p:sp>
      <p:sp>
        <p:nvSpPr>
          <p:cNvPr id="127" name="Rectangle 15"/>
          <p:cNvSpPr/>
          <p:nvPr/>
        </p:nvSpPr>
        <p:spPr>
          <a:xfrm>
            <a:off x="5163631" y="3744495"/>
            <a:ext cx="3283285" cy="721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/>
              <a:t>模块</a:t>
            </a:r>
            <a:r>
              <a:rPr lang="en-US" sz="1600" b="1" u="sng" dirty="0"/>
              <a:t>D</a:t>
            </a:r>
          </a:p>
          <a:p>
            <a:pPr algn="ctr"/>
            <a:r>
              <a:rPr lang="zh-CN" altLang="en-US" sz="1400" dirty="0"/>
              <a:t>实体</a:t>
            </a:r>
            <a:r>
              <a:rPr lang="en-US" altLang="zh-CN" sz="1400" dirty="0"/>
              <a:t>, </a:t>
            </a:r>
            <a:r>
              <a:rPr lang="zh-CN" altLang="en-US" sz="1400" dirty="0"/>
              <a:t>服务</a:t>
            </a:r>
            <a:r>
              <a:rPr lang="en-US" altLang="zh-CN" sz="1400" dirty="0"/>
              <a:t>, APIs, UI </a:t>
            </a:r>
            <a:r>
              <a:rPr lang="zh-CN" altLang="en-US" sz="1400" dirty="0"/>
              <a:t>页面</a:t>
            </a:r>
            <a:r>
              <a:rPr lang="en-US" altLang="zh-CN" sz="1400" dirty="0"/>
              <a:t>, </a:t>
            </a:r>
            <a:r>
              <a:rPr lang="zh-CN" altLang="en-US" sz="1400" dirty="0"/>
              <a:t>数据库</a:t>
            </a:r>
            <a:endParaRPr lang="en-US" altLang="zh-CN" sz="1400" dirty="0"/>
          </a:p>
        </p:txBody>
      </p:sp>
      <p:sp>
        <p:nvSpPr>
          <p:cNvPr id="128" name="TextBox 16"/>
          <p:cNvSpPr txBox="1"/>
          <p:nvPr/>
        </p:nvSpPr>
        <p:spPr>
          <a:xfrm>
            <a:off x="8866683" y="2207126"/>
            <a:ext cx="3919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chemeClr val="bg1"/>
                </a:solidFill>
              </a:rPr>
              <a:t>预构建的模块</a:t>
            </a:r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账户管理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身份管理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租户管理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设置管理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权限管理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架构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zh-CN" altLang="en-US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06" name="Content Placeholder 2"/>
          <p:cNvSpPr txBox="1"/>
          <p:nvPr/>
        </p:nvSpPr>
        <p:spPr>
          <a:xfrm>
            <a:off x="605508" y="1624165"/>
            <a:ext cx="4805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微服务设计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通信模式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</a:rPr>
              <a:t>远程</a:t>
            </a:r>
            <a:r>
              <a:rPr lang="en-US" altLang="zh-CN" sz="2000" dirty="0">
                <a:solidFill>
                  <a:schemeClr val="bg1"/>
                </a:solidFill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</a:rPr>
              <a:t>调用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分布式事件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zh-CN" altLang="en-US" sz="2000" dirty="0">
                <a:solidFill>
                  <a:schemeClr val="bg1"/>
                </a:solidFill>
              </a:rPr>
              <a:t>发布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订阅 模型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IdentityServer4</a:t>
            </a:r>
            <a:r>
              <a:rPr lang="zh-CN" altLang="en-US" sz="2400" dirty="0">
                <a:solidFill>
                  <a:schemeClr val="bg1"/>
                </a:solidFill>
              </a:rPr>
              <a:t>集成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预构建模块已设计与微服务兼容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8" name="Picture 4" descr="microservice-sample-diagram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03" y="2278588"/>
            <a:ext cx="6207213" cy="325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 2"/>
          <p:cNvSpPr/>
          <p:nvPr/>
        </p:nvSpPr>
        <p:spPr>
          <a:xfrm>
            <a:off x="6096683" y="1624165"/>
            <a:ext cx="4666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u="sng" dirty="0">
                <a:solidFill>
                  <a:schemeClr val="bg1"/>
                </a:solidFill>
              </a:rPr>
              <a:t>一个完整的微服务解决方案示例 </a:t>
            </a:r>
            <a:r>
              <a:rPr lang="en-US" altLang="zh-CN" sz="2400" u="sng" dirty="0">
                <a:solidFill>
                  <a:schemeClr val="bg1"/>
                </a:solidFill>
              </a:rPr>
              <a:t>!</a:t>
            </a:r>
            <a:endParaRPr lang="en-US" sz="24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8867920" y="335412"/>
            <a:ext cx="2610637" cy="528188"/>
            <a:chOff x="605936" y="411612"/>
            <a:chExt cx="3905572" cy="79018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05936" y="411612"/>
              <a:ext cx="791064" cy="790182"/>
              <a:chOff x="561486" y="436997"/>
              <a:chExt cx="765664" cy="764812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"/>
              <p:cNvSpPr/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/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/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/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/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/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1"/>
              <p:cNvSpPr/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2"/>
              <p:cNvSpPr/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3"/>
              <p:cNvSpPr/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4"/>
              <p:cNvSpPr/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5"/>
              <p:cNvSpPr/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56"/>
              <p:cNvSpPr/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57"/>
              <p:cNvSpPr/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8"/>
              <p:cNvSpPr/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/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/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/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3"/>
              <p:cNvSpPr/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64"/>
              <p:cNvSpPr/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65"/>
              <p:cNvSpPr/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6"/>
              <p:cNvSpPr/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7"/>
              <p:cNvSpPr/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8"/>
              <p:cNvSpPr/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9"/>
              <p:cNvSpPr/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0"/>
              <p:cNvSpPr/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1"/>
              <p:cNvSpPr/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2"/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1429165" y="612201"/>
              <a:ext cx="3082343" cy="477905"/>
              <a:chOff x="1365955" y="615645"/>
              <a:chExt cx="3082343" cy="477905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369625" y="615645"/>
                <a:ext cx="3078673" cy="252906"/>
              </a:xfrm>
              <a:custGeom>
                <a:avLst/>
                <a:gdLst/>
                <a:ahLst/>
                <a:cxnLst/>
                <a:rect l="l" t="t" r="r" b="b"/>
                <a:pathLst>
                  <a:path w="3078673" h="252906">
                    <a:moveTo>
                      <a:pt x="2385506" y="192881"/>
                    </a:moveTo>
                    <a:lnTo>
                      <a:pt x="2385506" y="210462"/>
                    </a:lnTo>
                    <a:lnTo>
                      <a:pt x="2502792" y="210462"/>
                    </a:lnTo>
                    <a:lnTo>
                      <a:pt x="2502792" y="192881"/>
                    </a:lnTo>
                    <a:close/>
                    <a:moveTo>
                      <a:pt x="1185407" y="175427"/>
                    </a:moveTo>
                    <a:cubicBezTo>
                      <a:pt x="1192105" y="175427"/>
                      <a:pt x="1197755" y="177478"/>
                      <a:pt x="1202360" y="181580"/>
                    </a:cubicBezTo>
                    <a:cubicBezTo>
                      <a:pt x="1206964" y="185682"/>
                      <a:pt x="1209266" y="190789"/>
                      <a:pt x="1209266" y="196900"/>
                    </a:cubicBezTo>
                    <a:cubicBezTo>
                      <a:pt x="1209266" y="203346"/>
                      <a:pt x="1206964" y="208557"/>
                      <a:pt x="1202360" y="212534"/>
                    </a:cubicBezTo>
                    <a:cubicBezTo>
                      <a:pt x="1197755" y="216510"/>
                      <a:pt x="1191937" y="218499"/>
                      <a:pt x="1184905" y="218499"/>
                    </a:cubicBezTo>
                    <a:cubicBezTo>
                      <a:pt x="1178375" y="218499"/>
                      <a:pt x="1172787" y="216447"/>
                      <a:pt x="1168141" y="212345"/>
                    </a:cubicBezTo>
                    <a:cubicBezTo>
                      <a:pt x="1163495" y="208243"/>
                      <a:pt x="1161172" y="203095"/>
                      <a:pt x="1161172" y="196900"/>
                    </a:cubicBezTo>
                    <a:cubicBezTo>
                      <a:pt x="1161172" y="190621"/>
                      <a:pt x="1163558" y="185473"/>
                      <a:pt x="1168329" y="181454"/>
                    </a:cubicBezTo>
                    <a:cubicBezTo>
                      <a:pt x="1173101" y="177436"/>
                      <a:pt x="1178794" y="175427"/>
                      <a:pt x="1185407" y="175427"/>
                    </a:cubicBezTo>
                    <a:close/>
                    <a:moveTo>
                      <a:pt x="2944309" y="169274"/>
                    </a:moveTo>
                    <a:cubicBezTo>
                      <a:pt x="2935603" y="180324"/>
                      <a:pt x="2924552" y="192965"/>
                      <a:pt x="2911158" y="207197"/>
                    </a:cubicBezTo>
                    <a:cubicBezTo>
                      <a:pt x="2930580" y="207197"/>
                      <a:pt x="2957787" y="206443"/>
                      <a:pt x="2992781" y="204937"/>
                    </a:cubicBezTo>
                    <a:cubicBezTo>
                      <a:pt x="2987423" y="197737"/>
                      <a:pt x="2981730" y="190203"/>
                      <a:pt x="2975703" y="182333"/>
                    </a:cubicBezTo>
                    <a:lnTo>
                      <a:pt x="2997301" y="169274"/>
                    </a:lnTo>
                    <a:close/>
                    <a:moveTo>
                      <a:pt x="2385506" y="147926"/>
                    </a:moveTo>
                    <a:lnTo>
                      <a:pt x="2385506" y="165506"/>
                    </a:lnTo>
                    <a:lnTo>
                      <a:pt x="2502792" y="165506"/>
                    </a:lnTo>
                    <a:lnTo>
                      <a:pt x="2502792" y="147926"/>
                    </a:lnTo>
                    <a:close/>
                    <a:moveTo>
                      <a:pt x="2838576" y="137629"/>
                    </a:moveTo>
                    <a:lnTo>
                      <a:pt x="3069130" y="137629"/>
                    </a:lnTo>
                    <a:lnTo>
                      <a:pt x="3069130" y="169274"/>
                    </a:lnTo>
                    <a:lnTo>
                      <a:pt x="3006594" y="169274"/>
                    </a:lnTo>
                    <a:cubicBezTo>
                      <a:pt x="3022500" y="188528"/>
                      <a:pt x="3039662" y="210211"/>
                      <a:pt x="3058079" y="234321"/>
                    </a:cubicBezTo>
                    <a:lnTo>
                      <a:pt x="3027439" y="252906"/>
                    </a:lnTo>
                    <a:cubicBezTo>
                      <a:pt x="3023756" y="247548"/>
                      <a:pt x="3019905" y="241939"/>
                      <a:pt x="3015886" y="236079"/>
                    </a:cubicBezTo>
                    <a:cubicBezTo>
                      <a:pt x="2984074" y="237251"/>
                      <a:pt x="2944226" y="239260"/>
                      <a:pt x="2896340" y="242106"/>
                    </a:cubicBezTo>
                    <a:cubicBezTo>
                      <a:pt x="2889141" y="242609"/>
                      <a:pt x="2880350" y="243864"/>
                      <a:pt x="2869970" y="245874"/>
                    </a:cubicBezTo>
                    <a:lnTo>
                      <a:pt x="2854901" y="215485"/>
                    </a:lnTo>
                    <a:cubicBezTo>
                      <a:pt x="2870304" y="204434"/>
                      <a:pt x="2885541" y="189031"/>
                      <a:pt x="2900610" y="169274"/>
                    </a:cubicBezTo>
                    <a:lnTo>
                      <a:pt x="2838576" y="169274"/>
                    </a:lnTo>
                    <a:close/>
                    <a:moveTo>
                      <a:pt x="2162487" y="133611"/>
                    </a:moveTo>
                    <a:cubicBezTo>
                      <a:pt x="2171863" y="148512"/>
                      <a:pt x="2183751" y="161572"/>
                      <a:pt x="2198150" y="172790"/>
                    </a:cubicBezTo>
                    <a:cubicBezTo>
                      <a:pt x="2215563" y="160400"/>
                      <a:pt x="2229125" y="147340"/>
                      <a:pt x="2238836" y="133611"/>
                    </a:cubicBezTo>
                    <a:close/>
                    <a:moveTo>
                      <a:pt x="1033337" y="132857"/>
                    </a:moveTo>
                    <a:lnTo>
                      <a:pt x="1033337" y="164251"/>
                    </a:lnTo>
                    <a:lnTo>
                      <a:pt x="1057950" y="164251"/>
                    </a:lnTo>
                    <a:cubicBezTo>
                      <a:pt x="1051336" y="156716"/>
                      <a:pt x="1045476" y="150438"/>
                      <a:pt x="1040370" y="145415"/>
                    </a:cubicBezTo>
                    <a:lnTo>
                      <a:pt x="1054936" y="132857"/>
                    </a:lnTo>
                    <a:close/>
                    <a:moveTo>
                      <a:pt x="2729076" y="111259"/>
                    </a:moveTo>
                    <a:lnTo>
                      <a:pt x="2760218" y="111259"/>
                    </a:lnTo>
                    <a:lnTo>
                      <a:pt x="2760218" y="123062"/>
                    </a:lnTo>
                    <a:lnTo>
                      <a:pt x="2808690" y="123062"/>
                    </a:lnTo>
                    <a:lnTo>
                      <a:pt x="2808690" y="144159"/>
                    </a:lnTo>
                    <a:lnTo>
                      <a:pt x="2760218" y="144159"/>
                    </a:lnTo>
                    <a:lnTo>
                      <a:pt x="2760218" y="157721"/>
                    </a:lnTo>
                    <a:lnTo>
                      <a:pt x="2805927" y="157721"/>
                    </a:lnTo>
                    <a:lnTo>
                      <a:pt x="2805927" y="178817"/>
                    </a:lnTo>
                    <a:lnTo>
                      <a:pt x="2760218" y="178817"/>
                    </a:lnTo>
                    <a:lnTo>
                      <a:pt x="2760218" y="192379"/>
                    </a:lnTo>
                    <a:lnTo>
                      <a:pt x="2817480" y="192379"/>
                    </a:lnTo>
                    <a:lnTo>
                      <a:pt x="2817480" y="215736"/>
                    </a:lnTo>
                    <a:lnTo>
                      <a:pt x="2760218" y="215736"/>
                    </a:lnTo>
                    <a:lnTo>
                      <a:pt x="2760218" y="249139"/>
                    </a:lnTo>
                    <a:lnTo>
                      <a:pt x="2729076" y="249139"/>
                    </a:lnTo>
                    <a:lnTo>
                      <a:pt x="2729076" y="215736"/>
                    </a:lnTo>
                    <a:lnTo>
                      <a:pt x="2672819" y="215736"/>
                    </a:lnTo>
                    <a:lnTo>
                      <a:pt x="2672819" y="192379"/>
                    </a:lnTo>
                    <a:lnTo>
                      <a:pt x="2729076" y="192379"/>
                    </a:lnTo>
                    <a:lnTo>
                      <a:pt x="2729076" y="178817"/>
                    </a:lnTo>
                    <a:lnTo>
                      <a:pt x="2684120" y="178817"/>
                    </a:lnTo>
                    <a:lnTo>
                      <a:pt x="2684120" y="157721"/>
                    </a:lnTo>
                    <a:lnTo>
                      <a:pt x="2729076" y="157721"/>
                    </a:lnTo>
                    <a:lnTo>
                      <a:pt x="2729076" y="144159"/>
                    </a:lnTo>
                    <a:lnTo>
                      <a:pt x="2680102" y="144159"/>
                    </a:lnTo>
                    <a:lnTo>
                      <a:pt x="2680102" y="123062"/>
                    </a:lnTo>
                    <a:lnTo>
                      <a:pt x="2729076" y="123062"/>
                    </a:lnTo>
                    <a:close/>
                    <a:moveTo>
                      <a:pt x="781688" y="79614"/>
                    </a:moveTo>
                    <a:lnTo>
                      <a:pt x="781688" y="133862"/>
                    </a:lnTo>
                    <a:lnTo>
                      <a:pt x="838196" y="133862"/>
                    </a:lnTo>
                    <a:lnTo>
                      <a:pt x="838196" y="79614"/>
                    </a:lnTo>
                    <a:close/>
                    <a:moveTo>
                      <a:pt x="687005" y="79614"/>
                    </a:moveTo>
                    <a:lnTo>
                      <a:pt x="687005" y="133862"/>
                    </a:lnTo>
                    <a:lnTo>
                      <a:pt x="743513" y="133862"/>
                    </a:lnTo>
                    <a:lnTo>
                      <a:pt x="743513" y="79614"/>
                    </a:lnTo>
                    <a:close/>
                    <a:moveTo>
                      <a:pt x="950961" y="56257"/>
                    </a:moveTo>
                    <a:lnTo>
                      <a:pt x="1087836" y="56257"/>
                    </a:lnTo>
                    <a:lnTo>
                      <a:pt x="1087836" y="85642"/>
                    </a:lnTo>
                    <a:lnTo>
                      <a:pt x="1033337" y="85642"/>
                    </a:lnTo>
                    <a:lnTo>
                      <a:pt x="1033337" y="103473"/>
                    </a:lnTo>
                    <a:lnTo>
                      <a:pt x="1084320" y="103473"/>
                    </a:lnTo>
                    <a:lnTo>
                      <a:pt x="1084320" y="132857"/>
                    </a:lnTo>
                    <a:lnTo>
                      <a:pt x="1065610" y="132857"/>
                    </a:lnTo>
                    <a:cubicBezTo>
                      <a:pt x="1072558" y="138885"/>
                      <a:pt x="1079549" y="145331"/>
                      <a:pt x="1086581" y="152196"/>
                    </a:cubicBezTo>
                    <a:lnTo>
                      <a:pt x="1073270" y="164251"/>
                    </a:lnTo>
                    <a:lnTo>
                      <a:pt x="1090348" y="164251"/>
                    </a:lnTo>
                    <a:lnTo>
                      <a:pt x="1090348" y="193635"/>
                    </a:lnTo>
                    <a:lnTo>
                      <a:pt x="948450" y="193635"/>
                    </a:lnTo>
                    <a:lnTo>
                      <a:pt x="948450" y="164251"/>
                    </a:lnTo>
                    <a:lnTo>
                      <a:pt x="999684" y="164251"/>
                    </a:lnTo>
                    <a:lnTo>
                      <a:pt x="999684" y="132857"/>
                    </a:lnTo>
                    <a:lnTo>
                      <a:pt x="954979" y="132857"/>
                    </a:lnTo>
                    <a:lnTo>
                      <a:pt x="954979" y="103473"/>
                    </a:lnTo>
                    <a:lnTo>
                      <a:pt x="999684" y="103473"/>
                    </a:lnTo>
                    <a:lnTo>
                      <a:pt x="999684" y="85642"/>
                    </a:lnTo>
                    <a:lnTo>
                      <a:pt x="950961" y="85642"/>
                    </a:lnTo>
                    <a:close/>
                    <a:moveTo>
                      <a:pt x="2436991" y="51988"/>
                    </a:moveTo>
                    <a:lnTo>
                      <a:pt x="2436991" y="71075"/>
                    </a:lnTo>
                    <a:lnTo>
                      <a:pt x="2473408" y="71075"/>
                    </a:lnTo>
                    <a:cubicBezTo>
                      <a:pt x="2480858" y="65047"/>
                      <a:pt x="2488058" y="58685"/>
                      <a:pt x="2495006" y="51988"/>
                    </a:cubicBezTo>
                    <a:close/>
                    <a:moveTo>
                      <a:pt x="549818" y="48472"/>
                    </a:moveTo>
                    <a:cubicBezTo>
                      <a:pt x="541698" y="48472"/>
                      <a:pt x="535189" y="51695"/>
                      <a:pt x="530291" y="58141"/>
                    </a:cubicBezTo>
                    <a:cubicBezTo>
                      <a:pt x="525394" y="64587"/>
                      <a:pt x="522945" y="72540"/>
                      <a:pt x="522945" y="82000"/>
                    </a:cubicBezTo>
                    <a:cubicBezTo>
                      <a:pt x="522945" y="92297"/>
                      <a:pt x="525436" y="100376"/>
                      <a:pt x="530417" y="106236"/>
                    </a:cubicBezTo>
                    <a:cubicBezTo>
                      <a:pt x="535398" y="112096"/>
                      <a:pt x="542200" y="115026"/>
                      <a:pt x="550823" y="115026"/>
                    </a:cubicBezTo>
                    <a:cubicBezTo>
                      <a:pt x="558525" y="115026"/>
                      <a:pt x="564866" y="112221"/>
                      <a:pt x="569847" y="106612"/>
                    </a:cubicBezTo>
                    <a:cubicBezTo>
                      <a:pt x="574828" y="101003"/>
                      <a:pt x="577319" y="94055"/>
                      <a:pt x="577319" y="85767"/>
                    </a:cubicBezTo>
                    <a:cubicBezTo>
                      <a:pt x="577319" y="75805"/>
                      <a:pt x="574828" y="67098"/>
                      <a:pt x="569847" y="59648"/>
                    </a:cubicBezTo>
                    <a:cubicBezTo>
                      <a:pt x="564866" y="52197"/>
                      <a:pt x="558190" y="48472"/>
                      <a:pt x="549818" y="48472"/>
                    </a:cubicBezTo>
                    <a:close/>
                    <a:moveTo>
                      <a:pt x="228856" y="48472"/>
                    </a:moveTo>
                    <a:cubicBezTo>
                      <a:pt x="209183" y="48472"/>
                      <a:pt x="199346" y="72331"/>
                      <a:pt x="199346" y="120049"/>
                    </a:cubicBezTo>
                    <a:cubicBezTo>
                      <a:pt x="199346" y="164920"/>
                      <a:pt x="208932" y="187356"/>
                      <a:pt x="228103" y="187356"/>
                    </a:cubicBezTo>
                    <a:cubicBezTo>
                      <a:pt x="246939" y="187356"/>
                      <a:pt x="256357" y="164251"/>
                      <a:pt x="256357" y="118040"/>
                    </a:cubicBezTo>
                    <a:cubicBezTo>
                      <a:pt x="256357" y="71661"/>
                      <a:pt x="247190" y="48472"/>
                      <a:pt x="228856" y="48472"/>
                    </a:cubicBezTo>
                    <a:close/>
                    <a:moveTo>
                      <a:pt x="1895769" y="48221"/>
                    </a:moveTo>
                    <a:lnTo>
                      <a:pt x="1895769" y="109752"/>
                    </a:lnTo>
                    <a:lnTo>
                      <a:pt x="1962323" y="109752"/>
                    </a:lnTo>
                    <a:lnTo>
                      <a:pt x="1962323" y="48221"/>
                    </a:lnTo>
                    <a:close/>
                    <a:moveTo>
                      <a:pt x="2721541" y="45960"/>
                    </a:moveTo>
                    <a:cubicBezTo>
                      <a:pt x="2721207" y="46295"/>
                      <a:pt x="2720955" y="46630"/>
                      <a:pt x="2720788" y="46965"/>
                    </a:cubicBezTo>
                    <a:cubicBezTo>
                      <a:pt x="2726983" y="54164"/>
                      <a:pt x="2734685" y="60778"/>
                      <a:pt x="2743894" y="66805"/>
                    </a:cubicBezTo>
                    <a:cubicBezTo>
                      <a:pt x="2753605" y="60610"/>
                      <a:pt x="2761809" y="53662"/>
                      <a:pt x="2768506" y="45960"/>
                    </a:cubicBezTo>
                    <a:close/>
                    <a:moveTo>
                      <a:pt x="941669" y="41942"/>
                    </a:moveTo>
                    <a:lnTo>
                      <a:pt x="941669" y="207197"/>
                    </a:lnTo>
                    <a:lnTo>
                      <a:pt x="1098385" y="207197"/>
                    </a:lnTo>
                    <a:lnTo>
                      <a:pt x="1098385" y="41942"/>
                    </a:lnTo>
                    <a:close/>
                    <a:moveTo>
                      <a:pt x="2953602" y="37672"/>
                    </a:moveTo>
                    <a:cubicBezTo>
                      <a:pt x="2941714" y="53244"/>
                      <a:pt x="2924971" y="69149"/>
                      <a:pt x="2903372" y="85390"/>
                    </a:cubicBezTo>
                    <a:lnTo>
                      <a:pt x="3001822" y="85390"/>
                    </a:lnTo>
                    <a:cubicBezTo>
                      <a:pt x="2982902" y="70656"/>
                      <a:pt x="2966829" y="54750"/>
                      <a:pt x="2953602" y="37672"/>
                    </a:cubicBezTo>
                    <a:close/>
                    <a:moveTo>
                      <a:pt x="1591034" y="20594"/>
                    </a:moveTo>
                    <a:lnTo>
                      <a:pt x="1743480" y="20594"/>
                    </a:lnTo>
                    <a:lnTo>
                      <a:pt x="1743480" y="54499"/>
                    </a:lnTo>
                    <a:lnTo>
                      <a:pt x="1687977" y="54499"/>
                    </a:lnTo>
                    <a:lnTo>
                      <a:pt x="1687977" y="215108"/>
                    </a:lnTo>
                    <a:lnTo>
                      <a:pt x="1646412" y="215108"/>
                    </a:lnTo>
                    <a:lnTo>
                      <a:pt x="1646412" y="54499"/>
                    </a:lnTo>
                    <a:lnTo>
                      <a:pt x="1591034" y="54499"/>
                    </a:lnTo>
                    <a:close/>
                    <a:moveTo>
                      <a:pt x="1466367" y="20594"/>
                    </a:moveTo>
                    <a:lnTo>
                      <a:pt x="1576997" y="20594"/>
                    </a:lnTo>
                    <a:lnTo>
                      <a:pt x="1576997" y="54499"/>
                    </a:lnTo>
                    <a:lnTo>
                      <a:pt x="1507806" y="54499"/>
                    </a:lnTo>
                    <a:lnTo>
                      <a:pt x="1507806" y="100334"/>
                    </a:lnTo>
                    <a:lnTo>
                      <a:pt x="1572100" y="100334"/>
                    </a:lnTo>
                    <a:lnTo>
                      <a:pt x="1572100" y="134113"/>
                    </a:lnTo>
                    <a:lnTo>
                      <a:pt x="1507806" y="134113"/>
                    </a:lnTo>
                    <a:lnTo>
                      <a:pt x="1507806" y="181203"/>
                    </a:lnTo>
                    <a:lnTo>
                      <a:pt x="1581518" y="181203"/>
                    </a:lnTo>
                    <a:lnTo>
                      <a:pt x="1581518" y="215108"/>
                    </a:lnTo>
                    <a:lnTo>
                      <a:pt x="1466367" y="215108"/>
                    </a:lnTo>
                    <a:close/>
                    <a:moveTo>
                      <a:pt x="1247292" y="20594"/>
                    </a:moveTo>
                    <a:lnTo>
                      <a:pt x="1292498" y="20594"/>
                    </a:lnTo>
                    <a:lnTo>
                      <a:pt x="1371861" y="142903"/>
                    </a:lnTo>
                    <a:cubicBezTo>
                      <a:pt x="1377135" y="151024"/>
                      <a:pt x="1380358" y="156172"/>
                      <a:pt x="1381530" y="158349"/>
                    </a:cubicBezTo>
                    <a:lnTo>
                      <a:pt x="1382158" y="158349"/>
                    </a:lnTo>
                    <a:cubicBezTo>
                      <a:pt x="1381321" y="153661"/>
                      <a:pt x="1380902" y="144703"/>
                      <a:pt x="1380902" y="131476"/>
                    </a:cubicBezTo>
                    <a:lnTo>
                      <a:pt x="1380902" y="20594"/>
                    </a:lnTo>
                    <a:lnTo>
                      <a:pt x="1420207" y="20594"/>
                    </a:lnTo>
                    <a:lnTo>
                      <a:pt x="1420207" y="215108"/>
                    </a:lnTo>
                    <a:lnTo>
                      <a:pt x="1377763" y="215108"/>
                    </a:lnTo>
                    <a:lnTo>
                      <a:pt x="1295387" y="89283"/>
                    </a:lnTo>
                    <a:cubicBezTo>
                      <a:pt x="1291117" y="82753"/>
                      <a:pt x="1288020" y="77479"/>
                      <a:pt x="1286094" y="73461"/>
                    </a:cubicBezTo>
                    <a:lnTo>
                      <a:pt x="1285466" y="73461"/>
                    </a:lnTo>
                    <a:cubicBezTo>
                      <a:pt x="1286220" y="80158"/>
                      <a:pt x="1286597" y="90497"/>
                      <a:pt x="1286597" y="104478"/>
                    </a:cubicBezTo>
                    <a:lnTo>
                      <a:pt x="1286597" y="215108"/>
                    </a:lnTo>
                    <a:lnTo>
                      <a:pt x="1247292" y="215108"/>
                    </a:lnTo>
                    <a:close/>
                    <a:moveTo>
                      <a:pt x="551074" y="17329"/>
                    </a:moveTo>
                    <a:cubicBezTo>
                      <a:pt x="572087" y="17329"/>
                      <a:pt x="588579" y="25324"/>
                      <a:pt x="600550" y="41314"/>
                    </a:cubicBezTo>
                    <a:cubicBezTo>
                      <a:pt x="612521" y="57304"/>
                      <a:pt x="618507" y="79614"/>
                      <a:pt x="618507" y="108245"/>
                    </a:cubicBezTo>
                    <a:cubicBezTo>
                      <a:pt x="618507" y="142233"/>
                      <a:pt x="611286" y="169106"/>
                      <a:pt x="596845" y="188863"/>
                    </a:cubicBezTo>
                    <a:cubicBezTo>
                      <a:pt x="582405" y="208620"/>
                      <a:pt x="561622" y="218499"/>
                      <a:pt x="534498" y="218499"/>
                    </a:cubicBezTo>
                    <a:cubicBezTo>
                      <a:pt x="519178" y="218499"/>
                      <a:pt x="505742" y="216029"/>
                      <a:pt x="494189" y="211090"/>
                    </a:cubicBezTo>
                    <a:lnTo>
                      <a:pt x="494189" y="177310"/>
                    </a:lnTo>
                    <a:cubicBezTo>
                      <a:pt x="504570" y="184008"/>
                      <a:pt x="516792" y="187356"/>
                      <a:pt x="530857" y="187356"/>
                    </a:cubicBezTo>
                    <a:cubicBezTo>
                      <a:pt x="562250" y="187356"/>
                      <a:pt x="578282" y="166930"/>
                      <a:pt x="578951" y="126076"/>
                    </a:cubicBezTo>
                    <a:lnTo>
                      <a:pt x="578198" y="125825"/>
                    </a:lnTo>
                    <a:cubicBezTo>
                      <a:pt x="569659" y="138969"/>
                      <a:pt x="556473" y="145540"/>
                      <a:pt x="538642" y="145540"/>
                    </a:cubicBezTo>
                    <a:cubicBezTo>
                      <a:pt x="522485" y="145540"/>
                      <a:pt x="509195" y="139868"/>
                      <a:pt x="498772" y="128525"/>
                    </a:cubicBezTo>
                    <a:cubicBezTo>
                      <a:pt x="488350" y="117181"/>
                      <a:pt x="483138" y="102887"/>
                      <a:pt x="483138" y="85642"/>
                    </a:cubicBezTo>
                    <a:cubicBezTo>
                      <a:pt x="483138" y="65382"/>
                      <a:pt x="489417" y="48932"/>
                      <a:pt x="501974" y="36291"/>
                    </a:cubicBezTo>
                    <a:cubicBezTo>
                      <a:pt x="514532" y="23650"/>
                      <a:pt x="530898" y="17329"/>
                      <a:pt x="551074" y="17329"/>
                    </a:cubicBezTo>
                    <a:close/>
                    <a:moveTo>
                      <a:pt x="230615" y="17329"/>
                    </a:moveTo>
                    <a:cubicBezTo>
                      <a:pt x="275319" y="17329"/>
                      <a:pt x="297671" y="50397"/>
                      <a:pt x="297671" y="116533"/>
                    </a:cubicBezTo>
                    <a:cubicBezTo>
                      <a:pt x="297671" y="149098"/>
                      <a:pt x="291601" y="174234"/>
                      <a:pt x="279462" y="191940"/>
                    </a:cubicBezTo>
                    <a:cubicBezTo>
                      <a:pt x="267324" y="209646"/>
                      <a:pt x="249785" y="218499"/>
                      <a:pt x="226847" y="218499"/>
                    </a:cubicBezTo>
                    <a:cubicBezTo>
                      <a:pt x="181138" y="218499"/>
                      <a:pt x="158284" y="186017"/>
                      <a:pt x="158284" y="121053"/>
                    </a:cubicBezTo>
                    <a:cubicBezTo>
                      <a:pt x="158284" y="87400"/>
                      <a:pt x="164479" y="61699"/>
                      <a:pt x="176869" y="43951"/>
                    </a:cubicBezTo>
                    <a:cubicBezTo>
                      <a:pt x="189259" y="26203"/>
                      <a:pt x="207174" y="17329"/>
                      <a:pt x="230615" y="17329"/>
                    </a:cubicBezTo>
                    <a:close/>
                    <a:moveTo>
                      <a:pt x="65927" y="17329"/>
                    </a:moveTo>
                    <a:cubicBezTo>
                      <a:pt x="85349" y="17329"/>
                      <a:pt x="100711" y="22290"/>
                      <a:pt x="112012" y="32210"/>
                    </a:cubicBezTo>
                    <a:cubicBezTo>
                      <a:pt x="123314" y="42130"/>
                      <a:pt x="128965" y="55797"/>
                      <a:pt x="128965" y="73210"/>
                    </a:cubicBezTo>
                    <a:cubicBezTo>
                      <a:pt x="128965" y="82921"/>
                      <a:pt x="127332" y="91690"/>
                      <a:pt x="124067" y="99517"/>
                    </a:cubicBezTo>
                    <a:cubicBezTo>
                      <a:pt x="120803" y="107345"/>
                      <a:pt x="116072" y="114691"/>
                      <a:pt x="109877" y="121556"/>
                    </a:cubicBezTo>
                    <a:cubicBezTo>
                      <a:pt x="103683" y="128420"/>
                      <a:pt x="93762" y="136666"/>
                      <a:pt x="80117" y="146294"/>
                    </a:cubicBezTo>
                    <a:cubicBezTo>
                      <a:pt x="66973" y="155670"/>
                      <a:pt x="58141" y="162911"/>
                      <a:pt x="53621" y="168018"/>
                    </a:cubicBezTo>
                    <a:cubicBezTo>
                      <a:pt x="49100" y="173125"/>
                      <a:pt x="46839" y="177561"/>
                      <a:pt x="46839" y="181329"/>
                    </a:cubicBezTo>
                    <a:lnTo>
                      <a:pt x="129342" y="181329"/>
                    </a:lnTo>
                    <a:lnTo>
                      <a:pt x="129342" y="215108"/>
                    </a:lnTo>
                    <a:lnTo>
                      <a:pt x="0" y="215108"/>
                    </a:lnTo>
                    <a:lnTo>
                      <a:pt x="0" y="200667"/>
                    </a:lnTo>
                    <a:cubicBezTo>
                      <a:pt x="0" y="190537"/>
                      <a:pt x="1863" y="181287"/>
                      <a:pt x="5588" y="172915"/>
                    </a:cubicBezTo>
                    <a:cubicBezTo>
                      <a:pt x="9314" y="164544"/>
                      <a:pt x="14442" y="156737"/>
                      <a:pt x="20971" y="149496"/>
                    </a:cubicBezTo>
                    <a:cubicBezTo>
                      <a:pt x="27501" y="142254"/>
                      <a:pt x="37631" y="133778"/>
                      <a:pt x="51360" y="124067"/>
                    </a:cubicBezTo>
                    <a:cubicBezTo>
                      <a:pt x="63917" y="114691"/>
                      <a:pt x="72708" y="106382"/>
                      <a:pt x="77731" y="99141"/>
                    </a:cubicBezTo>
                    <a:cubicBezTo>
                      <a:pt x="82754" y="91899"/>
                      <a:pt x="85265" y="84218"/>
                      <a:pt x="85265" y="76098"/>
                    </a:cubicBezTo>
                    <a:cubicBezTo>
                      <a:pt x="85265" y="58601"/>
                      <a:pt x="75722" y="49853"/>
                      <a:pt x="56634" y="49853"/>
                    </a:cubicBezTo>
                    <a:cubicBezTo>
                      <a:pt x="39891" y="49853"/>
                      <a:pt x="23901" y="56550"/>
                      <a:pt x="8665" y="69945"/>
                    </a:cubicBezTo>
                    <a:lnTo>
                      <a:pt x="8665" y="33780"/>
                    </a:lnTo>
                    <a:cubicBezTo>
                      <a:pt x="25659" y="22813"/>
                      <a:pt x="44747" y="17329"/>
                      <a:pt x="65927" y="17329"/>
                    </a:cubicBezTo>
                    <a:close/>
                    <a:moveTo>
                      <a:pt x="393670" y="16325"/>
                    </a:moveTo>
                    <a:lnTo>
                      <a:pt x="419538" y="16325"/>
                    </a:lnTo>
                    <a:lnTo>
                      <a:pt x="419538" y="215108"/>
                    </a:lnTo>
                    <a:lnTo>
                      <a:pt x="378726" y="215108"/>
                    </a:lnTo>
                    <a:lnTo>
                      <a:pt x="378726" y="62034"/>
                    </a:lnTo>
                    <a:cubicBezTo>
                      <a:pt x="373703" y="66387"/>
                      <a:pt x="366839" y="70301"/>
                      <a:pt x="358132" y="73775"/>
                    </a:cubicBezTo>
                    <a:cubicBezTo>
                      <a:pt x="349426" y="77249"/>
                      <a:pt x="341431" y="79405"/>
                      <a:pt x="334148" y="80242"/>
                    </a:cubicBezTo>
                    <a:lnTo>
                      <a:pt x="334148" y="45458"/>
                    </a:lnTo>
                    <a:cubicBezTo>
                      <a:pt x="357086" y="38761"/>
                      <a:pt x="376927" y="29050"/>
                      <a:pt x="393670" y="16325"/>
                    </a:cubicBezTo>
                    <a:close/>
                    <a:moveTo>
                      <a:pt x="1814899" y="15571"/>
                    </a:moveTo>
                    <a:lnTo>
                      <a:pt x="2039174" y="15571"/>
                    </a:lnTo>
                    <a:lnTo>
                      <a:pt x="2039174" y="48221"/>
                    </a:lnTo>
                    <a:lnTo>
                      <a:pt x="1998739" y="48221"/>
                    </a:lnTo>
                    <a:lnTo>
                      <a:pt x="1998739" y="109752"/>
                    </a:lnTo>
                    <a:lnTo>
                      <a:pt x="2049722" y="109752"/>
                    </a:lnTo>
                    <a:lnTo>
                      <a:pt x="2049722" y="142401"/>
                    </a:lnTo>
                    <a:lnTo>
                      <a:pt x="1998739" y="142401"/>
                    </a:lnTo>
                    <a:lnTo>
                      <a:pt x="1998739" y="245371"/>
                    </a:lnTo>
                    <a:lnTo>
                      <a:pt x="1962323" y="245371"/>
                    </a:lnTo>
                    <a:lnTo>
                      <a:pt x="1962323" y="142401"/>
                    </a:lnTo>
                    <a:lnTo>
                      <a:pt x="1895015" y="142401"/>
                    </a:lnTo>
                    <a:cubicBezTo>
                      <a:pt x="1893341" y="172873"/>
                      <a:pt x="1887627" y="195749"/>
                      <a:pt x="1877874" y="211027"/>
                    </a:cubicBezTo>
                    <a:cubicBezTo>
                      <a:pt x="1868121" y="226305"/>
                      <a:pt x="1853241" y="239427"/>
                      <a:pt x="1833233" y="250394"/>
                    </a:cubicBezTo>
                    <a:cubicBezTo>
                      <a:pt x="1823857" y="242190"/>
                      <a:pt x="1813309" y="233651"/>
                      <a:pt x="1801588" y="224777"/>
                    </a:cubicBezTo>
                    <a:cubicBezTo>
                      <a:pt x="1817076" y="216489"/>
                      <a:pt x="1829947" y="206569"/>
                      <a:pt x="1840202" y="195016"/>
                    </a:cubicBezTo>
                    <a:cubicBezTo>
                      <a:pt x="1850457" y="183463"/>
                      <a:pt x="1856380" y="165925"/>
                      <a:pt x="1857971" y="142401"/>
                    </a:cubicBezTo>
                    <a:lnTo>
                      <a:pt x="1801086" y="142401"/>
                    </a:lnTo>
                    <a:lnTo>
                      <a:pt x="1801086" y="109752"/>
                    </a:lnTo>
                    <a:lnTo>
                      <a:pt x="1859352" y="109752"/>
                    </a:lnTo>
                    <a:lnTo>
                      <a:pt x="1859352" y="48221"/>
                    </a:lnTo>
                    <a:lnTo>
                      <a:pt x="1814899" y="48221"/>
                    </a:lnTo>
                    <a:close/>
                    <a:moveTo>
                      <a:pt x="905755" y="11051"/>
                    </a:moveTo>
                    <a:lnTo>
                      <a:pt x="1134299" y="11051"/>
                    </a:lnTo>
                    <a:lnTo>
                      <a:pt x="1134299" y="246878"/>
                    </a:lnTo>
                    <a:lnTo>
                      <a:pt x="1098385" y="246878"/>
                    </a:lnTo>
                    <a:lnTo>
                      <a:pt x="1098385" y="238088"/>
                    </a:lnTo>
                    <a:lnTo>
                      <a:pt x="941669" y="238088"/>
                    </a:lnTo>
                    <a:lnTo>
                      <a:pt x="941669" y="247129"/>
                    </a:lnTo>
                    <a:lnTo>
                      <a:pt x="905755" y="247129"/>
                    </a:lnTo>
                    <a:close/>
                    <a:moveTo>
                      <a:pt x="2938031" y="1507"/>
                    </a:moveTo>
                    <a:lnTo>
                      <a:pt x="2981228" y="1507"/>
                    </a:lnTo>
                    <a:lnTo>
                      <a:pt x="2974196" y="10046"/>
                    </a:lnTo>
                    <a:cubicBezTo>
                      <a:pt x="2995794" y="41691"/>
                      <a:pt x="3030620" y="68647"/>
                      <a:pt x="3078673" y="90916"/>
                    </a:cubicBezTo>
                    <a:cubicBezTo>
                      <a:pt x="3069799" y="101799"/>
                      <a:pt x="3062265" y="111677"/>
                      <a:pt x="3056070" y="120551"/>
                    </a:cubicBezTo>
                    <a:cubicBezTo>
                      <a:pt x="3043512" y="113854"/>
                      <a:pt x="3031792" y="106822"/>
                      <a:pt x="3020909" y="99455"/>
                    </a:cubicBezTo>
                    <a:lnTo>
                      <a:pt x="3020909" y="116533"/>
                    </a:lnTo>
                    <a:lnTo>
                      <a:pt x="2886294" y="116533"/>
                    </a:lnTo>
                    <a:lnTo>
                      <a:pt x="2886294" y="97948"/>
                    </a:lnTo>
                    <a:cubicBezTo>
                      <a:pt x="2875411" y="105315"/>
                      <a:pt x="2863691" y="112682"/>
                      <a:pt x="2851134" y="120049"/>
                    </a:cubicBezTo>
                    <a:cubicBezTo>
                      <a:pt x="2846278" y="113184"/>
                      <a:pt x="2838744" y="103306"/>
                      <a:pt x="2828530" y="90413"/>
                    </a:cubicBezTo>
                    <a:cubicBezTo>
                      <a:pt x="2883448" y="61448"/>
                      <a:pt x="2919948" y="31812"/>
                      <a:pt x="2938031" y="1507"/>
                    </a:cubicBezTo>
                    <a:close/>
                    <a:moveTo>
                      <a:pt x="2718528" y="1256"/>
                    </a:moveTo>
                    <a:lnTo>
                      <a:pt x="2753186" y="5274"/>
                    </a:lnTo>
                    <a:cubicBezTo>
                      <a:pt x="2749670" y="10297"/>
                      <a:pt x="2746070" y="15153"/>
                      <a:pt x="2742387" y="19841"/>
                    </a:cubicBezTo>
                    <a:lnTo>
                      <a:pt x="2803667" y="19841"/>
                    </a:lnTo>
                    <a:lnTo>
                      <a:pt x="2803667" y="44202"/>
                    </a:lnTo>
                    <a:cubicBezTo>
                      <a:pt x="2796132" y="57429"/>
                      <a:pt x="2785919" y="69233"/>
                      <a:pt x="2773027" y="79614"/>
                    </a:cubicBezTo>
                    <a:cubicBezTo>
                      <a:pt x="2787258" y="83800"/>
                      <a:pt x="2803750" y="86981"/>
                      <a:pt x="2822503" y="89158"/>
                    </a:cubicBezTo>
                    <a:cubicBezTo>
                      <a:pt x="2820159" y="96859"/>
                      <a:pt x="2817480" y="106487"/>
                      <a:pt x="2814466" y="118040"/>
                    </a:cubicBezTo>
                    <a:cubicBezTo>
                      <a:pt x="2785835" y="113017"/>
                      <a:pt x="2762562" y="106319"/>
                      <a:pt x="2744647" y="97948"/>
                    </a:cubicBezTo>
                    <a:cubicBezTo>
                      <a:pt x="2725057" y="107994"/>
                      <a:pt x="2701784" y="116114"/>
                      <a:pt x="2674828" y="122309"/>
                    </a:cubicBezTo>
                    <a:cubicBezTo>
                      <a:pt x="2671647" y="113770"/>
                      <a:pt x="2668466" y="106068"/>
                      <a:pt x="2665284" y="99203"/>
                    </a:cubicBezTo>
                    <a:lnTo>
                      <a:pt x="2665284" y="225782"/>
                    </a:lnTo>
                    <a:lnTo>
                      <a:pt x="2643686" y="225782"/>
                    </a:lnTo>
                    <a:lnTo>
                      <a:pt x="2643686" y="214731"/>
                    </a:lnTo>
                    <a:lnTo>
                      <a:pt x="2577885" y="219754"/>
                    </a:lnTo>
                    <a:lnTo>
                      <a:pt x="2577885" y="44704"/>
                    </a:lnTo>
                    <a:lnTo>
                      <a:pt x="2599484" y="44704"/>
                    </a:lnTo>
                    <a:lnTo>
                      <a:pt x="2599484" y="189114"/>
                    </a:lnTo>
                    <a:lnTo>
                      <a:pt x="2608274" y="188361"/>
                    </a:lnTo>
                    <a:lnTo>
                      <a:pt x="2608274" y="4019"/>
                    </a:lnTo>
                    <a:lnTo>
                      <a:pt x="2634896" y="4019"/>
                    </a:lnTo>
                    <a:lnTo>
                      <a:pt x="2634896" y="186352"/>
                    </a:lnTo>
                    <a:lnTo>
                      <a:pt x="2643686" y="185598"/>
                    </a:lnTo>
                    <a:lnTo>
                      <a:pt x="2643686" y="44704"/>
                    </a:lnTo>
                    <a:lnTo>
                      <a:pt x="2665284" y="44704"/>
                    </a:lnTo>
                    <a:lnTo>
                      <a:pt x="2665284" y="95687"/>
                    </a:lnTo>
                    <a:cubicBezTo>
                      <a:pt x="2685209" y="91837"/>
                      <a:pt x="2702789" y="86730"/>
                      <a:pt x="2718025" y="80367"/>
                    </a:cubicBezTo>
                    <a:cubicBezTo>
                      <a:pt x="2712668" y="75847"/>
                      <a:pt x="2707812" y="71159"/>
                      <a:pt x="2703459" y="66303"/>
                    </a:cubicBezTo>
                    <a:cubicBezTo>
                      <a:pt x="2698436" y="71494"/>
                      <a:pt x="2693329" y="76600"/>
                      <a:pt x="2688139" y="81623"/>
                    </a:cubicBezTo>
                    <a:cubicBezTo>
                      <a:pt x="2681776" y="74089"/>
                      <a:pt x="2675581" y="67726"/>
                      <a:pt x="2669554" y="62536"/>
                    </a:cubicBezTo>
                    <a:cubicBezTo>
                      <a:pt x="2687134" y="46295"/>
                      <a:pt x="2703459" y="25868"/>
                      <a:pt x="2718528" y="1256"/>
                    </a:cubicBezTo>
                    <a:close/>
                    <a:moveTo>
                      <a:pt x="2151186" y="754"/>
                    </a:moveTo>
                    <a:lnTo>
                      <a:pt x="2187602" y="3767"/>
                    </a:lnTo>
                    <a:lnTo>
                      <a:pt x="2177054" y="50481"/>
                    </a:lnTo>
                    <a:lnTo>
                      <a:pt x="2247375" y="50481"/>
                    </a:lnTo>
                    <a:cubicBezTo>
                      <a:pt x="2237999" y="41272"/>
                      <a:pt x="2228372" y="32063"/>
                      <a:pt x="2218493" y="22855"/>
                    </a:cubicBezTo>
                    <a:lnTo>
                      <a:pt x="2240594" y="2009"/>
                    </a:lnTo>
                    <a:cubicBezTo>
                      <a:pt x="2255998" y="13897"/>
                      <a:pt x="2269057" y="24696"/>
                      <a:pt x="2279773" y="34407"/>
                    </a:cubicBezTo>
                    <a:lnTo>
                      <a:pt x="2263951" y="50481"/>
                    </a:lnTo>
                    <a:lnTo>
                      <a:pt x="2306395" y="50481"/>
                    </a:lnTo>
                    <a:lnTo>
                      <a:pt x="2306395" y="81372"/>
                    </a:lnTo>
                    <a:lnTo>
                      <a:pt x="2167510" y="81372"/>
                    </a:lnTo>
                    <a:cubicBezTo>
                      <a:pt x="2164999" y="88404"/>
                      <a:pt x="2162069" y="96106"/>
                      <a:pt x="2158720" y="104478"/>
                    </a:cubicBezTo>
                    <a:lnTo>
                      <a:pt x="2280778" y="104478"/>
                    </a:lnTo>
                    <a:lnTo>
                      <a:pt x="2280778" y="132355"/>
                    </a:lnTo>
                    <a:cubicBezTo>
                      <a:pt x="2267885" y="154623"/>
                      <a:pt x="2251142" y="174129"/>
                      <a:pt x="2230548" y="190872"/>
                    </a:cubicBezTo>
                    <a:cubicBezTo>
                      <a:pt x="2249635" y="199411"/>
                      <a:pt x="2275169" y="206109"/>
                      <a:pt x="2307148" y="210964"/>
                    </a:cubicBezTo>
                    <a:cubicBezTo>
                      <a:pt x="2299781" y="223019"/>
                      <a:pt x="2292665" y="235242"/>
                      <a:pt x="2285801" y="247632"/>
                    </a:cubicBezTo>
                    <a:cubicBezTo>
                      <a:pt x="2251645" y="239930"/>
                      <a:pt x="2222595" y="228461"/>
                      <a:pt x="2198652" y="213224"/>
                    </a:cubicBezTo>
                    <a:cubicBezTo>
                      <a:pt x="2174040" y="227624"/>
                      <a:pt x="2144907" y="239930"/>
                      <a:pt x="2111253" y="250143"/>
                    </a:cubicBezTo>
                    <a:cubicBezTo>
                      <a:pt x="2105226" y="239093"/>
                      <a:pt x="2098863" y="228293"/>
                      <a:pt x="2092166" y="217745"/>
                    </a:cubicBezTo>
                    <a:cubicBezTo>
                      <a:pt x="2120127" y="209876"/>
                      <a:pt x="2145325" y="200751"/>
                      <a:pt x="2167761" y="190370"/>
                    </a:cubicBezTo>
                    <a:cubicBezTo>
                      <a:pt x="2155539" y="178985"/>
                      <a:pt x="2144488" y="165925"/>
                      <a:pt x="2134610" y="151191"/>
                    </a:cubicBezTo>
                    <a:cubicBezTo>
                      <a:pt x="2115188" y="182166"/>
                      <a:pt x="2092919" y="208453"/>
                      <a:pt x="2067805" y="230051"/>
                    </a:cubicBezTo>
                    <a:cubicBezTo>
                      <a:pt x="2064289" y="214313"/>
                      <a:pt x="2060605" y="200332"/>
                      <a:pt x="2056754" y="188110"/>
                    </a:cubicBezTo>
                    <a:cubicBezTo>
                      <a:pt x="2089403" y="157470"/>
                      <a:pt x="2113765" y="121890"/>
                      <a:pt x="2129838" y="81372"/>
                    </a:cubicBezTo>
                    <a:lnTo>
                      <a:pt x="2066800" y="81372"/>
                    </a:lnTo>
                    <a:lnTo>
                      <a:pt x="2066800" y="51234"/>
                    </a:lnTo>
                    <a:cubicBezTo>
                      <a:pt x="2071488" y="37505"/>
                      <a:pt x="2075674" y="23106"/>
                      <a:pt x="2079357" y="8037"/>
                    </a:cubicBezTo>
                    <a:lnTo>
                      <a:pt x="2113765" y="11804"/>
                    </a:lnTo>
                    <a:cubicBezTo>
                      <a:pt x="2111253" y="22185"/>
                      <a:pt x="2107821" y="35077"/>
                      <a:pt x="2103468" y="50481"/>
                    </a:cubicBezTo>
                    <a:lnTo>
                      <a:pt x="2139633" y="50481"/>
                    </a:lnTo>
                    <a:cubicBezTo>
                      <a:pt x="2143484" y="36249"/>
                      <a:pt x="2147335" y="19673"/>
                      <a:pt x="2151186" y="754"/>
                    </a:cubicBezTo>
                    <a:close/>
                    <a:moveTo>
                      <a:pt x="743513" y="503"/>
                    </a:moveTo>
                    <a:lnTo>
                      <a:pt x="781688" y="503"/>
                    </a:lnTo>
                    <a:lnTo>
                      <a:pt x="781688" y="44956"/>
                    </a:lnTo>
                    <a:lnTo>
                      <a:pt x="875366" y="44956"/>
                    </a:lnTo>
                    <a:lnTo>
                      <a:pt x="875366" y="185849"/>
                    </a:lnTo>
                    <a:lnTo>
                      <a:pt x="838196" y="185849"/>
                    </a:lnTo>
                    <a:lnTo>
                      <a:pt x="838196" y="168520"/>
                    </a:lnTo>
                    <a:lnTo>
                      <a:pt x="781688" y="168520"/>
                    </a:lnTo>
                    <a:lnTo>
                      <a:pt x="781688" y="249390"/>
                    </a:lnTo>
                    <a:lnTo>
                      <a:pt x="743513" y="249390"/>
                    </a:lnTo>
                    <a:lnTo>
                      <a:pt x="743513" y="168520"/>
                    </a:lnTo>
                    <a:lnTo>
                      <a:pt x="687005" y="168520"/>
                    </a:lnTo>
                    <a:lnTo>
                      <a:pt x="687005" y="186603"/>
                    </a:lnTo>
                    <a:lnTo>
                      <a:pt x="649835" y="186603"/>
                    </a:lnTo>
                    <a:lnTo>
                      <a:pt x="649835" y="44956"/>
                    </a:lnTo>
                    <a:lnTo>
                      <a:pt x="743513" y="44956"/>
                    </a:lnTo>
                    <a:close/>
                    <a:moveTo>
                      <a:pt x="2402835" y="0"/>
                    </a:moveTo>
                    <a:lnTo>
                      <a:pt x="2436991" y="0"/>
                    </a:lnTo>
                    <a:lnTo>
                      <a:pt x="2436991" y="22352"/>
                    </a:lnTo>
                    <a:lnTo>
                      <a:pt x="2497267" y="22352"/>
                    </a:lnTo>
                    <a:lnTo>
                      <a:pt x="2497267" y="49853"/>
                    </a:lnTo>
                    <a:cubicBezTo>
                      <a:pt x="2508820" y="38468"/>
                      <a:pt x="2519786" y="26120"/>
                      <a:pt x="2530167" y="12809"/>
                    </a:cubicBezTo>
                    <a:lnTo>
                      <a:pt x="2555533" y="32147"/>
                    </a:lnTo>
                    <a:cubicBezTo>
                      <a:pt x="2543645" y="46295"/>
                      <a:pt x="2531214" y="59271"/>
                      <a:pt x="2518238" y="71075"/>
                    </a:cubicBezTo>
                    <a:lnTo>
                      <a:pt x="2564574" y="71075"/>
                    </a:lnTo>
                    <a:lnTo>
                      <a:pt x="2564574" y="100710"/>
                    </a:lnTo>
                    <a:lnTo>
                      <a:pt x="2480817" y="100710"/>
                    </a:lnTo>
                    <a:cubicBezTo>
                      <a:pt x="2470603" y="107742"/>
                      <a:pt x="2460055" y="114105"/>
                      <a:pt x="2449172" y="119798"/>
                    </a:cubicBezTo>
                    <a:lnTo>
                      <a:pt x="2536948" y="119798"/>
                    </a:lnTo>
                    <a:lnTo>
                      <a:pt x="2536948" y="249139"/>
                    </a:lnTo>
                    <a:lnTo>
                      <a:pt x="2502792" y="249139"/>
                    </a:lnTo>
                    <a:lnTo>
                      <a:pt x="2502792" y="238590"/>
                    </a:lnTo>
                    <a:lnTo>
                      <a:pt x="2385506" y="238590"/>
                    </a:lnTo>
                    <a:lnTo>
                      <a:pt x="2385506" y="249139"/>
                    </a:lnTo>
                    <a:lnTo>
                      <a:pt x="2351350" y="249139"/>
                    </a:lnTo>
                    <a:lnTo>
                      <a:pt x="2351350" y="158474"/>
                    </a:lnTo>
                    <a:cubicBezTo>
                      <a:pt x="2342727" y="161153"/>
                      <a:pt x="2333853" y="163748"/>
                      <a:pt x="2324728" y="166260"/>
                    </a:cubicBezTo>
                    <a:cubicBezTo>
                      <a:pt x="2322384" y="157219"/>
                      <a:pt x="2318952" y="146754"/>
                      <a:pt x="2314431" y="134866"/>
                    </a:cubicBezTo>
                    <a:cubicBezTo>
                      <a:pt x="2360475" y="126495"/>
                      <a:pt x="2398273" y="115110"/>
                      <a:pt x="2427824" y="100710"/>
                    </a:cubicBezTo>
                    <a:lnTo>
                      <a:pt x="2316441" y="100710"/>
                    </a:lnTo>
                    <a:lnTo>
                      <a:pt x="2316441" y="71075"/>
                    </a:lnTo>
                    <a:lnTo>
                      <a:pt x="2402835" y="71075"/>
                    </a:lnTo>
                    <a:lnTo>
                      <a:pt x="2402835" y="51988"/>
                    </a:lnTo>
                    <a:lnTo>
                      <a:pt x="2336784" y="51988"/>
                    </a:lnTo>
                    <a:lnTo>
                      <a:pt x="2336784" y="22352"/>
                    </a:lnTo>
                    <a:lnTo>
                      <a:pt x="2402835" y="2235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365955" y="928784"/>
                <a:ext cx="2040182" cy="164766"/>
              </a:xfrm>
              <a:custGeom>
                <a:avLst/>
                <a:gdLst/>
                <a:ahLst/>
                <a:cxnLst/>
                <a:rect l="l" t="t" r="r" b="b"/>
                <a:pathLst>
                  <a:path w="2040182" h="164766">
                    <a:moveTo>
                      <a:pt x="624055" y="139666"/>
                    </a:moveTo>
                    <a:cubicBezTo>
                      <a:pt x="627701" y="139666"/>
                      <a:pt x="630729" y="140887"/>
                      <a:pt x="633138" y="143328"/>
                    </a:cubicBezTo>
                    <a:cubicBezTo>
                      <a:pt x="635547" y="145770"/>
                      <a:pt x="636752" y="148716"/>
                      <a:pt x="636752" y="152167"/>
                    </a:cubicBezTo>
                    <a:cubicBezTo>
                      <a:pt x="636752" y="155553"/>
                      <a:pt x="635547" y="158467"/>
                      <a:pt x="633138" y="160909"/>
                    </a:cubicBezTo>
                    <a:cubicBezTo>
                      <a:pt x="630729" y="163350"/>
                      <a:pt x="627669" y="164571"/>
                      <a:pt x="623957" y="164571"/>
                    </a:cubicBezTo>
                    <a:cubicBezTo>
                      <a:pt x="620376" y="164571"/>
                      <a:pt x="617397" y="163350"/>
                      <a:pt x="615021" y="160909"/>
                    </a:cubicBezTo>
                    <a:cubicBezTo>
                      <a:pt x="612644" y="158467"/>
                      <a:pt x="611456" y="155553"/>
                      <a:pt x="611456" y="152167"/>
                    </a:cubicBezTo>
                    <a:cubicBezTo>
                      <a:pt x="611456" y="148651"/>
                      <a:pt x="612660" y="145689"/>
                      <a:pt x="615069" y="143279"/>
                    </a:cubicBezTo>
                    <a:cubicBezTo>
                      <a:pt x="617479" y="140870"/>
                      <a:pt x="620474" y="139666"/>
                      <a:pt x="624055" y="139666"/>
                    </a:cubicBezTo>
                    <a:close/>
                    <a:moveTo>
                      <a:pt x="505346" y="108021"/>
                    </a:moveTo>
                    <a:lnTo>
                      <a:pt x="480050" y="111439"/>
                    </a:lnTo>
                    <a:cubicBezTo>
                      <a:pt x="471194" y="112611"/>
                      <a:pt x="465090" y="114825"/>
                      <a:pt x="461737" y="118081"/>
                    </a:cubicBezTo>
                    <a:cubicBezTo>
                      <a:pt x="458384" y="121337"/>
                      <a:pt x="456707" y="125894"/>
                      <a:pt x="456707" y="131755"/>
                    </a:cubicBezTo>
                    <a:cubicBezTo>
                      <a:pt x="456707" y="136898"/>
                      <a:pt x="458530" y="141098"/>
                      <a:pt x="462176" y="144354"/>
                    </a:cubicBezTo>
                    <a:cubicBezTo>
                      <a:pt x="465823" y="147609"/>
                      <a:pt x="470641" y="149237"/>
                      <a:pt x="476631" y="149237"/>
                    </a:cubicBezTo>
                    <a:cubicBezTo>
                      <a:pt x="484966" y="149237"/>
                      <a:pt x="491835" y="146307"/>
                      <a:pt x="497239" y="140447"/>
                    </a:cubicBezTo>
                    <a:cubicBezTo>
                      <a:pt x="502644" y="134587"/>
                      <a:pt x="505346" y="127229"/>
                      <a:pt x="505346" y="118374"/>
                    </a:cubicBezTo>
                    <a:close/>
                    <a:moveTo>
                      <a:pt x="1264076" y="67489"/>
                    </a:moveTo>
                    <a:cubicBezTo>
                      <a:pt x="1253333" y="67489"/>
                      <a:pt x="1244852" y="71167"/>
                      <a:pt x="1238634" y="78525"/>
                    </a:cubicBezTo>
                    <a:cubicBezTo>
                      <a:pt x="1232416" y="85883"/>
                      <a:pt x="1229306" y="95975"/>
                      <a:pt x="1229306" y="108802"/>
                    </a:cubicBezTo>
                    <a:cubicBezTo>
                      <a:pt x="1229306" y="121239"/>
                      <a:pt x="1232448" y="131038"/>
                      <a:pt x="1238731" y="138201"/>
                    </a:cubicBezTo>
                    <a:cubicBezTo>
                      <a:pt x="1245015" y="145363"/>
                      <a:pt x="1253463" y="148944"/>
                      <a:pt x="1264076" y="148944"/>
                    </a:cubicBezTo>
                    <a:cubicBezTo>
                      <a:pt x="1275015" y="148944"/>
                      <a:pt x="1283350" y="145444"/>
                      <a:pt x="1289080" y="138445"/>
                    </a:cubicBezTo>
                    <a:cubicBezTo>
                      <a:pt x="1294809" y="131445"/>
                      <a:pt x="1297674" y="121402"/>
                      <a:pt x="1297674" y="108314"/>
                    </a:cubicBezTo>
                    <a:cubicBezTo>
                      <a:pt x="1297674" y="95161"/>
                      <a:pt x="1294809" y="85069"/>
                      <a:pt x="1289080" y="78037"/>
                    </a:cubicBezTo>
                    <a:cubicBezTo>
                      <a:pt x="1283350" y="71005"/>
                      <a:pt x="1275015" y="67489"/>
                      <a:pt x="1264076" y="67489"/>
                    </a:cubicBezTo>
                    <a:close/>
                    <a:moveTo>
                      <a:pt x="869156" y="67098"/>
                    </a:moveTo>
                    <a:cubicBezTo>
                      <a:pt x="861538" y="67098"/>
                      <a:pt x="854945" y="69930"/>
                      <a:pt x="849378" y="75595"/>
                    </a:cubicBezTo>
                    <a:cubicBezTo>
                      <a:pt x="843811" y="81260"/>
                      <a:pt x="840311" y="88650"/>
                      <a:pt x="838879" y="97766"/>
                    </a:cubicBezTo>
                    <a:lnTo>
                      <a:pt x="895331" y="97766"/>
                    </a:lnTo>
                    <a:cubicBezTo>
                      <a:pt x="895266" y="87999"/>
                      <a:pt x="892955" y="80446"/>
                      <a:pt x="888397" y="75107"/>
                    </a:cubicBezTo>
                    <a:cubicBezTo>
                      <a:pt x="883839" y="69768"/>
                      <a:pt x="877426" y="67098"/>
                      <a:pt x="869156" y="67098"/>
                    </a:cubicBezTo>
                    <a:close/>
                    <a:moveTo>
                      <a:pt x="264402" y="54206"/>
                    </a:moveTo>
                    <a:lnTo>
                      <a:pt x="283545" y="54206"/>
                    </a:lnTo>
                    <a:lnTo>
                      <a:pt x="283545" y="162227"/>
                    </a:lnTo>
                    <a:lnTo>
                      <a:pt x="264402" y="162227"/>
                    </a:lnTo>
                    <a:close/>
                    <a:moveTo>
                      <a:pt x="1395813" y="51666"/>
                    </a:moveTo>
                    <a:cubicBezTo>
                      <a:pt x="1407663" y="51666"/>
                      <a:pt x="1416681" y="55459"/>
                      <a:pt x="1422867" y="63045"/>
                    </a:cubicBezTo>
                    <a:cubicBezTo>
                      <a:pt x="1429052" y="70630"/>
                      <a:pt x="1432145" y="81683"/>
                      <a:pt x="1432145" y="96203"/>
                    </a:cubicBezTo>
                    <a:lnTo>
                      <a:pt x="1432145" y="162227"/>
                    </a:lnTo>
                    <a:lnTo>
                      <a:pt x="1413100" y="162227"/>
                    </a:lnTo>
                    <a:lnTo>
                      <a:pt x="1413100" y="100794"/>
                    </a:lnTo>
                    <a:cubicBezTo>
                      <a:pt x="1413100" y="78590"/>
                      <a:pt x="1404993" y="67489"/>
                      <a:pt x="1388780" y="67489"/>
                    </a:cubicBezTo>
                    <a:cubicBezTo>
                      <a:pt x="1380381" y="67489"/>
                      <a:pt x="1373479" y="70614"/>
                      <a:pt x="1368075" y="76865"/>
                    </a:cubicBezTo>
                    <a:cubicBezTo>
                      <a:pt x="1362670" y="83116"/>
                      <a:pt x="1359968" y="91027"/>
                      <a:pt x="1359968" y="100598"/>
                    </a:cubicBezTo>
                    <a:lnTo>
                      <a:pt x="1359968" y="162227"/>
                    </a:lnTo>
                    <a:lnTo>
                      <a:pt x="1340825" y="162227"/>
                    </a:lnTo>
                    <a:lnTo>
                      <a:pt x="1340825" y="54206"/>
                    </a:lnTo>
                    <a:lnTo>
                      <a:pt x="1359968" y="54206"/>
                    </a:lnTo>
                    <a:lnTo>
                      <a:pt x="1359968" y="72079"/>
                    </a:lnTo>
                    <a:lnTo>
                      <a:pt x="1360359" y="72079"/>
                    </a:lnTo>
                    <a:cubicBezTo>
                      <a:pt x="1368498" y="58471"/>
                      <a:pt x="1380316" y="51666"/>
                      <a:pt x="1395813" y="51666"/>
                    </a:cubicBezTo>
                    <a:close/>
                    <a:moveTo>
                      <a:pt x="1265248" y="51666"/>
                    </a:moveTo>
                    <a:cubicBezTo>
                      <a:pt x="1281461" y="51666"/>
                      <a:pt x="1294175" y="56631"/>
                      <a:pt x="1303388" y="66561"/>
                    </a:cubicBezTo>
                    <a:cubicBezTo>
                      <a:pt x="1312601" y="76490"/>
                      <a:pt x="1317208" y="90213"/>
                      <a:pt x="1317208" y="107728"/>
                    </a:cubicBezTo>
                    <a:cubicBezTo>
                      <a:pt x="1317208" y="124787"/>
                      <a:pt x="1312292" y="138559"/>
                      <a:pt x="1302460" y="149042"/>
                    </a:cubicBezTo>
                    <a:cubicBezTo>
                      <a:pt x="1292628" y="159525"/>
                      <a:pt x="1279443" y="164766"/>
                      <a:pt x="1262904" y="164766"/>
                    </a:cubicBezTo>
                    <a:cubicBezTo>
                      <a:pt x="1246757" y="164766"/>
                      <a:pt x="1233864" y="159688"/>
                      <a:pt x="1224228" y="149530"/>
                    </a:cubicBezTo>
                    <a:cubicBezTo>
                      <a:pt x="1214591" y="139373"/>
                      <a:pt x="1209773" y="125992"/>
                      <a:pt x="1209773" y="109388"/>
                    </a:cubicBezTo>
                    <a:cubicBezTo>
                      <a:pt x="1209773" y="91548"/>
                      <a:pt x="1214754" y="77467"/>
                      <a:pt x="1224716" y="67147"/>
                    </a:cubicBezTo>
                    <a:cubicBezTo>
                      <a:pt x="1234678" y="56826"/>
                      <a:pt x="1248189" y="51666"/>
                      <a:pt x="1265248" y="51666"/>
                    </a:cubicBezTo>
                    <a:close/>
                    <a:moveTo>
                      <a:pt x="869449" y="51666"/>
                    </a:moveTo>
                    <a:cubicBezTo>
                      <a:pt x="883579" y="51666"/>
                      <a:pt x="894615" y="56208"/>
                      <a:pt x="902559" y="65291"/>
                    </a:cubicBezTo>
                    <a:cubicBezTo>
                      <a:pt x="910503" y="74374"/>
                      <a:pt x="914474" y="87087"/>
                      <a:pt x="914474" y="103431"/>
                    </a:cubicBezTo>
                    <a:lnTo>
                      <a:pt x="914474" y="113100"/>
                    </a:lnTo>
                    <a:lnTo>
                      <a:pt x="838879" y="113100"/>
                    </a:lnTo>
                    <a:cubicBezTo>
                      <a:pt x="839205" y="124625"/>
                      <a:pt x="842363" y="133529"/>
                      <a:pt x="848353" y="139812"/>
                    </a:cubicBezTo>
                    <a:cubicBezTo>
                      <a:pt x="854343" y="146095"/>
                      <a:pt x="862710" y="149237"/>
                      <a:pt x="873454" y="149237"/>
                    </a:cubicBezTo>
                    <a:cubicBezTo>
                      <a:pt x="885565" y="149237"/>
                      <a:pt x="896666" y="145363"/>
                      <a:pt x="906759" y="137615"/>
                    </a:cubicBezTo>
                    <a:lnTo>
                      <a:pt x="906759" y="154707"/>
                    </a:lnTo>
                    <a:cubicBezTo>
                      <a:pt x="897252" y="161413"/>
                      <a:pt x="884653" y="164766"/>
                      <a:pt x="868961" y="164766"/>
                    </a:cubicBezTo>
                    <a:cubicBezTo>
                      <a:pt x="853334" y="164766"/>
                      <a:pt x="841142" y="159818"/>
                      <a:pt x="832384" y="149921"/>
                    </a:cubicBezTo>
                    <a:cubicBezTo>
                      <a:pt x="823626" y="140024"/>
                      <a:pt x="819248" y="126285"/>
                      <a:pt x="819248" y="108705"/>
                    </a:cubicBezTo>
                    <a:cubicBezTo>
                      <a:pt x="819248" y="92166"/>
                      <a:pt x="824050" y="78525"/>
                      <a:pt x="833654" y="67782"/>
                    </a:cubicBezTo>
                    <a:cubicBezTo>
                      <a:pt x="843258" y="57038"/>
                      <a:pt x="855190" y="51666"/>
                      <a:pt x="869449" y="51666"/>
                    </a:cubicBezTo>
                    <a:close/>
                    <a:moveTo>
                      <a:pt x="485226" y="51666"/>
                    </a:moveTo>
                    <a:cubicBezTo>
                      <a:pt x="511271" y="51666"/>
                      <a:pt x="524294" y="65340"/>
                      <a:pt x="524294" y="92687"/>
                    </a:cubicBezTo>
                    <a:lnTo>
                      <a:pt x="524294" y="162227"/>
                    </a:lnTo>
                    <a:lnTo>
                      <a:pt x="505346" y="162227"/>
                    </a:lnTo>
                    <a:lnTo>
                      <a:pt x="505346" y="145526"/>
                    </a:lnTo>
                    <a:lnTo>
                      <a:pt x="504858" y="145526"/>
                    </a:lnTo>
                    <a:cubicBezTo>
                      <a:pt x="497370" y="158353"/>
                      <a:pt x="486333" y="164766"/>
                      <a:pt x="471748" y="164766"/>
                    </a:cubicBezTo>
                    <a:cubicBezTo>
                      <a:pt x="461265" y="164766"/>
                      <a:pt x="452930" y="161934"/>
                      <a:pt x="446745" y="156269"/>
                    </a:cubicBezTo>
                    <a:cubicBezTo>
                      <a:pt x="440559" y="150605"/>
                      <a:pt x="437466" y="142954"/>
                      <a:pt x="437466" y="133317"/>
                    </a:cubicBezTo>
                    <a:cubicBezTo>
                      <a:pt x="437466" y="113132"/>
                      <a:pt x="449414" y="101380"/>
                      <a:pt x="473311" y="98059"/>
                    </a:cubicBezTo>
                    <a:lnTo>
                      <a:pt x="505346" y="93566"/>
                    </a:lnTo>
                    <a:cubicBezTo>
                      <a:pt x="505346" y="75921"/>
                      <a:pt x="498053" y="67098"/>
                      <a:pt x="483468" y="67098"/>
                    </a:cubicBezTo>
                    <a:cubicBezTo>
                      <a:pt x="470511" y="67098"/>
                      <a:pt x="458693" y="71460"/>
                      <a:pt x="448014" y="80186"/>
                    </a:cubicBezTo>
                    <a:lnTo>
                      <a:pt x="448014" y="61726"/>
                    </a:lnTo>
                    <a:cubicBezTo>
                      <a:pt x="458758" y="55020"/>
                      <a:pt x="471162" y="51666"/>
                      <a:pt x="485226" y="51666"/>
                    </a:cubicBezTo>
                    <a:close/>
                    <a:moveTo>
                      <a:pt x="376637" y="51666"/>
                    </a:moveTo>
                    <a:cubicBezTo>
                      <a:pt x="388488" y="51666"/>
                      <a:pt x="397506" y="55459"/>
                      <a:pt x="403692" y="63045"/>
                    </a:cubicBezTo>
                    <a:cubicBezTo>
                      <a:pt x="409877" y="70630"/>
                      <a:pt x="412970" y="81683"/>
                      <a:pt x="412970" y="96203"/>
                    </a:cubicBezTo>
                    <a:lnTo>
                      <a:pt x="412970" y="162227"/>
                    </a:lnTo>
                    <a:lnTo>
                      <a:pt x="393925" y="162227"/>
                    </a:lnTo>
                    <a:lnTo>
                      <a:pt x="393925" y="100794"/>
                    </a:lnTo>
                    <a:cubicBezTo>
                      <a:pt x="393925" y="78590"/>
                      <a:pt x="385818" y="67489"/>
                      <a:pt x="369605" y="67489"/>
                    </a:cubicBezTo>
                    <a:cubicBezTo>
                      <a:pt x="361206" y="67489"/>
                      <a:pt x="354304" y="70614"/>
                      <a:pt x="348900" y="76865"/>
                    </a:cubicBezTo>
                    <a:cubicBezTo>
                      <a:pt x="343495" y="83116"/>
                      <a:pt x="340793" y="91027"/>
                      <a:pt x="340793" y="100598"/>
                    </a:cubicBezTo>
                    <a:lnTo>
                      <a:pt x="340793" y="162227"/>
                    </a:lnTo>
                    <a:lnTo>
                      <a:pt x="321650" y="162227"/>
                    </a:lnTo>
                    <a:lnTo>
                      <a:pt x="321650" y="54206"/>
                    </a:lnTo>
                    <a:lnTo>
                      <a:pt x="340793" y="54206"/>
                    </a:lnTo>
                    <a:lnTo>
                      <a:pt x="340793" y="72079"/>
                    </a:lnTo>
                    <a:lnTo>
                      <a:pt x="341184" y="72079"/>
                    </a:lnTo>
                    <a:cubicBezTo>
                      <a:pt x="349323" y="58471"/>
                      <a:pt x="361141" y="51666"/>
                      <a:pt x="376637" y="51666"/>
                    </a:cubicBezTo>
                    <a:close/>
                    <a:moveTo>
                      <a:pt x="1990665" y="24319"/>
                    </a:moveTo>
                    <a:cubicBezTo>
                      <a:pt x="1982526" y="24319"/>
                      <a:pt x="1975786" y="27412"/>
                      <a:pt x="1970447" y="33598"/>
                    </a:cubicBezTo>
                    <a:cubicBezTo>
                      <a:pt x="1965108" y="39783"/>
                      <a:pt x="1962438" y="47532"/>
                      <a:pt x="1962438" y="56843"/>
                    </a:cubicBezTo>
                    <a:cubicBezTo>
                      <a:pt x="1962438" y="67000"/>
                      <a:pt x="1965043" y="75058"/>
                      <a:pt x="1970252" y="81016"/>
                    </a:cubicBezTo>
                    <a:cubicBezTo>
                      <a:pt x="1975461" y="86973"/>
                      <a:pt x="1982656" y="89952"/>
                      <a:pt x="1991837" y="89952"/>
                    </a:cubicBezTo>
                    <a:cubicBezTo>
                      <a:pt x="1999780" y="89952"/>
                      <a:pt x="2006454" y="87234"/>
                      <a:pt x="2011859" y="81797"/>
                    </a:cubicBezTo>
                    <a:cubicBezTo>
                      <a:pt x="2017263" y="76360"/>
                      <a:pt x="2019965" y="69768"/>
                      <a:pt x="2019965" y="62019"/>
                    </a:cubicBezTo>
                    <a:cubicBezTo>
                      <a:pt x="2019965" y="51145"/>
                      <a:pt x="2017279" y="42144"/>
                      <a:pt x="2011907" y="35014"/>
                    </a:cubicBezTo>
                    <a:cubicBezTo>
                      <a:pt x="2006536" y="27884"/>
                      <a:pt x="1999455" y="24319"/>
                      <a:pt x="1990665" y="24319"/>
                    </a:cubicBezTo>
                    <a:close/>
                    <a:moveTo>
                      <a:pt x="1764311" y="24319"/>
                    </a:moveTo>
                    <a:cubicBezTo>
                      <a:pt x="1743540" y="24319"/>
                      <a:pt x="1733155" y="45774"/>
                      <a:pt x="1733155" y="88683"/>
                    </a:cubicBezTo>
                    <a:cubicBezTo>
                      <a:pt x="1733155" y="128857"/>
                      <a:pt x="1743345" y="148944"/>
                      <a:pt x="1763725" y="148944"/>
                    </a:cubicBezTo>
                    <a:cubicBezTo>
                      <a:pt x="1783780" y="148944"/>
                      <a:pt x="1793807" y="128531"/>
                      <a:pt x="1793807" y="87706"/>
                    </a:cubicBezTo>
                    <a:cubicBezTo>
                      <a:pt x="1793807" y="45448"/>
                      <a:pt x="1783975" y="24319"/>
                      <a:pt x="1764311" y="24319"/>
                    </a:cubicBezTo>
                    <a:close/>
                    <a:moveTo>
                      <a:pt x="965778" y="22170"/>
                    </a:moveTo>
                    <a:lnTo>
                      <a:pt x="965778" y="54206"/>
                    </a:lnTo>
                    <a:lnTo>
                      <a:pt x="992637" y="54206"/>
                    </a:lnTo>
                    <a:lnTo>
                      <a:pt x="992637" y="70028"/>
                    </a:lnTo>
                    <a:lnTo>
                      <a:pt x="965778" y="70028"/>
                    </a:lnTo>
                    <a:lnTo>
                      <a:pt x="965778" y="129020"/>
                    </a:lnTo>
                    <a:cubicBezTo>
                      <a:pt x="965778" y="136117"/>
                      <a:pt x="966983" y="141196"/>
                      <a:pt x="969392" y="144256"/>
                    </a:cubicBezTo>
                    <a:cubicBezTo>
                      <a:pt x="971801" y="147316"/>
                      <a:pt x="975806" y="148846"/>
                      <a:pt x="981405" y="148846"/>
                    </a:cubicBezTo>
                    <a:cubicBezTo>
                      <a:pt x="985703" y="148846"/>
                      <a:pt x="989447" y="147642"/>
                      <a:pt x="992637" y="145233"/>
                    </a:cubicBezTo>
                    <a:lnTo>
                      <a:pt x="992637" y="161153"/>
                    </a:lnTo>
                    <a:cubicBezTo>
                      <a:pt x="988470" y="163432"/>
                      <a:pt x="982838" y="164571"/>
                      <a:pt x="975740" y="164571"/>
                    </a:cubicBezTo>
                    <a:cubicBezTo>
                      <a:pt x="956402" y="164571"/>
                      <a:pt x="946733" y="153860"/>
                      <a:pt x="946733" y="132438"/>
                    </a:cubicBezTo>
                    <a:lnTo>
                      <a:pt x="946733" y="70028"/>
                    </a:lnTo>
                    <a:lnTo>
                      <a:pt x="928176" y="70028"/>
                    </a:lnTo>
                    <a:lnTo>
                      <a:pt x="928176" y="54206"/>
                    </a:lnTo>
                    <a:lnTo>
                      <a:pt x="946733" y="54206"/>
                    </a:lnTo>
                    <a:lnTo>
                      <a:pt x="946733" y="28226"/>
                    </a:lnTo>
                    <a:close/>
                    <a:moveTo>
                      <a:pt x="666992" y="10939"/>
                    </a:moveTo>
                    <a:lnTo>
                      <a:pt x="691507" y="10939"/>
                    </a:lnTo>
                    <a:lnTo>
                      <a:pt x="765539" y="126578"/>
                    </a:lnTo>
                    <a:cubicBezTo>
                      <a:pt x="769055" y="132048"/>
                      <a:pt x="771139" y="135531"/>
                      <a:pt x="771790" y="137029"/>
                    </a:cubicBezTo>
                    <a:lnTo>
                      <a:pt x="772181" y="137029"/>
                    </a:lnTo>
                    <a:cubicBezTo>
                      <a:pt x="771530" y="132731"/>
                      <a:pt x="771204" y="125373"/>
                      <a:pt x="771204" y="114956"/>
                    </a:cubicBezTo>
                    <a:lnTo>
                      <a:pt x="771204" y="10939"/>
                    </a:lnTo>
                    <a:lnTo>
                      <a:pt x="790542" y="10939"/>
                    </a:lnTo>
                    <a:lnTo>
                      <a:pt x="790542" y="162227"/>
                    </a:lnTo>
                    <a:lnTo>
                      <a:pt x="767395" y="162227"/>
                    </a:lnTo>
                    <a:lnTo>
                      <a:pt x="691311" y="44537"/>
                    </a:lnTo>
                    <a:cubicBezTo>
                      <a:pt x="689163" y="41216"/>
                      <a:pt x="687437" y="37928"/>
                      <a:pt x="686135" y="34672"/>
                    </a:cubicBezTo>
                    <a:lnTo>
                      <a:pt x="685549" y="34672"/>
                    </a:lnTo>
                    <a:cubicBezTo>
                      <a:pt x="686070" y="38058"/>
                      <a:pt x="686330" y="45123"/>
                      <a:pt x="686330" y="55866"/>
                    </a:cubicBezTo>
                    <a:lnTo>
                      <a:pt x="686330" y="162227"/>
                    </a:lnTo>
                    <a:lnTo>
                      <a:pt x="666992" y="162227"/>
                    </a:lnTo>
                    <a:close/>
                    <a:moveTo>
                      <a:pt x="1992227" y="8399"/>
                    </a:moveTo>
                    <a:cubicBezTo>
                      <a:pt x="2007268" y="8399"/>
                      <a:pt x="2019021" y="14308"/>
                      <a:pt x="2027486" y="26126"/>
                    </a:cubicBezTo>
                    <a:cubicBezTo>
                      <a:pt x="2035950" y="37944"/>
                      <a:pt x="2040182" y="55150"/>
                      <a:pt x="2040182" y="77744"/>
                    </a:cubicBezTo>
                    <a:cubicBezTo>
                      <a:pt x="2040182" y="105677"/>
                      <a:pt x="2034713" y="127164"/>
                      <a:pt x="2023774" y="142205"/>
                    </a:cubicBezTo>
                    <a:cubicBezTo>
                      <a:pt x="2012835" y="157246"/>
                      <a:pt x="1997697" y="164766"/>
                      <a:pt x="1978358" y="164766"/>
                    </a:cubicBezTo>
                    <a:cubicBezTo>
                      <a:pt x="1967745" y="164766"/>
                      <a:pt x="1958760" y="163041"/>
                      <a:pt x="1951402" y="159590"/>
                    </a:cubicBezTo>
                    <a:lnTo>
                      <a:pt x="1951402" y="141717"/>
                    </a:lnTo>
                    <a:cubicBezTo>
                      <a:pt x="1959736" y="146535"/>
                      <a:pt x="1968722" y="148944"/>
                      <a:pt x="1978358" y="148944"/>
                    </a:cubicBezTo>
                    <a:cubicBezTo>
                      <a:pt x="1991902" y="148944"/>
                      <a:pt x="2002401" y="143605"/>
                      <a:pt x="2009856" y="132927"/>
                    </a:cubicBezTo>
                    <a:cubicBezTo>
                      <a:pt x="2017312" y="122248"/>
                      <a:pt x="2021039" y="107077"/>
                      <a:pt x="2021039" y="87413"/>
                    </a:cubicBezTo>
                    <a:cubicBezTo>
                      <a:pt x="2020909" y="87543"/>
                      <a:pt x="2020779" y="87543"/>
                      <a:pt x="2020649" y="87413"/>
                    </a:cubicBezTo>
                    <a:cubicBezTo>
                      <a:pt x="2014007" y="100045"/>
                      <a:pt x="2002841" y="106361"/>
                      <a:pt x="1987149" y="106361"/>
                    </a:cubicBezTo>
                    <a:cubicBezTo>
                      <a:pt x="1974452" y="106361"/>
                      <a:pt x="1963936" y="101998"/>
                      <a:pt x="1955602" y="93273"/>
                    </a:cubicBezTo>
                    <a:cubicBezTo>
                      <a:pt x="1947267" y="84548"/>
                      <a:pt x="1943100" y="73219"/>
                      <a:pt x="1943100" y="59284"/>
                    </a:cubicBezTo>
                    <a:cubicBezTo>
                      <a:pt x="1943100" y="44439"/>
                      <a:pt x="1947658" y="32247"/>
                      <a:pt x="1956774" y="22708"/>
                    </a:cubicBezTo>
                    <a:cubicBezTo>
                      <a:pt x="1965889" y="13169"/>
                      <a:pt x="1977707" y="8399"/>
                      <a:pt x="1992227" y="8399"/>
                    </a:cubicBezTo>
                    <a:close/>
                    <a:moveTo>
                      <a:pt x="1765385" y="8399"/>
                    </a:moveTo>
                    <a:cubicBezTo>
                      <a:pt x="1797421" y="8399"/>
                      <a:pt x="1813438" y="34249"/>
                      <a:pt x="1813438" y="85948"/>
                    </a:cubicBezTo>
                    <a:cubicBezTo>
                      <a:pt x="1813438" y="111472"/>
                      <a:pt x="1808929" y="130989"/>
                      <a:pt x="1799911" y="144500"/>
                    </a:cubicBezTo>
                    <a:cubicBezTo>
                      <a:pt x="1790893" y="158011"/>
                      <a:pt x="1778245" y="164766"/>
                      <a:pt x="1761967" y="164766"/>
                    </a:cubicBezTo>
                    <a:cubicBezTo>
                      <a:pt x="1746600" y="164766"/>
                      <a:pt x="1734701" y="158353"/>
                      <a:pt x="1726269" y="145526"/>
                    </a:cubicBezTo>
                    <a:cubicBezTo>
                      <a:pt x="1717837" y="132699"/>
                      <a:pt x="1713621" y="114044"/>
                      <a:pt x="1713621" y="89562"/>
                    </a:cubicBezTo>
                    <a:cubicBezTo>
                      <a:pt x="1713621" y="62866"/>
                      <a:pt x="1718049" y="42665"/>
                      <a:pt x="1726904" y="28958"/>
                    </a:cubicBezTo>
                    <a:cubicBezTo>
                      <a:pt x="1735759" y="15252"/>
                      <a:pt x="1748586" y="8399"/>
                      <a:pt x="1765385" y="8399"/>
                    </a:cubicBezTo>
                    <a:close/>
                    <a:moveTo>
                      <a:pt x="1647179" y="8399"/>
                    </a:moveTo>
                    <a:cubicBezTo>
                      <a:pt x="1660852" y="8399"/>
                      <a:pt x="1671856" y="12062"/>
                      <a:pt x="1680191" y="19387"/>
                    </a:cubicBezTo>
                    <a:cubicBezTo>
                      <a:pt x="1688525" y="26712"/>
                      <a:pt x="1692692" y="36625"/>
                      <a:pt x="1692692" y="49127"/>
                    </a:cubicBezTo>
                    <a:cubicBezTo>
                      <a:pt x="1692692" y="60261"/>
                      <a:pt x="1690136" y="69898"/>
                      <a:pt x="1685025" y="78037"/>
                    </a:cubicBezTo>
                    <a:cubicBezTo>
                      <a:pt x="1679914" y="86176"/>
                      <a:pt x="1671173" y="94510"/>
                      <a:pt x="1658801" y="103040"/>
                    </a:cubicBezTo>
                    <a:cubicBezTo>
                      <a:pt x="1646169" y="111765"/>
                      <a:pt x="1637721" y="118016"/>
                      <a:pt x="1633456" y="121792"/>
                    </a:cubicBezTo>
                    <a:cubicBezTo>
                      <a:pt x="1629191" y="125569"/>
                      <a:pt x="1626212" y="129183"/>
                      <a:pt x="1624520" y="132634"/>
                    </a:cubicBezTo>
                    <a:cubicBezTo>
                      <a:pt x="1622827" y="136084"/>
                      <a:pt x="1621980" y="140284"/>
                      <a:pt x="1621980" y="145233"/>
                    </a:cubicBezTo>
                    <a:lnTo>
                      <a:pt x="1697185" y="145233"/>
                    </a:lnTo>
                    <a:lnTo>
                      <a:pt x="1697185" y="162227"/>
                    </a:lnTo>
                    <a:lnTo>
                      <a:pt x="1602056" y="162227"/>
                    </a:lnTo>
                    <a:lnTo>
                      <a:pt x="1602056" y="154707"/>
                    </a:lnTo>
                    <a:cubicBezTo>
                      <a:pt x="1602056" y="145982"/>
                      <a:pt x="1603244" y="138575"/>
                      <a:pt x="1605621" y="132487"/>
                    </a:cubicBezTo>
                    <a:cubicBezTo>
                      <a:pt x="1607997" y="126399"/>
                      <a:pt x="1611920" y="120474"/>
                      <a:pt x="1617390" y="114711"/>
                    </a:cubicBezTo>
                    <a:cubicBezTo>
                      <a:pt x="1622859" y="108949"/>
                      <a:pt x="1631389" y="102031"/>
                      <a:pt x="1642979" y="93957"/>
                    </a:cubicBezTo>
                    <a:cubicBezTo>
                      <a:pt x="1654829" y="85622"/>
                      <a:pt x="1662920" y="78314"/>
                      <a:pt x="1667249" y="72030"/>
                    </a:cubicBezTo>
                    <a:cubicBezTo>
                      <a:pt x="1671579" y="65747"/>
                      <a:pt x="1673744" y="58601"/>
                      <a:pt x="1673744" y="50592"/>
                    </a:cubicBezTo>
                    <a:cubicBezTo>
                      <a:pt x="1673744" y="42453"/>
                      <a:pt x="1671173" y="36056"/>
                      <a:pt x="1666029" y="31400"/>
                    </a:cubicBezTo>
                    <a:cubicBezTo>
                      <a:pt x="1660885" y="26745"/>
                      <a:pt x="1653885" y="24417"/>
                      <a:pt x="1645030" y="24417"/>
                    </a:cubicBezTo>
                    <a:cubicBezTo>
                      <a:pt x="1638779" y="24417"/>
                      <a:pt x="1632463" y="26012"/>
                      <a:pt x="1626082" y="29203"/>
                    </a:cubicBezTo>
                    <a:cubicBezTo>
                      <a:pt x="1619701" y="32393"/>
                      <a:pt x="1613743" y="36951"/>
                      <a:pt x="1608209" y="42876"/>
                    </a:cubicBezTo>
                    <a:lnTo>
                      <a:pt x="1608209" y="24319"/>
                    </a:lnTo>
                    <a:cubicBezTo>
                      <a:pt x="1613157" y="19175"/>
                      <a:pt x="1618773" y="15236"/>
                      <a:pt x="1625057" y="12501"/>
                    </a:cubicBezTo>
                    <a:cubicBezTo>
                      <a:pt x="1631340" y="9767"/>
                      <a:pt x="1638714" y="8399"/>
                      <a:pt x="1647179" y="8399"/>
                    </a:cubicBezTo>
                    <a:close/>
                    <a:moveTo>
                      <a:pt x="1153776" y="8399"/>
                    </a:moveTo>
                    <a:cubicBezTo>
                      <a:pt x="1168231" y="8399"/>
                      <a:pt x="1180179" y="10450"/>
                      <a:pt x="1189621" y="14552"/>
                    </a:cubicBezTo>
                    <a:lnTo>
                      <a:pt x="1189621" y="34965"/>
                    </a:lnTo>
                    <a:cubicBezTo>
                      <a:pt x="1178812" y="28975"/>
                      <a:pt x="1166929" y="25980"/>
                      <a:pt x="1153972" y="25980"/>
                    </a:cubicBezTo>
                    <a:cubicBezTo>
                      <a:pt x="1137107" y="25980"/>
                      <a:pt x="1123369" y="31595"/>
                      <a:pt x="1112755" y="42827"/>
                    </a:cubicBezTo>
                    <a:cubicBezTo>
                      <a:pt x="1102142" y="54059"/>
                      <a:pt x="1096835" y="69214"/>
                      <a:pt x="1096835" y="88292"/>
                    </a:cubicBezTo>
                    <a:cubicBezTo>
                      <a:pt x="1096835" y="106393"/>
                      <a:pt x="1101784" y="120767"/>
                      <a:pt x="1111681" y="131413"/>
                    </a:cubicBezTo>
                    <a:cubicBezTo>
                      <a:pt x="1121578" y="142059"/>
                      <a:pt x="1134535" y="147381"/>
                      <a:pt x="1150553" y="147381"/>
                    </a:cubicBezTo>
                    <a:cubicBezTo>
                      <a:pt x="1165529" y="147381"/>
                      <a:pt x="1178551" y="143996"/>
                      <a:pt x="1189621" y="137224"/>
                    </a:cubicBezTo>
                    <a:lnTo>
                      <a:pt x="1189621" y="155976"/>
                    </a:lnTo>
                    <a:cubicBezTo>
                      <a:pt x="1178486" y="161836"/>
                      <a:pt x="1164520" y="164766"/>
                      <a:pt x="1147721" y="164766"/>
                    </a:cubicBezTo>
                    <a:cubicBezTo>
                      <a:pt x="1126038" y="164766"/>
                      <a:pt x="1108718" y="157881"/>
                      <a:pt x="1095761" y="144110"/>
                    </a:cubicBezTo>
                    <a:cubicBezTo>
                      <a:pt x="1082804" y="130338"/>
                      <a:pt x="1076325" y="112123"/>
                      <a:pt x="1076325" y="89464"/>
                    </a:cubicBezTo>
                    <a:cubicBezTo>
                      <a:pt x="1076325" y="65112"/>
                      <a:pt x="1083618" y="45513"/>
                      <a:pt x="1098203" y="30668"/>
                    </a:cubicBezTo>
                    <a:cubicBezTo>
                      <a:pt x="1112788" y="15822"/>
                      <a:pt x="1131312" y="8399"/>
                      <a:pt x="1153776" y="8399"/>
                    </a:cubicBezTo>
                    <a:close/>
                    <a:moveTo>
                      <a:pt x="77451" y="8399"/>
                    </a:moveTo>
                    <a:cubicBezTo>
                      <a:pt x="91906" y="8399"/>
                      <a:pt x="103854" y="10450"/>
                      <a:pt x="113295" y="14552"/>
                    </a:cubicBezTo>
                    <a:lnTo>
                      <a:pt x="113295" y="34965"/>
                    </a:lnTo>
                    <a:cubicBezTo>
                      <a:pt x="102487" y="28975"/>
                      <a:pt x="90604" y="25980"/>
                      <a:pt x="77646" y="25980"/>
                    </a:cubicBezTo>
                    <a:cubicBezTo>
                      <a:pt x="60782" y="25980"/>
                      <a:pt x="47044" y="31595"/>
                      <a:pt x="36430" y="42827"/>
                    </a:cubicBezTo>
                    <a:cubicBezTo>
                      <a:pt x="25817" y="54059"/>
                      <a:pt x="20510" y="69214"/>
                      <a:pt x="20510" y="88292"/>
                    </a:cubicBezTo>
                    <a:cubicBezTo>
                      <a:pt x="20510" y="106393"/>
                      <a:pt x="25459" y="120767"/>
                      <a:pt x="35356" y="131413"/>
                    </a:cubicBezTo>
                    <a:cubicBezTo>
                      <a:pt x="45253" y="142059"/>
                      <a:pt x="58210" y="147381"/>
                      <a:pt x="74228" y="147381"/>
                    </a:cubicBezTo>
                    <a:cubicBezTo>
                      <a:pt x="89204" y="147381"/>
                      <a:pt x="102226" y="143996"/>
                      <a:pt x="113295" y="137224"/>
                    </a:cubicBezTo>
                    <a:lnTo>
                      <a:pt x="113295" y="155976"/>
                    </a:lnTo>
                    <a:cubicBezTo>
                      <a:pt x="102161" y="161836"/>
                      <a:pt x="88195" y="164766"/>
                      <a:pt x="71396" y="164766"/>
                    </a:cubicBezTo>
                    <a:cubicBezTo>
                      <a:pt x="49713" y="164766"/>
                      <a:pt x="32393" y="157881"/>
                      <a:pt x="19436" y="144110"/>
                    </a:cubicBezTo>
                    <a:cubicBezTo>
                      <a:pt x="6479" y="130338"/>
                      <a:pt x="0" y="112123"/>
                      <a:pt x="0" y="89464"/>
                    </a:cubicBezTo>
                    <a:cubicBezTo>
                      <a:pt x="0" y="65112"/>
                      <a:pt x="7293" y="45513"/>
                      <a:pt x="21878" y="30668"/>
                    </a:cubicBezTo>
                    <a:cubicBezTo>
                      <a:pt x="36463" y="15822"/>
                      <a:pt x="54987" y="8399"/>
                      <a:pt x="77451" y="8399"/>
                    </a:cubicBezTo>
                    <a:close/>
                    <a:moveTo>
                      <a:pt x="1886424" y="7618"/>
                    </a:moveTo>
                    <a:lnTo>
                      <a:pt x="1893652" y="7618"/>
                    </a:lnTo>
                    <a:lnTo>
                      <a:pt x="1893652" y="162227"/>
                    </a:lnTo>
                    <a:lnTo>
                      <a:pt x="1874704" y="162227"/>
                    </a:lnTo>
                    <a:lnTo>
                      <a:pt x="1874704" y="32816"/>
                    </a:lnTo>
                    <a:cubicBezTo>
                      <a:pt x="1871709" y="35811"/>
                      <a:pt x="1866647" y="39165"/>
                      <a:pt x="1859517" y="42876"/>
                    </a:cubicBezTo>
                    <a:cubicBezTo>
                      <a:pt x="1852387" y="46588"/>
                      <a:pt x="1845794" y="49192"/>
                      <a:pt x="1839739" y="50690"/>
                    </a:cubicBezTo>
                    <a:lnTo>
                      <a:pt x="1839739" y="31937"/>
                    </a:lnTo>
                    <a:cubicBezTo>
                      <a:pt x="1847748" y="29723"/>
                      <a:pt x="1856310" y="26191"/>
                      <a:pt x="1865426" y="21340"/>
                    </a:cubicBezTo>
                    <a:cubicBezTo>
                      <a:pt x="1874541" y="16489"/>
                      <a:pt x="1881541" y="11915"/>
                      <a:pt x="1886424" y="7618"/>
                    </a:cubicBezTo>
                    <a:close/>
                    <a:moveTo>
                      <a:pt x="274169" y="4102"/>
                    </a:moveTo>
                    <a:cubicBezTo>
                      <a:pt x="277620" y="4102"/>
                      <a:pt x="280534" y="5241"/>
                      <a:pt x="282911" y="7520"/>
                    </a:cubicBezTo>
                    <a:cubicBezTo>
                      <a:pt x="285287" y="9799"/>
                      <a:pt x="286475" y="12664"/>
                      <a:pt x="286475" y="16115"/>
                    </a:cubicBezTo>
                    <a:cubicBezTo>
                      <a:pt x="286475" y="19501"/>
                      <a:pt x="285287" y="22317"/>
                      <a:pt x="282911" y="24563"/>
                    </a:cubicBezTo>
                    <a:cubicBezTo>
                      <a:pt x="280534" y="26810"/>
                      <a:pt x="277620" y="27933"/>
                      <a:pt x="274169" y="27933"/>
                    </a:cubicBezTo>
                    <a:cubicBezTo>
                      <a:pt x="270718" y="27933"/>
                      <a:pt x="267853" y="26810"/>
                      <a:pt x="265574" y="24563"/>
                    </a:cubicBezTo>
                    <a:cubicBezTo>
                      <a:pt x="263296" y="22317"/>
                      <a:pt x="262156" y="19501"/>
                      <a:pt x="262156" y="16115"/>
                    </a:cubicBezTo>
                    <a:cubicBezTo>
                      <a:pt x="262156" y="12729"/>
                      <a:pt x="263312" y="9881"/>
                      <a:pt x="265623" y="7569"/>
                    </a:cubicBezTo>
                    <a:cubicBezTo>
                      <a:pt x="267935" y="5258"/>
                      <a:pt x="270783" y="4102"/>
                      <a:pt x="274169" y="4102"/>
                    </a:cubicBezTo>
                    <a:close/>
                    <a:moveTo>
                      <a:pt x="140675" y="2344"/>
                    </a:moveTo>
                    <a:lnTo>
                      <a:pt x="159818" y="2344"/>
                    </a:lnTo>
                    <a:lnTo>
                      <a:pt x="159818" y="71981"/>
                    </a:lnTo>
                    <a:lnTo>
                      <a:pt x="160209" y="71981"/>
                    </a:lnTo>
                    <a:cubicBezTo>
                      <a:pt x="168478" y="58438"/>
                      <a:pt x="180231" y="51666"/>
                      <a:pt x="195467" y="51666"/>
                    </a:cubicBezTo>
                    <a:cubicBezTo>
                      <a:pt x="219754" y="51666"/>
                      <a:pt x="231897" y="66349"/>
                      <a:pt x="231897" y="95715"/>
                    </a:cubicBezTo>
                    <a:lnTo>
                      <a:pt x="231897" y="162227"/>
                    </a:lnTo>
                    <a:lnTo>
                      <a:pt x="212852" y="162227"/>
                    </a:lnTo>
                    <a:lnTo>
                      <a:pt x="212852" y="100110"/>
                    </a:lnTo>
                    <a:cubicBezTo>
                      <a:pt x="212852" y="78362"/>
                      <a:pt x="204778" y="67489"/>
                      <a:pt x="188630" y="67489"/>
                    </a:cubicBezTo>
                    <a:cubicBezTo>
                      <a:pt x="180361" y="67489"/>
                      <a:pt x="173492" y="70663"/>
                      <a:pt x="168022" y="77011"/>
                    </a:cubicBezTo>
                    <a:cubicBezTo>
                      <a:pt x="162553" y="83360"/>
                      <a:pt x="159818" y="91352"/>
                      <a:pt x="159818" y="100989"/>
                    </a:cubicBezTo>
                    <a:lnTo>
                      <a:pt x="159818" y="162227"/>
                    </a:lnTo>
                    <a:lnTo>
                      <a:pt x="140675" y="162227"/>
                    </a:lnTo>
                    <a:close/>
                    <a:moveTo>
                      <a:pt x="1506941" y="0"/>
                    </a:moveTo>
                    <a:cubicBezTo>
                      <a:pt x="1512410" y="0"/>
                      <a:pt x="1516773" y="618"/>
                      <a:pt x="1520028" y="1855"/>
                    </a:cubicBezTo>
                    <a:lnTo>
                      <a:pt x="1520028" y="18654"/>
                    </a:lnTo>
                    <a:cubicBezTo>
                      <a:pt x="1516447" y="16766"/>
                      <a:pt x="1512573" y="15822"/>
                      <a:pt x="1508406" y="15822"/>
                    </a:cubicBezTo>
                    <a:cubicBezTo>
                      <a:pt x="1496425" y="15822"/>
                      <a:pt x="1490435" y="23245"/>
                      <a:pt x="1490435" y="38090"/>
                    </a:cubicBezTo>
                    <a:lnTo>
                      <a:pt x="1490435" y="54206"/>
                    </a:lnTo>
                    <a:lnTo>
                      <a:pt x="1515731" y="54206"/>
                    </a:lnTo>
                    <a:lnTo>
                      <a:pt x="1515731" y="70028"/>
                    </a:lnTo>
                    <a:lnTo>
                      <a:pt x="1490435" y="70028"/>
                    </a:lnTo>
                    <a:lnTo>
                      <a:pt x="1490435" y="162227"/>
                    </a:lnTo>
                    <a:lnTo>
                      <a:pt x="1471487" y="162227"/>
                    </a:lnTo>
                    <a:lnTo>
                      <a:pt x="1471487" y="70028"/>
                    </a:lnTo>
                    <a:lnTo>
                      <a:pt x="1453028" y="70028"/>
                    </a:lnTo>
                    <a:lnTo>
                      <a:pt x="1453028" y="54206"/>
                    </a:lnTo>
                    <a:lnTo>
                      <a:pt x="1471487" y="54206"/>
                    </a:lnTo>
                    <a:lnTo>
                      <a:pt x="1471487" y="37211"/>
                    </a:lnTo>
                    <a:cubicBezTo>
                      <a:pt x="1471487" y="25621"/>
                      <a:pt x="1474824" y="16522"/>
                      <a:pt x="1481498" y="9913"/>
                    </a:cubicBezTo>
                    <a:cubicBezTo>
                      <a:pt x="1488172" y="3304"/>
                      <a:pt x="1496653" y="0"/>
                      <a:pt x="150694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1600" dirty="0">
                  <a:solidFill>
                    <a:srgbClr val="8B5D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9" name="矩形: 圆角 118"/>
          <p:cNvSpPr/>
          <p:nvPr/>
        </p:nvSpPr>
        <p:spPr>
          <a:xfrm rot="20001303">
            <a:off x="-11315316" y="-473771"/>
            <a:ext cx="12421808" cy="30193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2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0856024">
            <a:off x="9348761" y="6828523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0856024">
            <a:off x="10917902" y="7801127"/>
            <a:ext cx="3004286" cy="1143751"/>
          </a:xfrm>
          <a:prstGeom prst="ellipse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89263" y="319023"/>
            <a:ext cx="1316119" cy="244603"/>
            <a:chOff x="436934" y="302061"/>
            <a:chExt cx="1316119" cy="244603"/>
          </a:xfrm>
        </p:grpSpPr>
        <p:sp>
          <p:nvSpPr>
            <p:cNvPr id="115" name="任意多边形: 形状 114"/>
            <p:cNvSpPr/>
            <p:nvPr/>
          </p:nvSpPr>
          <p:spPr>
            <a:xfrm>
              <a:off x="458830" y="302061"/>
              <a:ext cx="1250042" cy="83637"/>
            </a:xfrm>
            <a:custGeom>
              <a:avLst/>
              <a:gdLst>
                <a:gd name="connsiteX0" fmla="*/ 0 w 10618839"/>
                <a:gd name="connsiteY0" fmla="*/ 678426 h 678426"/>
                <a:gd name="connsiteX1" fmla="*/ 294968 w 10618839"/>
                <a:gd name="connsiteY1" fmla="*/ 0 h 678426"/>
                <a:gd name="connsiteX2" fmla="*/ 8141110 w 10618839"/>
                <a:gd name="connsiteY2" fmla="*/ 0 h 678426"/>
                <a:gd name="connsiteX3" fmla="*/ 8819536 w 10618839"/>
                <a:gd name="connsiteY3" fmla="*/ 678426 h 678426"/>
                <a:gd name="connsiteX4" fmla="*/ 10618839 w 10618839"/>
                <a:gd name="connsiteY4" fmla="*/ 678426 h 678426"/>
                <a:gd name="connsiteX0-1" fmla="*/ 0 w 10618839"/>
                <a:gd name="connsiteY0-2" fmla="*/ 678426 h 678426"/>
                <a:gd name="connsiteX1-3" fmla="*/ 294968 w 10618839"/>
                <a:gd name="connsiteY1-4" fmla="*/ 0 h 678426"/>
                <a:gd name="connsiteX2-5" fmla="*/ 8141110 w 10618839"/>
                <a:gd name="connsiteY2-6" fmla="*/ 0 h 678426"/>
                <a:gd name="connsiteX3-7" fmla="*/ 8819536 w 10618839"/>
                <a:gd name="connsiteY3-8" fmla="*/ 678426 h 678426"/>
                <a:gd name="connsiteX4-9" fmla="*/ 10618839 w 10618839"/>
                <a:gd name="connsiteY4-10" fmla="*/ 678426 h 678426"/>
                <a:gd name="connsiteX0-11" fmla="*/ 0 w 10680316"/>
                <a:gd name="connsiteY0-12" fmla="*/ 678426 h 678426"/>
                <a:gd name="connsiteX1-13" fmla="*/ 356445 w 10680316"/>
                <a:gd name="connsiteY1-14" fmla="*/ 0 h 678426"/>
                <a:gd name="connsiteX2-15" fmla="*/ 8202587 w 10680316"/>
                <a:gd name="connsiteY2-16" fmla="*/ 0 h 678426"/>
                <a:gd name="connsiteX3-17" fmla="*/ 8881013 w 10680316"/>
                <a:gd name="connsiteY3-18" fmla="*/ 678426 h 678426"/>
                <a:gd name="connsiteX4-19" fmla="*/ 10680316 w 10680316"/>
                <a:gd name="connsiteY4-20" fmla="*/ 678426 h 678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680316" h="678426">
                  <a:moveTo>
                    <a:pt x="0" y="678426"/>
                  </a:moveTo>
                  <a:lnTo>
                    <a:pt x="356445" y="0"/>
                  </a:lnTo>
                  <a:lnTo>
                    <a:pt x="8202587" y="0"/>
                  </a:lnTo>
                  <a:lnTo>
                    <a:pt x="8881013" y="678426"/>
                  </a:lnTo>
                  <a:lnTo>
                    <a:pt x="10680316" y="678426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434125" y="3896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934" y="502282"/>
              <a:ext cx="44381" cy="44382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08672" y="361680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59981" y="386714"/>
              <a:ext cx="0" cy="12008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643412" y="333942"/>
            <a:ext cx="159325" cy="473304"/>
            <a:chOff x="11810146" y="333942"/>
            <a:chExt cx="159325" cy="473304"/>
          </a:xfrm>
        </p:grpSpPr>
        <p:sp>
          <p:nvSpPr>
            <p:cNvPr id="201" name="任意多边形: 形状 200"/>
            <p:cNvSpPr/>
            <p:nvPr/>
          </p:nvSpPr>
          <p:spPr>
            <a:xfrm rot="16200000" flipV="1">
              <a:off x="11640430" y="533528"/>
              <a:ext cx="463798" cy="83637"/>
            </a:xfrm>
            <a:custGeom>
              <a:avLst/>
              <a:gdLst>
                <a:gd name="connsiteX0" fmla="*/ 0 w 538635"/>
                <a:gd name="connsiteY0" fmla="*/ 83637 h 83637"/>
                <a:gd name="connsiteX1" fmla="*/ 538635 w 538635"/>
                <a:gd name="connsiteY1" fmla="*/ 83637 h 83637"/>
                <a:gd name="connsiteX2" fmla="*/ 459230 w 538635"/>
                <a:gd name="connsiteY2" fmla="*/ 0 h 83637"/>
                <a:gd name="connsiteX3" fmla="*/ 0 w 538635"/>
                <a:gd name="connsiteY3" fmla="*/ 0 h 83637"/>
                <a:gd name="connsiteX0-1" fmla="*/ 0 w 538635"/>
                <a:gd name="connsiteY0-2" fmla="*/ 83637 h 175077"/>
                <a:gd name="connsiteX1-3" fmla="*/ 538635 w 538635"/>
                <a:gd name="connsiteY1-4" fmla="*/ 83637 h 175077"/>
                <a:gd name="connsiteX2-5" fmla="*/ 459230 w 538635"/>
                <a:gd name="connsiteY2-6" fmla="*/ 0 h 175077"/>
                <a:gd name="connsiteX3-7" fmla="*/ 0 w 538635"/>
                <a:gd name="connsiteY3-8" fmla="*/ 0 h 175077"/>
                <a:gd name="connsiteX4" fmla="*/ 91440 w 538635"/>
                <a:gd name="connsiteY4" fmla="*/ 175077 h 175077"/>
                <a:gd name="connsiteX0-9" fmla="*/ 538635 w 538635"/>
                <a:gd name="connsiteY0-10" fmla="*/ 83637 h 175077"/>
                <a:gd name="connsiteX1-11" fmla="*/ 459230 w 538635"/>
                <a:gd name="connsiteY1-12" fmla="*/ 0 h 175077"/>
                <a:gd name="connsiteX2-13" fmla="*/ 0 w 538635"/>
                <a:gd name="connsiteY2-14" fmla="*/ 0 h 175077"/>
                <a:gd name="connsiteX3-15" fmla="*/ 91440 w 538635"/>
                <a:gd name="connsiteY3-16" fmla="*/ 175077 h 175077"/>
                <a:gd name="connsiteX0-17" fmla="*/ 538635 w 538635"/>
                <a:gd name="connsiteY0-18" fmla="*/ 83637 h 83637"/>
                <a:gd name="connsiteX1-19" fmla="*/ 459230 w 538635"/>
                <a:gd name="connsiteY1-20" fmla="*/ 0 h 83637"/>
                <a:gd name="connsiteX2-21" fmla="*/ 0 w 538635"/>
                <a:gd name="connsiteY2-22" fmla="*/ 0 h 83637"/>
                <a:gd name="connsiteX0-23" fmla="*/ 538635 w 538635"/>
                <a:gd name="connsiteY0-24" fmla="*/ 83637 h 83637"/>
                <a:gd name="connsiteX1-25" fmla="*/ 459230 w 538635"/>
                <a:gd name="connsiteY1-26" fmla="*/ 0 h 83637"/>
                <a:gd name="connsiteX2-27" fmla="*/ 181995 w 538635"/>
                <a:gd name="connsiteY2-28" fmla="*/ 753 h 83637"/>
                <a:gd name="connsiteX3-29" fmla="*/ 0 w 538635"/>
                <a:gd name="connsiteY3-30" fmla="*/ 0 h 83637"/>
                <a:gd name="connsiteX0-31" fmla="*/ 356640 w 356640"/>
                <a:gd name="connsiteY0-32" fmla="*/ 83637 h 83637"/>
                <a:gd name="connsiteX1-33" fmla="*/ 277235 w 356640"/>
                <a:gd name="connsiteY1-34" fmla="*/ 0 h 83637"/>
                <a:gd name="connsiteX2-35" fmla="*/ 0 w 356640"/>
                <a:gd name="connsiteY2-36" fmla="*/ 753 h 83637"/>
                <a:gd name="connsiteX0-37" fmla="*/ 463798 w 463798"/>
                <a:gd name="connsiteY0-38" fmla="*/ 83637 h 83637"/>
                <a:gd name="connsiteX1-39" fmla="*/ 384393 w 463798"/>
                <a:gd name="connsiteY1-40" fmla="*/ 0 h 83637"/>
                <a:gd name="connsiteX2-41" fmla="*/ 0 w 463798"/>
                <a:gd name="connsiteY2-42" fmla="*/ 753 h 8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3798" h="83637">
                  <a:moveTo>
                    <a:pt x="463798" y="83637"/>
                  </a:moveTo>
                  <a:lnTo>
                    <a:pt x="384393" y="0"/>
                  </a:lnTo>
                  <a:lnTo>
                    <a:pt x="0" y="753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7" name="任意多边形: 形状 196"/>
            <p:cNvSpPr/>
            <p:nvPr/>
          </p:nvSpPr>
          <p:spPr>
            <a:xfrm rot="5400000" flipV="1">
              <a:off x="11893106" y="397912"/>
              <a:ext cx="116365" cy="36364"/>
            </a:xfrm>
            <a:custGeom>
              <a:avLst/>
              <a:gdLst>
                <a:gd name="connsiteX0" fmla="*/ 0 w 943897"/>
                <a:gd name="connsiteY0" fmla="*/ 0 h 294968"/>
                <a:gd name="connsiteX1" fmla="*/ 294968 w 943897"/>
                <a:gd name="connsiteY1" fmla="*/ 294968 h 294968"/>
                <a:gd name="connsiteX2" fmla="*/ 943897 w 943897"/>
                <a:gd name="connsiteY2" fmla="*/ 294968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294968">
                  <a:moveTo>
                    <a:pt x="0" y="0"/>
                  </a:moveTo>
                  <a:lnTo>
                    <a:pt x="294968" y="294968"/>
                  </a:lnTo>
                  <a:lnTo>
                    <a:pt x="943897" y="294968"/>
                  </a:lnTo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 rot="16200000" flipV="1">
              <a:off x="11810146" y="333942"/>
              <a:ext cx="44381" cy="44382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>
              <a:softEdge rad="0"/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721" y="515124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架构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zh-CN" altLang="en-US" dirty="0">
                <a:solidFill>
                  <a:schemeClr val="bg1"/>
                </a:solidFill>
              </a:rPr>
              <a:t>多租户</a:t>
            </a:r>
          </a:p>
        </p:txBody>
      </p:sp>
      <p:sp>
        <p:nvSpPr>
          <p:cNvPr id="122" name="Content Placeholder 2"/>
          <p:cNvSpPr txBox="1"/>
          <p:nvPr/>
        </p:nvSpPr>
        <p:spPr>
          <a:xfrm>
            <a:off x="778150" y="1795325"/>
            <a:ext cx="60341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多租户基础设施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租户确认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自动数据隔离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动态数据库选择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租户基础设置系统</a:t>
            </a:r>
            <a:r>
              <a:rPr lang="en-US" sz="2000" dirty="0">
                <a:solidFill>
                  <a:schemeClr val="bg1"/>
                </a:solidFill>
              </a:rPr>
              <a:t>… </a:t>
            </a:r>
            <a:r>
              <a:rPr lang="zh-CN" altLang="en-US" sz="2000" dirty="0">
                <a:solidFill>
                  <a:schemeClr val="bg1"/>
                </a:solidFill>
              </a:rPr>
              <a:t>等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应用程序对于多租户是无感的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预构建的租户管理模块可用于创建和管理您的租户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32" name="图片 31" descr="C:\Users\86135\Desktop\未标题-2.jpg未标题-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87929" y="1849366"/>
            <a:ext cx="3999865" cy="3255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627</Words>
  <Application>Microsoft Office PowerPoint</Application>
  <PresentationFormat>宽屏</PresentationFormat>
  <Paragraphs>149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https://abp.io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波</dc:creator>
  <cp:lastModifiedBy>士伟 梁</cp:lastModifiedBy>
  <cp:revision>135</cp:revision>
  <dcterms:created xsi:type="dcterms:W3CDTF">2019-10-21T07:52:00Z</dcterms:created>
  <dcterms:modified xsi:type="dcterms:W3CDTF">2019-11-07T05:28:19Z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