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0623" autoAdjust="0"/>
  </p:normalViewPr>
  <p:slideViewPr>
    <p:cSldViewPr snapToGrid="0">
      <p:cViewPr varScale="1">
        <p:scale>
          <a:sx n="80" d="100"/>
          <a:sy n="80" d="100"/>
        </p:scale>
        <p:origin x="17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7166B6-4A5F-48DB-871C-BC9E70294120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1F439-4B3E-42E0-8823-36846D2F5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66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在过去的工作中，我参与了水体渲染系统的开发，并对该系统下的各种系统进行了深入研究和实践。这个系统包括波形的</a:t>
            </a:r>
            <a:r>
              <a:rPr lang="en-US" altLang="zh-CN" dirty="0"/>
              <a:t>FFT</a:t>
            </a:r>
            <a:r>
              <a:rPr lang="zh-CN" altLang="en-US" dirty="0"/>
              <a:t>模拟、网格系统的</a:t>
            </a:r>
            <a:r>
              <a:rPr lang="en-US" altLang="zh-CN" dirty="0" err="1"/>
              <a:t>clipmap</a:t>
            </a:r>
            <a:r>
              <a:rPr lang="zh-CN" altLang="en-US" dirty="0"/>
              <a:t>、光照效果、浮力系统等，其中每个系统都有其独特的特点和挑战。</a:t>
            </a:r>
          </a:p>
          <a:p>
            <a:endParaRPr lang="zh-CN" altLang="en-US" dirty="0"/>
          </a:p>
          <a:p>
            <a:r>
              <a:rPr lang="zh-CN" altLang="en-US" dirty="0"/>
              <a:t>首先，波形的</a:t>
            </a:r>
            <a:r>
              <a:rPr lang="en-US" altLang="zh-CN" dirty="0"/>
              <a:t>FFT</a:t>
            </a:r>
            <a:r>
              <a:rPr lang="zh-CN" altLang="en-US" dirty="0"/>
              <a:t>模拟是整个水体渲染系统的核心之一，通过</a:t>
            </a:r>
            <a:r>
              <a:rPr lang="en-US" altLang="zh-CN" dirty="0"/>
              <a:t>FFT</a:t>
            </a:r>
            <a:r>
              <a:rPr lang="zh-CN" altLang="en-US" dirty="0"/>
              <a:t>可以生动的还原出水体表面的波动和涟漪效果。在实际开发中，需要深入理解傅里叶变换和</a:t>
            </a:r>
            <a:r>
              <a:rPr lang="en-US" altLang="zh-CN" dirty="0"/>
              <a:t>FFT</a:t>
            </a:r>
            <a:r>
              <a:rPr lang="zh-CN" altLang="en-US" dirty="0"/>
              <a:t>算法，并掌握如何将这些算法应用于水体渲染系统中。</a:t>
            </a:r>
          </a:p>
          <a:p>
            <a:endParaRPr lang="zh-CN" altLang="en-US" dirty="0"/>
          </a:p>
          <a:p>
            <a:r>
              <a:rPr lang="zh-CN" altLang="en-US" dirty="0"/>
              <a:t>其次，需要实现铺满屏幕的水体</a:t>
            </a:r>
            <a:r>
              <a:rPr lang="en-US" altLang="zh-CN" dirty="0"/>
              <a:t>mesh</a:t>
            </a:r>
            <a:r>
              <a:rPr lang="zh-CN" altLang="en-US" dirty="0"/>
              <a:t>系统。水体</a:t>
            </a:r>
            <a:r>
              <a:rPr lang="en-US" altLang="zh-CN" dirty="0"/>
              <a:t>mesh</a:t>
            </a:r>
            <a:r>
              <a:rPr lang="zh-CN" altLang="en-US" dirty="0"/>
              <a:t>的构造基于</a:t>
            </a:r>
            <a:r>
              <a:rPr lang="en-US" altLang="zh-CN" dirty="0" err="1"/>
              <a:t>clipmap</a:t>
            </a:r>
            <a:r>
              <a:rPr lang="zh-CN" altLang="en-US" dirty="0"/>
              <a:t>，它采用多层细节级别的网格来表示水体表面，并实现了逐级渐进的渲染方式，进出有比较好的细节，远处可以有比较好的性能。</a:t>
            </a:r>
          </a:p>
          <a:p>
            <a:endParaRPr lang="zh-CN" altLang="en-US" dirty="0"/>
          </a:p>
          <a:p>
            <a:r>
              <a:rPr lang="zh-CN" altLang="en-US" dirty="0"/>
              <a:t>实现出了完整的水体光照，包括散射，折射，</a:t>
            </a:r>
            <a:r>
              <a:rPr lang="en-US" altLang="zh-CN" dirty="0" err="1"/>
              <a:t>sss</a:t>
            </a:r>
            <a:r>
              <a:rPr lang="zh-CN" altLang="en-US" dirty="0"/>
              <a:t>，浮沫等几大部分，取得了非常逼真的效果。</a:t>
            </a:r>
            <a:endParaRPr lang="en-US" altLang="zh-CN" dirty="0"/>
          </a:p>
          <a:p>
            <a:r>
              <a:rPr lang="zh-CN" altLang="en-US" dirty="0"/>
              <a:t>浮力系统：基于</a:t>
            </a:r>
            <a:r>
              <a:rPr lang="en-US" altLang="zh-CN" dirty="0"/>
              <a:t>compute shader</a:t>
            </a:r>
            <a:r>
              <a:rPr lang="zh-CN" altLang="en-US" dirty="0"/>
              <a:t>从</a:t>
            </a:r>
            <a:r>
              <a:rPr lang="en-US" altLang="zh-CN" dirty="0"/>
              <a:t>GPU</a:t>
            </a:r>
            <a:r>
              <a:rPr lang="zh-CN" altLang="en-US" dirty="0"/>
              <a:t>回读数据，根据回读数据计算力的作用效果，实现出了真实的浮力效果。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B1F439-4B3E-42E0-8823-36846D2F50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50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B1F439-4B3E-42E0-8823-36846D2F50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140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B1F439-4B3E-42E0-8823-36846D2F50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855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3343-0D22-C909-3D5B-6EBF1FEB5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AEC52-51D9-2BE5-15E2-BC4F7286A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FB680-FFB9-D28F-70AA-474EC834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4AE5-2EB2-4B97-9F64-188C6A74B28F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16EAB-1889-D6D7-B3EF-29098F93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8CC7C-D343-BAEB-9E7A-3F0780BD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7B37-82E8-4E85-AB6E-D2717AF5D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08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AB963-D491-27D1-51A8-DAB7F6738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5BCB4-F783-6C97-C0D4-EB7E80209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B96DD-B443-2F1C-9616-4DE1A434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4AE5-2EB2-4B97-9F64-188C6A74B28F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9BC58-EC95-EA04-C541-510B4B9F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81968-70F2-1B57-5E7E-4B21614B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7B37-82E8-4E85-AB6E-D2717AF5D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78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620F61-394E-2554-002E-878F3766F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D87AF-9D1C-A935-4A1B-6919F3A93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BD120-E7BD-63D3-7697-6C1DDB20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4AE5-2EB2-4B97-9F64-188C6A74B28F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F5B84-D0DF-9C14-9AB4-F2DF8868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9E08F-4BE4-21D0-7064-9905FB4B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7B37-82E8-4E85-AB6E-D2717AF5D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8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B908D-10C4-C3E5-5518-6713AE7F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9854-B56F-ABFF-DB6E-6C22CDB19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CC71-994A-083F-C360-DD4514FA9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4AE5-2EB2-4B97-9F64-188C6A74B28F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14D52-DCAB-653A-A828-3354AC1BF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06445-A0F6-937D-C8D4-631C97D0B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7B37-82E8-4E85-AB6E-D2717AF5D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22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430B-16EF-2CA4-ADD6-88642DF80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BFB73-C261-5DD4-2443-6408D750A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510E2-450C-8CE4-9DB2-E50E2337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4AE5-2EB2-4B97-9F64-188C6A74B28F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0B7F7-442C-E5D1-6CBE-7F10C46A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98A24-71F2-A56B-B7C5-BEC48059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7B37-82E8-4E85-AB6E-D2717AF5D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40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1003-17F6-EC60-1413-4A7BD4BF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7F6B6-612B-EC89-67B5-5DBCC9266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F6FBC-7A11-EC3B-AAAA-97941B068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6667D-9D66-BFA0-1F3D-9DD04381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4AE5-2EB2-4B97-9F64-188C6A74B28F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1FAA3-3B17-6C8D-D551-83519F38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02E1E-565C-A66F-7414-76F37BC2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7B37-82E8-4E85-AB6E-D2717AF5D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89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9A02-5F87-6C83-0054-FA5A717C0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30DC4-4CD2-49CA-AB40-76A7E0A86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1D392-9EC4-6141-E972-C82FD4DB0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2A60C-C94E-FC0A-C84D-0B684D692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399245-C8C8-1D3A-58E3-CC8960953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A105E3-785F-1644-95DD-A7D463CC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4AE5-2EB2-4B97-9F64-188C6A74B28F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2E2C2-DB7D-A46C-E42B-B323C55D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39D751-FCF6-1B16-4725-EBA5945B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7B37-82E8-4E85-AB6E-D2717AF5D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51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4B8D-D724-6260-FBFF-402A72AA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59A93B-5CFB-C446-C72D-E551EDC8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4AE5-2EB2-4B97-9F64-188C6A74B28F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16931-C3D1-2222-32BD-D6800D5C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041F8-1167-E01D-1F3D-3B32CB88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7B37-82E8-4E85-AB6E-D2717AF5D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18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515BA-451E-AA5A-E7C7-0150FFDB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4AE5-2EB2-4B97-9F64-188C6A74B28F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7541BE-6B16-6B8A-CF3F-6B96F1A8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98041-8B07-B5C0-B447-932192A7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7B37-82E8-4E85-AB6E-D2717AF5D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84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90D4-59C8-A82E-B65B-9633306F8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664A-3496-CE15-9FE2-669208820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F7F08-E3A2-BE33-59E6-1A35A7049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0B97A-9BA7-2A69-586D-2A41DFEAB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4AE5-2EB2-4B97-9F64-188C6A74B28F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C05C-85AF-7F17-0EF7-118B399E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F0EBA-9A6A-53DC-A07B-158F590B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7B37-82E8-4E85-AB6E-D2717AF5D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08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731C6-06C2-5F95-B5D2-04C282F9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DAE775-659E-BC20-EB16-A633FE3F7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C1085-7F8D-458E-F9D8-1964C7AAD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E4C6C-08D9-90CC-7008-C4E3997E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4AE5-2EB2-4B97-9F64-188C6A74B28F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816DF-ACA8-7494-19B0-855052A4D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F5B2B-0732-A9DF-D267-945787D8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7B37-82E8-4E85-AB6E-D2717AF5D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16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0A3A5-1532-FC32-E5CB-15A97ECC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9E7F4-EF80-B480-37BB-B995DD470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A162E-5DE5-972C-A317-F421621EE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C4AE5-2EB2-4B97-9F64-188C6A74B28F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A0C68-3160-C5F4-91B0-832EC176F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CF647-403F-B4AA-79A5-D5651CEA4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57B37-82E8-4E85-AB6E-D2717AF5D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79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DF55F-E444-F8AB-448F-C4D8F86A0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96626" y="1041400"/>
            <a:ext cx="9144000" cy="23876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转正答辩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02FF2-7228-D696-5437-C83CCDFC0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96626" y="3602037"/>
            <a:ext cx="9144000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杭州工作室</a:t>
            </a:r>
            <a:r>
              <a:rPr lang="en-US" altLang="zh-CN" dirty="0">
                <a:solidFill>
                  <a:schemeClr val="bg1"/>
                </a:solidFill>
              </a:rPr>
              <a:t>-x3</a:t>
            </a:r>
            <a:r>
              <a:rPr lang="zh-CN" altLang="en-US" dirty="0">
                <a:solidFill>
                  <a:schemeClr val="bg1"/>
                </a:solidFill>
              </a:rPr>
              <a:t>项目组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梁士伟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2023-3-27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6">
            <a:extLst>
              <a:ext uri="{FF2B5EF4-FFF2-40B4-BE49-F238E27FC236}">
                <a16:creationId xmlns:a16="http://schemas.microsoft.com/office/drawing/2014/main" id="{F66AFA53-830B-C41E-D893-E0313CFF74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748" y="1551224"/>
            <a:ext cx="2950913" cy="4101627"/>
          </a:xfrm>
          <a:prstGeom prst="rect">
            <a:avLst/>
          </a:prstGeom>
        </p:spPr>
      </p:pic>
      <p:cxnSp>
        <p:nvCxnSpPr>
          <p:cNvPr id="5" name="直接连接符 8">
            <a:extLst>
              <a:ext uri="{FF2B5EF4-FFF2-40B4-BE49-F238E27FC236}">
                <a16:creationId xmlns:a16="http://schemas.microsoft.com/office/drawing/2014/main" id="{AB17D7B5-D055-713C-CF08-2F67CE933DE5}"/>
              </a:ext>
            </a:extLst>
          </p:cNvPr>
          <p:cNvCxnSpPr>
            <a:cxnSpLocks/>
          </p:cNvCxnSpPr>
          <p:nvPr/>
        </p:nvCxnSpPr>
        <p:spPr>
          <a:xfrm>
            <a:off x="6107531" y="2316674"/>
            <a:ext cx="0" cy="3052512"/>
          </a:xfrm>
          <a:prstGeom prst="line">
            <a:avLst/>
          </a:prstGeom>
          <a:ln w="57150">
            <a:solidFill>
              <a:srgbClr val="FA4D01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31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BCF9-4909-B27A-11D9-931AD421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自我介绍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D6D8A-3869-FD24-C537-5B280ABB4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2017</a:t>
            </a:r>
            <a:r>
              <a:rPr lang="zh-CN" altLang="en-US" dirty="0">
                <a:solidFill>
                  <a:schemeClr val="bg1"/>
                </a:solidFill>
              </a:rPr>
              <a:t>年毕业于华中科技大学，硕士学位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2017.6-2022.10</a:t>
            </a:r>
            <a:r>
              <a:rPr lang="zh-CN" altLang="en-US" dirty="0">
                <a:solidFill>
                  <a:schemeClr val="bg1"/>
                </a:solidFill>
              </a:rPr>
              <a:t>：就职于网易杭州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2022.10-</a:t>
            </a:r>
            <a:r>
              <a:rPr lang="zh-CN" altLang="en-US" dirty="0">
                <a:solidFill>
                  <a:schemeClr val="bg1"/>
                </a:solidFill>
              </a:rPr>
              <a:t>至今：就职于</a:t>
            </a:r>
            <a:r>
              <a:rPr lang="en-US" altLang="zh-CN" dirty="0">
                <a:solidFill>
                  <a:schemeClr val="bg1"/>
                </a:solidFill>
              </a:rPr>
              <a:t>tap4fun</a:t>
            </a:r>
            <a:r>
              <a:rPr lang="zh-CN" altLang="en-US" dirty="0">
                <a:solidFill>
                  <a:schemeClr val="bg1"/>
                </a:solidFill>
              </a:rPr>
              <a:t>，担任游戏引擎开发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74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B47F-0042-E7BF-834C-4EBBC6C96CD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工作产出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0D0E9-1E63-C518-0AD9-3FCD9627C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H1</a:t>
            </a:r>
            <a:r>
              <a:rPr lang="zh-CN" altLang="en-US" dirty="0">
                <a:solidFill>
                  <a:schemeClr val="bg1"/>
                </a:solidFill>
              </a:rPr>
              <a:t>项目的场景制作规范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指定场景制作规范和相应的场景编辑流程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各种场景相关的配置文件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335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C928-5E85-0894-9E14-A19EF7B4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F4F3A-67E3-E470-A2C1-2231056E4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H1</a:t>
            </a:r>
            <a:r>
              <a:rPr lang="zh-CN" altLang="en-US" dirty="0">
                <a:solidFill>
                  <a:schemeClr val="bg1"/>
                </a:solidFill>
              </a:rPr>
              <a:t>项目的比例校正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推动原因：模型比例严重失调，影响到其他系统相关功能，比如渲染系统和物理系统。游戏数值严重超出认知范围，游戏的相关数值必须建立在合理的基础之上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指定一版比例校正方案，使游戏的主角经过合理的缩放和镜头调整，其他所有系统的数值回归到一个合理的范围之内，避免了其他因为数值系统导致的</a:t>
            </a:r>
            <a:r>
              <a:rPr lang="en-US" altLang="zh-CN" dirty="0">
                <a:solidFill>
                  <a:schemeClr val="bg1"/>
                </a:solidFill>
              </a:rPr>
              <a:t>bug</a:t>
            </a:r>
            <a:r>
              <a:rPr lang="zh-CN" altLang="en-US" dirty="0">
                <a:solidFill>
                  <a:schemeClr val="bg1"/>
                </a:solidFill>
              </a:rPr>
              <a:t>，简化了开发难度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01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8FB8-DB80-5F21-CF86-8094638D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B8FB1-47E6-4C8E-64FA-C777D3B9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各种渲染效果支持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迷雾效果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勾边效果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海底海怪效果等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216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DCE3-CD10-DDA7-2D44-6CEA8E44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EB555-EBFD-C847-FBCD-09A61CFA7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水体渲染系统：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基于</a:t>
            </a:r>
            <a:r>
              <a:rPr lang="en-US" altLang="zh-CN" dirty="0">
                <a:solidFill>
                  <a:schemeClr val="bg1"/>
                </a:solidFill>
              </a:rPr>
              <a:t>FFT</a:t>
            </a:r>
            <a:r>
              <a:rPr lang="zh-CN" altLang="en-US" dirty="0">
                <a:solidFill>
                  <a:schemeClr val="bg1"/>
                </a:solidFill>
              </a:rPr>
              <a:t>的波形模拟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基于</a:t>
            </a:r>
            <a:r>
              <a:rPr lang="en-US" altLang="zh-CN" dirty="0" err="1">
                <a:solidFill>
                  <a:schemeClr val="bg1"/>
                </a:solidFill>
              </a:rPr>
              <a:t>clipmap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>
                <a:solidFill>
                  <a:schemeClr val="bg1"/>
                </a:solidFill>
              </a:rPr>
              <a:t>geometry</a:t>
            </a:r>
            <a:r>
              <a:rPr lang="zh-CN" altLang="en-US" dirty="0">
                <a:solidFill>
                  <a:schemeClr val="bg1"/>
                </a:solidFill>
              </a:rPr>
              <a:t>生成系统，支持无限视距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逼真的浮沫效果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近海波形衰减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浮力系统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61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1FA2-D375-1211-5A75-562DA4A14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工作总结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F2F4-F1BB-ED48-4DAD-E15405DC3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进入公司后，出色的完成了项目中各种渲染效果支持，并且完成了一版大水体系统，涵盖了大水体系统的各个方面，包括波形，</a:t>
            </a:r>
            <a:r>
              <a:rPr lang="en-US" altLang="zh-CN" dirty="0">
                <a:solidFill>
                  <a:schemeClr val="bg1"/>
                </a:solidFill>
              </a:rPr>
              <a:t>mesh</a:t>
            </a:r>
            <a:r>
              <a:rPr lang="zh-CN" altLang="en-US" dirty="0">
                <a:solidFill>
                  <a:schemeClr val="bg1"/>
                </a:solidFill>
              </a:rPr>
              <a:t>生成，各种效果，浮力系统等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除了各种效果支持，也会经常发现游戏中存在的各种问题，并提出相应的解决方案，引导团队建立正确的数值观念，在关键数学问题如旋转，矩阵，三维几何运算等问题上提供相应支持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101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6081-C976-B67E-9227-4E9544A2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个人学习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2B6D0-9633-100D-3F21-D89D3BF43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对</a:t>
            </a:r>
            <a:r>
              <a:rPr lang="en-US" altLang="zh-CN" dirty="0">
                <a:solidFill>
                  <a:schemeClr val="bg1"/>
                </a:solidFill>
              </a:rPr>
              <a:t>Unity</a:t>
            </a:r>
            <a:r>
              <a:rPr lang="zh-CN" altLang="en-US" dirty="0">
                <a:solidFill>
                  <a:schemeClr val="bg1"/>
                </a:solidFill>
              </a:rPr>
              <a:t>引擎的不断学习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对其他渲染系统的不断学习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对其他必要知识的学习</a:t>
            </a:r>
          </a:p>
        </p:txBody>
      </p:sp>
    </p:spTree>
    <p:extLst>
      <p:ext uri="{BB962C8B-B14F-4D97-AF65-F5344CB8AC3E}">
        <p14:creationId xmlns:p14="http://schemas.microsoft.com/office/powerpoint/2010/main" val="339955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CECE-77AE-813D-4998-D95A045F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职业规划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AD82B-1C6B-F872-6A18-66A223B90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服务项目需求，为项目持续提供渲染和优化的技术方案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继续深入学习</a:t>
            </a:r>
            <a:r>
              <a:rPr lang="en-US" altLang="zh-CN" dirty="0">
                <a:solidFill>
                  <a:schemeClr val="bg1"/>
                </a:solidFill>
              </a:rPr>
              <a:t>unity</a:t>
            </a:r>
            <a:r>
              <a:rPr lang="zh-CN" altLang="en-US" dirty="0">
                <a:solidFill>
                  <a:schemeClr val="bg1"/>
                </a:solidFill>
              </a:rPr>
              <a:t>引擎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继续对其他渲染体统的学习，包括地形，大气等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移动平台优化</a:t>
            </a:r>
            <a:r>
              <a:rPr lang="zh-CN" altLang="en-US">
                <a:solidFill>
                  <a:schemeClr val="bg1"/>
                </a:solidFill>
              </a:rPr>
              <a:t>相关课题深</a:t>
            </a:r>
            <a:r>
              <a:rPr lang="zh-CN" altLang="en-US" dirty="0">
                <a:solidFill>
                  <a:schemeClr val="bg1"/>
                </a:solidFill>
              </a:rPr>
              <a:t>入研究，包括各种遮挡剔除方案，多光源方案，</a:t>
            </a:r>
            <a:r>
              <a:rPr lang="en-US" altLang="zh-CN" dirty="0">
                <a:solidFill>
                  <a:schemeClr val="bg1"/>
                </a:solidFill>
              </a:rPr>
              <a:t>SoC</a:t>
            </a:r>
            <a:r>
              <a:rPr lang="zh-CN" altLang="en-US" dirty="0">
                <a:solidFill>
                  <a:schemeClr val="bg1"/>
                </a:solidFill>
              </a:rPr>
              <a:t>架构下的特定优化等</a:t>
            </a:r>
          </a:p>
        </p:txBody>
      </p:sp>
    </p:spTree>
    <p:extLst>
      <p:ext uri="{BB962C8B-B14F-4D97-AF65-F5344CB8AC3E}">
        <p14:creationId xmlns:p14="http://schemas.microsoft.com/office/powerpoint/2010/main" val="3306781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977</Words>
  <Application>Microsoft Office PowerPoint</Application>
  <PresentationFormat>Widescreen</PresentationFormat>
  <Paragraphs>48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Theme</vt:lpstr>
      <vt:lpstr>转正答辩</vt:lpstr>
      <vt:lpstr>自我介绍</vt:lpstr>
      <vt:lpstr>工作产出</vt:lpstr>
      <vt:lpstr>PowerPoint Presentation</vt:lpstr>
      <vt:lpstr>PowerPoint Presentation</vt:lpstr>
      <vt:lpstr>PowerPoint Presentation</vt:lpstr>
      <vt:lpstr>工作总结</vt:lpstr>
      <vt:lpstr>个人学习</vt:lpstr>
      <vt:lpstr>职业规划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转正答辩</dc:title>
  <dc:creator>Administrator</dc:creator>
  <cp:lastModifiedBy>Administrator</cp:lastModifiedBy>
  <cp:revision>3</cp:revision>
  <dcterms:created xsi:type="dcterms:W3CDTF">2023-03-23T09:19:34Z</dcterms:created>
  <dcterms:modified xsi:type="dcterms:W3CDTF">2023-03-23T11:19:43Z</dcterms:modified>
</cp:coreProperties>
</file>