
<file path=[Content_Types].xml><?xml version="1.0" encoding="utf-8"?>
<Types xmlns="http://schemas.openxmlformats.org/package/2006/content-types"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1219263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3829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74325" y="1625760"/>
            <a:ext cx="5512050" cy="457005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74325" y="6330223"/>
            <a:ext cx="5512050" cy="261785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42225" y="1376135"/>
            <a:ext cx="6172200" cy="974816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74325" y="4416435"/>
            <a:ext cx="5512050" cy="181137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5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74325" y="6330223"/>
            <a:ext cx="5512050" cy="83848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1081707"/>
            <a:ext cx="6170175" cy="125452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2225" y="2649861"/>
            <a:ext cx="6170175" cy="8461633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19825" y="6842274"/>
            <a:ext cx="4369950" cy="136333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119825" y="8205608"/>
            <a:ext cx="4369950" cy="1542552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1081707"/>
            <a:ext cx="6170175" cy="125452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42225" y="2669063"/>
            <a:ext cx="2911950" cy="844243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606525" y="2669063"/>
            <a:ext cx="2911950" cy="8442431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1081707"/>
            <a:ext cx="6170175" cy="125452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42225" y="2541050"/>
            <a:ext cx="3005100" cy="678467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42225" y="3296325"/>
            <a:ext cx="3005100" cy="7815169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3507609" y="2527767"/>
            <a:ext cx="3005100" cy="678467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3507609" y="3296325"/>
            <a:ext cx="3005100" cy="7815169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1081707"/>
            <a:ext cx="6170175" cy="125452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42225" y="2765072"/>
            <a:ext cx="2943606" cy="819280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572100" y="2765072"/>
            <a:ext cx="2940300" cy="819280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5757075" y="1625760"/>
            <a:ext cx="587250" cy="894168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14350" y="1625760"/>
            <a:ext cx="5157675" cy="8941680"/>
          </a:xfrm>
        </p:spPr>
        <p:txBody>
          <a:bodyPr vert="eaVert" lIns="46800" tIns="46800" rIns="46800" bIns="46800"/>
          <a:lstStyle>
            <a:lvl1pPr marL="171450" indent="-171450">
              <a:spcAft>
                <a:spcPts val="1000"/>
              </a:spcAft>
              <a:defRPr spc="300"/>
            </a:lvl1pPr>
            <a:lvl2pPr marL="514350" indent="-171450">
              <a:defRPr spc="300"/>
            </a:lvl2pPr>
            <a:lvl3pPr marL="857250" indent="-171450">
              <a:defRPr spc="300"/>
            </a:lvl3pPr>
            <a:lvl4pPr marL="1200150" indent="-171450">
              <a:defRPr spc="300"/>
            </a:lvl4pPr>
            <a:lvl5pPr marL="1543050" indent="-17145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342225" y="1081707"/>
            <a:ext cx="6170175" cy="125452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42225" y="2649861"/>
            <a:ext cx="6170175" cy="846163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344250" y="11226705"/>
            <a:ext cx="1518750" cy="563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2315250" y="11226705"/>
            <a:ext cx="2227500" cy="563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4993650" y="11226705"/>
            <a:ext cx="1518750" cy="563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image" Target="../media/image8.tiff"/><Relationship Id="rId7" Type="http://schemas.openxmlformats.org/officeDocument/2006/relationships/image" Target="../media/image7.tiff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44500" y="363220"/>
            <a:ext cx="6327775" cy="1641475"/>
            <a:chOff x="700" y="572"/>
            <a:chExt cx="9965" cy="2585"/>
          </a:xfrm>
        </p:grpSpPr>
        <p:pic>
          <p:nvPicPr>
            <p:cNvPr id="4" name="图片 3" descr="ib sumo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98" y="572"/>
              <a:ext cx="2532" cy="211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244" y="874"/>
              <a:ext cx="527" cy="1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00" y="2484"/>
              <a:ext cx="373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figure 3A SUMO1</a:t>
              </a:r>
              <a:endParaRPr lang="en-US" altLang="zh-CN"/>
            </a:p>
          </p:txBody>
        </p:sp>
        <p:pic>
          <p:nvPicPr>
            <p:cNvPr id="8" name="图片 7" descr="倒数第二章IBcateni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1" y="959"/>
              <a:ext cx="1887" cy="157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3535" y="2536"/>
              <a:ext cx="373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figure 3A </a:t>
              </a:r>
              <a:r>
                <a:rPr lang="en-US" altLang="zh-CN">
                  <a:sym typeface="+mn-ea"/>
                </a:rPr>
                <a:t>β-catenin</a:t>
              </a:r>
              <a:endParaRPr lang="en-US" altLang="zh-CN"/>
            </a:p>
          </p:txBody>
        </p:sp>
        <p:sp>
          <p:nvSpPr>
            <p:cNvPr id="11" name="矩形 10"/>
            <p:cNvSpPr/>
            <p:nvPr/>
          </p:nvSpPr>
          <p:spPr>
            <a:xfrm>
              <a:off x="4902" y="1360"/>
              <a:ext cx="527" cy="1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902" y="1924"/>
              <a:ext cx="256" cy="1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3" name="图片 12" descr="最后一张acti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1" y="959"/>
              <a:ext cx="1935" cy="1618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7725" y="2131"/>
              <a:ext cx="256" cy="1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935" y="2577"/>
              <a:ext cx="373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figure 3A </a:t>
              </a:r>
              <a:r>
                <a:rPr lang="en-US" altLang="zh-CN">
                  <a:sym typeface="+mn-ea"/>
                </a:rPr>
                <a:t>β-actin</a:t>
              </a:r>
              <a:endParaRPr lang="en-US" altLang="zh-CN"/>
            </a:p>
          </p:txBody>
        </p:sp>
      </p:grpSp>
      <p:pic>
        <p:nvPicPr>
          <p:cNvPr id="19" name="图片 18" descr="倒数第二6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2308225"/>
            <a:ext cx="2517775" cy="160909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888365" y="3049270"/>
            <a:ext cx="616585" cy="1619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44500" y="3917315"/>
            <a:ext cx="2368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 3D p-Ser675</a:t>
            </a:r>
            <a:endParaRPr lang="en-US" altLang="zh-CN"/>
          </a:p>
        </p:txBody>
      </p:sp>
      <p:pic>
        <p:nvPicPr>
          <p:cNvPr id="22" name="图片 21" descr="倒数第二张5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4865" y="2200275"/>
            <a:ext cx="2597150" cy="166052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688715" y="3049270"/>
            <a:ext cx="616585" cy="1619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326765" y="3917315"/>
            <a:ext cx="2368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 3D p-Ser552</a:t>
            </a:r>
            <a:endParaRPr lang="en-US" altLang="zh-CN"/>
          </a:p>
        </p:txBody>
      </p:sp>
      <p:pic>
        <p:nvPicPr>
          <p:cNvPr id="25" name="图片 24" descr="Ser3337Thr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10" y="4615180"/>
            <a:ext cx="2494280" cy="1859915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2025650" y="5952490"/>
            <a:ext cx="424180" cy="1619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93725" y="6626860"/>
            <a:ext cx="2368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 3D p-Ser33/37/Thr41</a:t>
            </a:r>
            <a:endParaRPr lang="en-US" altLang="zh-CN"/>
          </a:p>
        </p:txBody>
      </p:sp>
      <p:pic>
        <p:nvPicPr>
          <p:cNvPr id="30" name="图片 29" descr="第一张总cateni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7540" y="4784090"/>
            <a:ext cx="2517775" cy="160909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224020" y="5142865"/>
            <a:ext cx="599440" cy="15113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409315" y="6690360"/>
            <a:ext cx="2552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 3D total-β-catenin</a:t>
            </a:r>
            <a:endParaRPr lang="en-US" altLang="zh-CN"/>
          </a:p>
        </p:txBody>
      </p:sp>
      <p:grpSp>
        <p:nvGrpSpPr>
          <p:cNvPr id="35" name="组合 34"/>
          <p:cNvGrpSpPr/>
          <p:nvPr/>
        </p:nvGrpSpPr>
        <p:grpSpPr>
          <a:xfrm>
            <a:off x="519430" y="7224395"/>
            <a:ext cx="2517140" cy="1609090"/>
            <a:chOff x="1039" y="11452"/>
            <a:chExt cx="3964" cy="2534"/>
          </a:xfrm>
        </p:grpSpPr>
        <p:pic>
          <p:nvPicPr>
            <p:cNvPr id="33" name="图片 32" descr="actin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39" y="11452"/>
              <a:ext cx="3965" cy="2534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3481" y="13116"/>
              <a:ext cx="1184" cy="2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01650" y="8888095"/>
            <a:ext cx="2552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 3D β-actin</a:t>
            </a:r>
            <a:endParaRPr lang="en-US" altLang="zh-CN"/>
          </a:p>
        </p:txBody>
      </p:sp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WPS 演示</Application>
  <PresentationFormat>宽屏</PresentationFormat>
  <Paragraphs>16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梁世秀</cp:lastModifiedBy>
  <cp:revision>152</cp:revision>
  <dcterms:created xsi:type="dcterms:W3CDTF">2019-06-19T02:08:00Z</dcterms:created>
  <dcterms:modified xsi:type="dcterms:W3CDTF">2022-02-06T13:47:52Z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6ECD41CE39BA4835A5981F2B869F728B</vt:lpwstr>
  </property>
</Properties>
</file>