
<file path=[Content_Types].xml><?xml version="1.0" encoding="utf-8"?>
<Types xmlns="http://schemas.openxmlformats.org/package/2006/content-types"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1219263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3834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74325" y="1625760"/>
            <a:ext cx="5512050" cy="457005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74325" y="6330223"/>
            <a:ext cx="5512050" cy="2617858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42225" y="1376135"/>
            <a:ext cx="6172200" cy="974816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74325" y="4416435"/>
            <a:ext cx="5512050" cy="181137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5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74325" y="6330223"/>
            <a:ext cx="5512050" cy="83848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1081707"/>
            <a:ext cx="6170175" cy="125452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2225" y="2649861"/>
            <a:ext cx="6170175" cy="8461633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19825" y="6842274"/>
            <a:ext cx="4369950" cy="136333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119825" y="8205608"/>
            <a:ext cx="4369950" cy="1542552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1081707"/>
            <a:ext cx="6170175" cy="125452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42225" y="2669063"/>
            <a:ext cx="2911950" cy="844243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606525" y="2669063"/>
            <a:ext cx="2911950" cy="8442431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1081707"/>
            <a:ext cx="6170175" cy="125452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42225" y="2541050"/>
            <a:ext cx="3005100" cy="678467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42225" y="3296325"/>
            <a:ext cx="3005100" cy="7815169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3507609" y="2527767"/>
            <a:ext cx="3005100" cy="678467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3507609" y="3296325"/>
            <a:ext cx="3005100" cy="7815169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1081707"/>
            <a:ext cx="6170175" cy="125452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42225" y="2765072"/>
            <a:ext cx="2943606" cy="819280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572100" y="2765072"/>
            <a:ext cx="2940300" cy="819280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5757075" y="1625760"/>
            <a:ext cx="587250" cy="894168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14350" y="1625760"/>
            <a:ext cx="5157675" cy="8941680"/>
          </a:xfrm>
        </p:spPr>
        <p:txBody>
          <a:bodyPr vert="eaVert" lIns="46800" tIns="46800" rIns="46800" bIns="46800"/>
          <a:lstStyle>
            <a:lvl1pPr marL="171450" indent="-171450">
              <a:spcAft>
                <a:spcPts val="1000"/>
              </a:spcAft>
              <a:defRPr spc="300"/>
            </a:lvl1pPr>
            <a:lvl2pPr marL="514350" indent="-171450">
              <a:defRPr spc="300"/>
            </a:lvl2pPr>
            <a:lvl3pPr marL="857250" indent="-171450">
              <a:defRPr spc="300"/>
            </a:lvl3pPr>
            <a:lvl4pPr marL="1200150" indent="-171450">
              <a:defRPr spc="300"/>
            </a:lvl4pPr>
            <a:lvl5pPr marL="1543050" indent="-17145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342225" y="1081707"/>
            <a:ext cx="6170175" cy="125452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42225" y="2649861"/>
            <a:ext cx="6170175" cy="846163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344250" y="11226705"/>
            <a:ext cx="1518750" cy="563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2315250" y="11226705"/>
            <a:ext cx="2227500" cy="563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4993650" y="11226705"/>
            <a:ext cx="1518750" cy="563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tiff"/><Relationship Id="rId8" Type="http://schemas.openxmlformats.org/officeDocument/2006/relationships/image" Target="../media/image8.tiff"/><Relationship Id="rId7" Type="http://schemas.openxmlformats.org/officeDocument/2006/relationships/image" Target="../media/image7.tiff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63.xml"/><Relationship Id="rId13" Type="http://schemas.openxmlformats.org/officeDocument/2006/relationships/image" Target="../media/image13.tiff"/><Relationship Id="rId12" Type="http://schemas.openxmlformats.org/officeDocument/2006/relationships/image" Target="../media/image12.tiff"/><Relationship Id="rId11" Type="http://schemas.openxmlformats.org/officeDocument/2006/relationships/image" Target="../media/image11.tiff"/><Relationship Id="rId10" Type="http://schemas.openxmlformats.org/officeDocument/2006/relationships/image" Target="../media/image10.tiff"/><Relationship Id="rId1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448310" y="49530"/>
            <a:ext cx="5611495" cy="1949604"/>
            <a:chOff x="389" y="333"/>
            <a:chExt cx="9437" cy="3893"/>
          </a:xfrm>
        </p:grpSpPr>
        <p:sp>
          <p:nvSpPr>
            <p:cNvPr id="9" name="文本框 8"/>
            <p:cNvSpPr txBox="1"/>
            <p:nvPr/>
          </p:nvSpPr>
          <p:spPr>
            <a:xfrm>
              <a:off x="389" y="3491"/>
              <a:ext cx="3730" cy="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figure 2B Ub</a:t>
              </a:r>
              <a:endParaRPr lang="en-US" altLang="zh-CN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412" y="3053"/>
              <a:ext cx="3730" cy="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figure 2B β-catenin</a:t>
              </a:r>
              <a:endParaRPr lang="en-US" altLang="zh-CN"/>
            </a:p>
          </p:txBody>
        </p:sp>
        <p:pic>
          <p:nvPicPr>
            <p:cNvPr id="2" name="图片 1" descr="ib ub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78" y="333"/>
              <a:ext cx="3041" cy="286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67" y="1197"/>
              <a:ext cx="1231" cy="4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3" name="图片 2" descr="ip cateni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8" y="1013"/>
              <a:ext cx="5098" cy="1694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5262" y="1274"/>
              <a:ext cx="1907" cy="4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60730" y="1945640"/>
            <a:ext cx="4716780" cy="1409700"/>
            <a:chOff x="389" y="4126"/>
            <a:chExt cx="7428" cy="2220"/>
          </a:xfrm>
        </p:grpSpPr>
        <p:pic>
          <p:nvPicPr>
            <p:cNvPr id="27" name="图片 26" descr="CATENINinpu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" y="4226"/>
              <a:ext cx="2764" cy="1533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2455" y="5216"/>
              <a:ext cx="527" cy="1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37" name="图片 36" descr="acti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60" y="4126"/>
              <a:ext cx="3394" cy="1563"/>
            </a:xfrm>
            <a:prstGeom prst="rect">
              <a:avLst/>
            </a:prstGeom>
          </p:spPr>
        </p:pic>
        <p:sp>
          <p:nvSpPr>
            <p:cNvPr id="48" name="矩形 47"/>
            <p:cNvSpPr/>
            <p:nvPr/>
          </p:nvSpPr>
          <p:spPr>
            <a:xfrm>
              <a:off x="4325" y="4839"/>
              <a:ext cx="637" cy="1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89" y="5766"/>
              <a:ext cx="373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figure 2B β-catenin</a:t>
              </a:r>
              <a:endParaRPr lang="en-US" altLang="zh-CN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087" y="5761"/>
              <a:ext cx="373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figure 2B β-actin</a:t>
              </a:r>
              <a:endParaRPr lang="en-US" altLang="zh-CN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98145" y="3388360"/>
            <a:ext cx="5492115" cy="1514974"/>
            <a:chOff x="578" y="6491"/>
            <a:chExt cx="9276" cy="3262"/>
          </a:xfrm>
        </p:grpSpPr>
        <p:pic>
          <p:nvPicPr>
            <p:cNvPr id="52" name="图片 51" descr="2-d08 chx catenin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8" y="6791"/>
              <a:ext cx="5098" cy="1694"/>
            </a:xfrm>
            <a:prstGeom prst="rect">
              <a:avLst/>
            </a:prstGeom>
          </p:spPr>
        </p:pic>
        <p:sp>
          <p:nvSpPr>
            <p:cNvPr id="53" name="矩形 52"/>
            <p:cNvSpPr/>
            <p:nvPr/>
          </p:nvSpPr>
          <p:spPr>
            <a:xfrm>
              <a:off x="1075" y="7118"/>
              <a:ext cx="1907" cy="4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54" name="图片 53" descr="actin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12" y="6491"/>
              <a:ext cx="4442" cy="2405"/>
            </a:xfrm>
            <a:prstGeom prst="rect">
              <a:avLst/>
            </a:prstGeom>
          </p:spPr>
        </p:pic>
        <p:sp>
          <p:nvSpPr>
            <p:cNvPr id="55" name="矩形 54"/>
            <p:cNvSpPr/>
            <p:nvPr/>
          </p:nvSpPr>
          <p:spPr>
            <a:xfrm>
              <a:off x="5809" y="8058"/>
              <a:ext cx="1634" cy="4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53" y="8960"/>
              <a:ext cx="3730" cy="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figure 2C β-catenin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487" y="8935"/>
              <a:ext cx="3730" cy="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figure 2C β-actin</a:t>
              </a:r>
              <a:endParaRPr lang="en-US" altLang="zh-CN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48285" y="5005070"/>
            <a:ext cx="5647690" cy="1509395"/>
            <a:chOff x="247" y="9846"/>
            <a:chExt cx="8894" cy="2377"/>
          </a:xfrm>
        </p:grpSpPr>
        <p:sp>
          <p:nvSpPr>
            <p:cNvPr id="61" name="文本框 60"/>
            <p:cNvSpPr txBox="1"/>
            <p:nvPr/>
          </p:nvSpPr>
          <p:spPr>
            <a:xfrm>
              <a:off x="247" y="11532"/>
              <a:ext cx="43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figure 2G mem β-catenin</a:t>
              </a:r>
              <a:endParaRPr lang="en-US" altLang="zh-CN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1075" y="9846"/>
              <a:ext cx="8001" cy="1676"/>
              <a:chOff x="1075" y="9846"/>
              <a:chExt cx="8572" cy="2731"/>
            </a:xfrm>
          </p:grpSpPr>
          <p:pic>
            <p:nvPicPr>
              <p:cNvPr id="59" name="图片 58" descr="CATENIN 2D08 MCN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5" y="9846"/>
                <a:ext cx="2691" cy="2585"/>
              </a:xfrm>
              <a:prstGeom prst="rect">
                <a:avLst/>
              </a:prstGeom>
            </p:spPr>
          </p:pic>
          <p:sp>
            <p:nvSpPr>
              <p:cNvPr id="60" name="矩形 59"/>
              <p:cNvSpPr/>
              <p:nvPr/>
            </p:nvSpPr>
            <p:spPr>
              <a:xfrm>
                <a:off x="1437" y="10299"/>
                <a:ext cx="716" cy="4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62" name="图片 61" descr="ATP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95" y="9909"/>
                <a:ext cx="4853" cy="2669"/>
              </a:xfrm>
              <a:prstGeom prst="rect">
                <a:avLst/>
              </a:prstGeom>
            </p:spPr>
          </p:pic>
          <p:sp>
            <p:nvSpPr>
              <p:cNvPr id="63" name="矩形 62"/>
              <p:cNvSpPr/>
              <p:nvPr/>
            </p:nvSpPr>
            <p:spPr>
              <a:xfrm>
                <a:off x="6994" y="11163"/>
                <a:ext cx="989" cy="24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4" name="文本框 63"/>
            <p:cNvSpPr txBox="1"/>
            <p:nvPr/>
          </p:nvSpPr>
          <p:spPr>
            <a:xfrm>
              <a:off x="4795" y="11643"/>
              <a:ext cx="43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figure 2G Na/K-ATPase</a:t>
              </a:r>
              <a:endParaRPr lang="en-US" altLang="zh-CN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67970" y="6603365"/>
            <a:ext cx="4110184" cy="1922357"/>
            <a:chOff x="422" y="10399"/>
            <a:chExt cx="8864" cy="4553"/>
          </a:xfrm>
        </p:grpSpPr>
        <p:pic>
          <p:nvPicPr>
            <p:cNvPr id="73" name="图片 72" descr="CATENIN 2D08 MCN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1" y="10399"/>
              <a:ext cx="3024" cy="2905"/>
            </a:xfrm>
            <a:prstGeom prst="rect">
              <a:avLst/>
            </a:prstGeom>
          </p:spPr>
        </p:pic>
        <p:sp>
          <p:nvSpPr>
            <p:cNvPr id="74" name="矩形 73"/>
            <p:cNvSpPr/>
            <p:nvPr/>
          </p:nvSpPr>
          <p:spPr>
            <a:xfrm>
              <a:off x="2201" y="10960"/>
              <a:ext cx="813" cy="2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22" y="13424"/>
              <a:ext cx="4347" cy="1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figure 2G Cyto β-catenin</a:t>
              </a:r>
              <a:endParaRPr lang="en-US" altLang="zh-CN"/>
            </a:p>
          </p:txBody>
        </p:sp>
        <p:pic>
          <p:nvPicPr>
            <p:cNvPr id="76" name="图片 75" descr="BTUBLIN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99" y="10646"/>
              <a:ext cx="4858" cy="1690"/>
            </a:xfrm>
            <a:prstGeom prst="rect">
              <a:avLst/>
            </a:prstGeom>
          </p:spPr>
        </p:pic>
        <p:sp>
          <p:nvSpPr>
            <p:cNvPr id="77" name="矩形 76"/>
            <p:cNvSpPr/>
            <p:nvPr/>
          </p:nvSpPr>
          <p:spPr>
            <a:xfrm>
              <a:off x="4769" y="11230"/>
              <a:ext cx="813" cy="2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4939" y="13304"/>
              <a:ext cx="4347" cy="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figure 2G β-tublin</a:t>
              </a:r>
              <a:endParaRPr lang="en-US" altLang="zh-CN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54610" y="8442960"/>
            <a:ext cx="4925695" cy="1617923"/>
            <a:chOff x="627" y="14305"/>
            <a:chExt cx="9292" cy="4842"/>
          </a:xfrm>
        </p:grpSpPr>
        <p:pic>
          <p:nvPicPr>
            <p:cNvPr id="79" name="图片 78" descr="CATENIN SHANGXIA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6" y="14305"/>
              <a:ext cx="4522" cy="2741"/>
            </a:xfrm>
            <a:prstGeom prst="rect">
              <a:avLst/>
            </a:prstGeom>
          </p:spPr>
        </p:pic>
        <p:sp>
          <p:nvSpPr>
            <p:cNvPr id="80" name="矩形 79"/>
            <p:cNvSpPr/>
            <p:nvPr/>
          </p:nvSpPr>
          <p:spPr>
            <a:xfrm>
              <a:off x="3076" y="15788"/>
              <a:ext cx="903" cy="2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627" y="17216"/>
              <a:ext cx="4347" cy="1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figure 2G Nuc β-catenin</a:t>
              </a:r>
              <a:endParaRPr lang="en-US" altLang="zh-CN"/>
            </a:p>
          </p:txBody>
        </p:sp>
        <p:pic>
          <p:nvPicPr>
            <p:cNvPr id="82" name="图片 81" descr="LAMB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31" y="14394"/>
              <a:ext cx="5088" cy="2822"/>
            </a:xfrm>
            <a:prstGeom prst="rect">
              <a:avLst/>
            </a:prstGeom>
          </p:spPr>
        </p:pic>
        <p:sp>
          <p:nvSpPr>
            <p:cNvPr id="83" name="矩形 82"/>
            <p:cNvSpPr/>
            <p:nvPr/>
          </p:nvSpPr>
          <p:spPr>
            <a:xfrm>
              <a:off x="7385" y="15788"/>
              <a:ext cx="903" cy="2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939" y="17216"/>
              <a:ext cx="4347" cy="1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figure 2G lamin B1</a:t>
              </a:r>
              <a:endParaRPr lang="en-US" altLang="zh-CN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2407285" y="9971405"/>
            <a:ext cx="1744980" cy="1135380"/>
            <a:chOff x="3927" y="15682"/>
            <a:chExt cx="2748" cy="1788"/>
          </a:xfrm>
        </p:grpSpPr>
        <p:pic>
          <p:nvPicPr>
            <p:cNvPr id="88" name="图片 87" descr="第一张下面catenin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927" y="15682"/>
              <a:ext cx="2748" cy="1789"/>
            </a:xfrm>
            <a:prstGeom prst="rect">
              <a:avLst/>
            </a:prstGeom>
          </p:spPr>
        </p:pic>
        <p:sp>
          <p:nvSpPr>
            <p:cNvPr id="89" name="矩形 88"/>
            <p:cNvSpPr/>
            <p:nvPr/>
          </p:nvSpPr>
          <p:spPr>
            <a:xfrm>
              <a:off x="5381" y="16434"/>
              <a:ext cx="865" cy="2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91" name="图片 90" descr="actin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610" y="9958070"/>
            <a:ext cx="2505710" cy="1691640"/>
          </a:xfrm>
          <a:prstGeom prst="rect">
            <a:avLst/>
          </a:prstGeom>
        </p:spPr>
      </p:pic>
      <p:sp>
        <p:nvSpPr>
          <p:cNvPr id="92" name="矩形 91"/>
          <p:cNvSpPr/>
          <p:nvPr/>
        </p:nvSpPr>
        <p:spPr>
          <a:xfrm>
            <a:off x="1412875" y="10529570"/>
            <a:ext cx="956310" cy="17653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2407285" y="11281410"/>
            <a:ext cx="3209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 2G total β-catenin</a:t>
            </a:r>
            <a:endParaRPr lang="en-US" altLang="zh-CN"/>
          </a:p>
        </p:txBody>
      </p:sp>
      <p:sp>
        <p:nvSpPr>
          <p:cNvPr id="94" name="文本框 93"/>
          <p:cNvSpPr txBox="1"/>
          <p:nvPr/>
        </p:nvSpPr>
        <p:spPr>
          <a:xfrm>
            <a:off x="135890" y="11363960"/>
            <a:ext cx="3209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 2G β-actin</a:t>
            </a:r>
            <a:endParaRPr lang="en-US" altLang="zh-CN"/>
          </a:p>
        </p:txBody>
      </p:sp>
    </p:spTree>
    <p:custDataLst>
      <p:tags r:id="rId1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WPS 演示</Application>
  <PresentationFormat>宽屏</PresentationFormat>
  <Paragraphs>28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梁世秀</cp:lastModifiedBy>
  <cp:revision>151</cp:revision>
  <dcterms:created xsi:type="dcterms:W3CDTF">2019-06-19T02:08:00Z</dcterms:created>
  <dcterms:modified xsi:type="dcterms:W3CDTF">2022-02-06T13:30:33Z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6ECD41CE39BA4835A5981F2B869F728B</vt:lpwstr>
  </property>
</Properties>
</file>