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0" r:id="rId6"/>
    <p:sldId id="257" r:id="rId7"/>
    <p:sldId id="258" r:id="rId8"/>
    <p:sldId id="263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一致性算法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梁涛</a:t>
            </a:r>
            <a:endParaRPr lang="zh-CN" altLang="en-US"/>
          </a:p>
          <a:p>
            <a:r>
              <a:rPr lang="en-US" altLang="zh-CN"/>
              <a:t>Lotushy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特性</a:t>
            </a:r>
            <a:endParaRPr lang="zh-CN" altLang="en-US"/>
          </a:p>
          <a:p>
            <a:r>
              <a:rPr lang="zh-CN" altLang="en-US"/>
              <a:t>种类</a:t>
            </a:r>
            <a:endParaRPr lang="zh-CN" altLang="en-US"/>
          </a:p>
          <a:p>
            <a:pPr lvl="1"/>
            <a:r>
              <a:rPr lang="en-US" altLang="zh-CN"/>
              <a:t>Paxos</a:t>
            </a:r>
            <a:endParaRPr lang="en-US" altLang="zh-CN"/>
          </a:p>
          <a:p>
            <a:pPr lvl="1"/>
            <a:r>
              <a:rPr lang="en-US" altLang="zh-CN"/>
              <a:t>Raft</a:t>
            </a:r>
            <a:endParaRPr lang="en-US" altLang="zh-CN"/>
          </a:p>
          <a:p>
            <a:pPr lvl="1"/>
            <a:r>
              <a:rPr lang="en-US" altLang="zh-CN"/>
              <a:t>VR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复制状态机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1403350"/>
            <a:ext cx="768350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安全性保证</a:t>
            </a:r>
            <a:endParaRPr lang="zh-CN" altLang="en-US"/>
          </a:p>
          <a:p>
            <a:pPr lvl="1"/>
            <a:r>
              <a:rPr lang="zh-CN" altLang="en-US"/>
              <a:t>绝对不会返回一个错误的结果</a:t>
            </a:r>
            <a:endParaRPr lang="zh-CN" altLang="en-US"/>
          </a:p>
          <a:p>
            <a:pPr lvl="0"/>
            <a:r>
              <a:rPr lang="zh-CN" altLang="en-US"/>
              <a:t>可用性</a:t>
            </a:r>
            <a:endParaRPr lang="zh-CN" altLang="en-US"/>
          </a:p>
          <a:p>
            <a:pPr lvl="0"/>
            <a:r>
              <a:rPr lang="zh-CN" altLang="en-US"/>
              <a:t>不依赖时序来保证一致性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Paxos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raft</a:t>
            </a:r>
            <a:r>
              <a:rPr lang="zh-CN" altLang="en-US"/>
              <a:t>将共识问题分成三个相对独立的子问题</a:t>
            </a:r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选举 </a:t>
            </a:r>
            <a:r>
              <a:rPr lang="en-US" altLang="zh-CN"/>
              <a:t>(leader election)</a:t>
            </a:r>
            <a:endParaRPr lang="zh-CN" altLang="en-US"/>
          </a:p>
          <a:p>
            <a:pPr lvl="1"/>
            <a:r>
              <a:rPr lang="zh-CN" altLang="en-US"/>
              <a:t>日志复制 </a:t>
            </a:r>
            <a:r>
              <a:rPr lang="en-US" altLang="zh-CN"/>
              <a:t>(replicated log)</a:t>
            </a:r>
            <a:endParaRPr lang="zh-CN" altLang="en-US"/>
          </a:p>
          <a:p>
            <a:pPr lvl="1"/>
            <a:r>
              <a:rPr lang="zh-CN" altLang="en-US"/>
              <a:t>安全性保证 </a:t>
            </a:r>
            <a:r>
              <a:rPr lang="en-US" altLang="zh-CN"/>
              <a:t>(safty)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Raft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Raft</a:t>
            </a:r>
            <a:r>
              <a:rPr lang="zh-CN" altLang="en-US"/>
              <a:t>集群通常包含多台</a:t>
            </a:r>
            <a:r>
              <a:rPr lang="en-US" altLang="zh-CN"/>
              <a:t>server</a:t>
            </a:r>
            <a:r>
              <a:rPr lang="zh-CN" altLang="en-US"/>
              <a:t>，典型数字是</a:t>
            </a:r>
            <a:r>
              <a:rPr lang="en-US" altLang="zh-CN"/>
              <a:t>5</a:t>
            </a:r>
            <a:endParaRPr lang="en-US" altLang="zh-CN"/>
          </a:p>
          <a:p>
            <a:r>
              <a:rPr lang="en-US" altLang="zh-CN"/>
              <a:t>Raft Server</a:t>
            </a:r>
            <a:r>
              <a:rPr lang="zh-CN" altLang="en-US"/>
              <a:t>的状态有三种：</a:t>
            </a:r>
            <a:r>
              <a:rPr lang="en-US" altLang="zh-CN"/>
              <a:t>leader, follower, canditate</a:t>
            </a:r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是完全被动的</a:t>
            </a:r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负责处理所有的客户请求</a:t>
            </a:r>
            <a:endParaRPr lang="zh-CN" altLang="en-US"/>
          </a:p>
          <a:p>
            <a:pPr lvl="1"/>
            <a:r>
              <a:rPr lang="en-US" altLang="zh-CN"/>
              <a:t>canditate</a:t>
            </a:r>
            <a:r>
              <a:rPr lang="zh-CN" altLang="en-US"/>
              <a:t>负责选举</a:t>
            </a:r>
            <a:r>
              <a:rPr lang="en-US" altLang="zh-CN"/>
              <a:t>leader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Viewstamped </a:t>
            </a:r>
            <a:r>
              <a:rPr lang="en-US" altLang="zh-CN"/>
              <a:t>Replication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表格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一致性算法</vt:lpstr>
      <vt:lpstr>大纲</vt:lpstr>
      <vt:lpstr>背景</vt:lpstr>
      <vt:lpstr>特性</vt:lpstr>
      <vt:lpstr>Paxos</vt:lpstr>
      <vt:lpstr>Raft</vt:lpstr>
      <vt:lpstr>Raft</vt:lpstr>
      <vt:lpstr>Viewstamped Replication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xlegal</dc:creator>
  <cp:lastModifiedBy>xlegal</cp:lastModifiedBy>
  <cp:revision>14</cp:revision>
  <dcterms:created xsi:type="dcterms:W3CDTF">2019-04-16T07:52:08Z</dcterms:created>
  <dcterms:modified xsi:type="dcterms:W3CDTF">2019-04-16T07:52:08Z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