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分布式事务</a:t>
            </a:r>
            <a:r>
              <a:rPr lang="zh-CN" altLang="en-US"/>
              <a:t>一致性算法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Lotushy</a:t>
            </a:r>
            <a:endParaRPr lang="en-US" altLang="zh-CN"/>
          </a:p>
          <a:p>
            <a:r>
              <a:rPr lang="zh-CN" altLang="en-US"/>
              <a:t>梁瀛渠</a:t>
            </a:r>
            <a:endParaRPr lang="zh-CN" altLang="en-US"/>
          </a:p>
          <a:p>
            <a:r>
              <a:rPr lang="en-US" altLang="zh-CN"/>
              <a:t>2019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all-or-nothing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事务要么被所有节点提交，要么中止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2PC(Two-Phase Commit)</a:t>
            </a:r>
            <a:endParaRPr lang="en-US" altLang="zh-CN"/>
          </a:p>
          <a:p>
            <a:r>
              <a:rPr lang="en-US" altLang="zh-CN"/>
              <a:t>TCC(Try-Confirm-Cancel)</a:t>
            </a:r>
            <a:endParaRPr lang="en-US" altLang="zh-CN"/>
          </a:p>
          <a:p>
            <a:r>
              <a:rPr lang="en-US" altLang="zh-CN"/>
              <a:t>Paxos Commit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TM</a:t>
            </a:r>
            <a:endParaRPr lang="en-US" altLang="zh-CN"/>
          </a:p>
          <a:p>
            <a:pPr lvl="1"/>
            <a:r>
              <a:rPr lang="en-US" altLang="zh-CN" sz="2400"/>
              <a:t>Transaction Manager</a:t>
            </a:r>
            <a:endParaRPr lang="en-US" altLang="zh-CN"/>
          </a:p>
          <a:p>
            <a:r>
              <a:rPr lang="en-US" altLang="zh-CN"/>
              <a:t>RMs</a:t>
            </a:r>
            <a:endParaRPr lang="en-US" altLang="zh-CN"/>
          </a:p>
          <a:p>
            <a:pPr lvl="1"/>
            <a:r>
              <a:rPr lang="en-US" altLang="zh-CN"/>
              <a:t>ResourceManager(s)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005" y="203200"/>
            <a:ext cx="6318250" cy="5777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2PC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RM</a:t>
            </a:r>
            <a:r>
              <a:rPr lang="zh-CN" altLang="en-US"/>
              <a:t>状态图</a:t>
            </a:r>
            <a:endParaRPr lang="zh-CN" altLang="en-US"/>
          </a:p>
          <a:p>
            <a:r>
              <a:rPr lang="en-US" altLang="zh-CN"/>
              <a:t>TM</a:t>
            </a:r>
            <a:r>
              <a:rPr lang="zh-CN" altLang="en-US"/>
              <a:t>状态图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1691005"/>
            <a:ext cx="3086100" cy="3276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1691005"/>
            <a:ext cx="46609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2PC</a:t>
            </a:r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单点失败</a:t>
            </a:r>
            <a:endParaRPr lang="zh-CN" altLang="en-US"/>
          </a:p>
          <a:p>
            <a:r>
              <a:rPr lang="zh-CN" altLang="en-US"/>
              <a:t>阻塞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Paxos Commit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Try-&gt;Confirm | Cancel</a:t>
            </a:r>
            <a:endParaRPr lang="en-US" altLang="zh-CN"/>
          </a:p>
          <a:p>
            <a:r>
              <a:rPr lang="zh-CN" altLang="en-US"/>
              <a:t>开源框架</a:t>
            </a:r>
            <a:endParaRPr lang="zh-CN" altLang="en-US"/>
          </a:p>
          <a:p>
            <a:pPr lvl="1"/>
            <a:r>
              <a:rPr lang="zh-CN" altLang="en-US"/>
              <a:t>ByteTCC，TCC-transaction，Himly</a:t>
            </a:r>
            <a:endParaRPr lang="zh-CN" altLang="en-US"/>
          </a:p>
          <a:p>
            <a:pPr lvl="0"/>
            <a:r>
              <a:rPr lang="en-US" altLang="zh-CN"/>
              <a:t>Try</a:t>
            </a:r>
            <a:r>
              <a:rPr lang="zh-CN" altLang="en-US"/>
              <a:t>的含义</a:t>
            </a:r>
            <a:endParaRPr lang="zh-CN" altLang="en-US"/>
          </a:p>
          <a:p>
            <a:pPr lvl="1"/>
            <a:r>
              <a:rPr lang="zh-CN" altLang="en-US"/>
              <a:t>预留资源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表格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分布式事务的共识问题</vt:lpstr>
      <vt:lpstr>all-or-nothing</vt:lpstr>
      <vt:lpstr>协议</vt:lpstr>
      <vt:lpstr>2PC</vt:lpstr>
      <vt:lpstr>2PC</vt:lpstr>
      <vt:lpstr>2PC存在的问题</vt:lpstr>
      <vt:lpstr>Paxos Commit</vt:lpstr>
      <vt:lpstr>TCC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xlegal</dc:creator>
  <cp:lastModifiedBy>xlegal</cp:lastModifiedBy>
  <cp:revision>14</cp:revision>
  <dcterms:created xsi:type="dcterms:W3CDTF">2019-04-14T03:23:42Z</dcterms:created>
  <dcterms:modified xsi:type="dcterms:W3CDTF">2019-04-14T03:23:42Z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