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08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2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1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15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0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1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6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8358-A3BB-B741-A017-864EAE10DE13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ABF5-1C12-5040-86B2-97D3C22FA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6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Lotushy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35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处理流程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mail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balancing</a:t>
            </a:r>
          </a:p>
          <a:p>
            <a:r>
              <a:rPr kumimoji="1" lang="zh-CN" altLang="en-US" dirty="0" smtClean="0"/>
              <a:t>核心数据结构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0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架构图</a:t>
            </a:r>
            <a:endParaRPr kumimoji="1" lang="zh-CN" altLang="en-US" dirty="0"/>
          </a:p>
        </p:txBody>
      </p:sp>
      <p:pic>
        <p:nvPicPr>
          <p:cNvPr id="1026" name="Picture 2" descr="ginxæ¶æ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1690688"/>
            <a:ext cx="7474226" cy="46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的主要技术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事件驱动模型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请求多阶段异步处理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内存池统一管理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Master/Worker(s)</a:t>
            </a:r>
            <a:r>
              <a:rPr kumimoji="1" lang="zh-CN" altLang="en-US" dirty="0" smtClean="0"/>
              <a:t>进程模型，充分利用多核</a:t>
            </a:r>
            <a:r>
              <a:rPr kumimoji="1" lang="en-US" altLang="zh-CN" dirty="0" smtClean="0"/>
              <a:t>CPU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2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请求处理流程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Nginx core </a:t>
            </a:r>
            <a:r>
              <a:rPr lang="zh-CN" altLang="en-US" dirty="0"/>
              <a:t>依据给定的 </a:t>
            </a:r>
            <a:r>
              <a:rPr lang="en-US" altLang="zh-CN" dirty="0"/>
              <a:t>location(</a:t>
            </a:r>
            <a:r>
              <a:rPr lang="zh-CN" altLang="en-US" dirty="0"/>
              <a:t>在配置文件中配置</a:t>
            </a:r>
            <a:r>
              <a:rPr lang="en-US" altLang="zh-CN" dirty="0"/>
              <a:t>)</a:t>
            </a:r>
            <a:r>
              <a:rPr lang="zh-CN" altLang="en-US" dirty="0"/>
              <a:t>选择合适的</a:t>
            </a:r>
            <a:r>
              <a:rPr lang="en-US" altLang="zh-CN" dirty="0"/>
              <a:t>handler</a:t>
            </a:r>
            <a:r>
              <a:rPr lang="zh-CN" altLang="en-US" dirty="0"/>
              <a:t>模块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如果配置为反向代理</a:t>
            </a:r>
            <a:r>
              <a:rPr lang="en-US" altLang="zh-CN" dirty="0"/>
              <a:t>, load-balancer(</a:t>
            </a:r>
            <a:r>
              <a:rPr lang="zh-CN" altLang="en-US" dirty="0"/>
              <a:t>负载均衡器</a:t>
            </a:r>
            <a:r>
              <a:rPr lang="en-US" altLang="zh-CN" dirty="0"/>
              <a:t>)</a:t>
            </a:r>
            <a:r>
              <a:rPr lang="zh-CN" altLang="en-US" dirty="0"/>
              <a:t>选择一个后端服务器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Handler </a:t>
            </a:r>
            <a:r>
              <a:rPr lang="zh-CN" altLang="en-US" dirty="0"/>
              <a:t>处理自己的事情</a:t>
            </a:r>
            <a:r>
              <a:rPr lang="en-US" altLang="zh-CN" dirty="0"/>
              <a:t>, </a:t>
            </a:r>
            <a:r>
              <a:rPr lang="zh-CN" altLang="en-US" dirty="0"/>
              <a:t>并将每个输出缓冲传递给第一个 </a:t>
            </a:r>
            <a:r>
              <a:rPr lang="en-US" altLang="zh-CN" dirty="0"/>
              <a:t>filter.</a:t>
            </a:r>
          </a:p>
          <a:p>
            <a:r>
              <a:rPr lang="zh-CN" altLang="en-US" dirty="0"/>
              <a:t>第一个</a:t>
            </a:r>
            <a:r>
              <a:rPr lang="en-US" altLang="zh-CN" dirty="0"/>
              <a:t>filter</a:t>
            </a:r>
            <a:r>
              <a:rPr lang="zh-CN" altLang="en-US" dirty="0"/>
              <a:t>传递输出给第二个</a:t>
            </a:r>
            <a:r>
              <a:rPr lang="en-US" altLang="zh-CN" dirty="0"/>
              <a:t>filter.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filter</a:t>
            </a:r>
            <a:r>
              <a:rPr lang="zh-CN" altLang="en-US" dirty="0"/>
              <a:t>传递输出给第三个</a:t>
            </a:r>
            <a:r>
              <a:rPr lang="en-US" altLang="zh-CN" dirty="0"/>
              <a:t>filter. </a:t>
            </a:r>
            <a:r>
              <a:rPr lang="zh-CN" altLang="en-US" dirty="0"/>
              <a:t>以此类推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最终响应发送给客户端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40" y="1370512"/>
            <a:ext cx="5537200" cy="9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三类模块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核心模块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ngx_core_module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ngx_errlog_module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ngx_events_module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ngx_openssl_module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ngx_http_module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ngx_mail_module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普通模块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配置模块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事件模块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mail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第三方模块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39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常用模块关系图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77" y="1690688"/>
            <a:ext cx="4923845" cy="51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7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处理阶段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个阶段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82" y="1825625"/>
            <a:ext cx="2684670" cy="4202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56694"/>
            <a:ext cx="5105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183</Words>
  <Application>Microsoft Macintosh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</vt:lpstr>
      <vt:lpstr>Nginx Internal</vt:lpstr>
      <vt:lpstr>大纲</vt:lpstr>
      <vt:lpstr>Nginx架构图</vt:lpstr>
      <vt:lpstr>Nginx的主要技术</vt:lpstr>
      <vt:lpstr>请求处理流程</vt:lpstr>
      <vt:lpstr>模块化</vt:lpstr>
      <vt:lpstr>常用模块关系图</vt:lpstr>
      <vt:lpstr>http处理阶段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Nignx Internal</dc:title>
  <dc:creator>Microsoft Office 用户</dc:creator>
  <cp:lastModifiedBy>Microsoft Office 用户</cp:lastModifiedBy>
  <cp:revision>17</cp:revision>
  <dcterms:created xsi:type="dcterms:W3CDTF">2019-04-10T14:46:18Z</dcterms:created>
  <dcterms:modified xsi:type="dcterms:W3CDTF">2019-04-11T09:27:28Z</dcterms:modified>
</cp:coreProperties>
</file>