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9" r:id="rId10"/>
    <p:sldId id="264" r:id="rId11"/>
    <p:sldId id="266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ikic.github.io/2017/04/14/PHP-7-Virtual-machine.html" TargetMode="External"/><Relationship Id="rId3" Type="http://schemas.openxmlformats.org/officeDocument/2006/relationships/hyperlink" Target="https://phpinternals.net/categories/zend_virtual_machi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p/php-src/blob/3704947696fe0ee93e025fa85621d297ac7a1e4d/main/main.c#L2009" TargetMode="External"/><Relationship Id="rId4" Type="http://schemas.openxmlformats.org/officeDocument/2006/relationships/hyperlink" Target="https://github.com/php/php-src/blob/3704947696fe0ee93e025fa85621d297ac7a1e4d/main/main.c#L233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pinternalsbook.com/php7/internal_types/string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hp/php-src/blob/3704947696fe0ee93e025fa85621d297ac7a1e4d/main/main.c#L1558" TargetMode="External"/><Relationship Id="rId3" Type="http://schemas.openxmlformats.org/officeDocument/2006/relationships/hyperlink" Target="https://github.com/php/php-src/blob/3704947696fe0ee93e025fa85621d297ac7a1e4d/main/main.c#L175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Internal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Lotushy</a:t>
            </a:r>
            <a:endParaRPr kumimoji="1" lang="en-US" altLang="zh-CN" dirty="0"/>
          </a:p>
          <a:p>
            <a:r>
              <a:rPr kumimoji="1" lang="zh-CN" altLang="en-US" dirty="0" smtClean="0"/>
              <a:t>瀛渠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2019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09</a:t>
            </a:r>
            <a:r>
              <a:rPr kumimoji="1" lang="zh-CN" altLang="en-US" dirty="0" smtClean="0"/>
              <a:t>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55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Zend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compiler</a:t>
            </a:r>
          </a:p>
          <a:p>
            <a:r>
              <a:rPr kumimoji="1" lang="en-US" altLang="zh-CN" dirty="0" err="1" smtClean="0"/>
              <a:t>Zend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executor</a:t>
            </a:r>
          </a:p>
          <a:p>
            <a:r>
              <a:rPr kumimoji="1" lang="en-US" altLang="zh-CN" dirty="0" err="1" smtClean="0"/>
              <a:t>Zend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opcache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10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虚拟机介绍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指令集架构</a:t>
            </a:r>
            <a:r>
              <a:rPr kumimoji="1" lang="en-US" altLang="zh-CN" dirty="0" smtClean="0"/>
              <a:t>(ISA)</a:t>
            </a:r>
          </a:p>
          <a:p>
            <a:pPr lvl="1"/>
            <a:r>
              <a:rPr kumimoji="1" lang="zh-CN" altLang="en-US" dirty="0" smtClean="0"/>
              <a:t>基于栈的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jvm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hvvm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基于累加器的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基于通用寄存器的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zend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vm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核心代码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PHP</a:t>
            </a:r>
            <a:r>
              <a:rPr lang="zh-CN" altLang="en-US" dirty="0"/>
              <a:t>语法实现</a:t>
            </a:r>
          </a:p>
          <a:p>
            <a:pPr lvl="2"/>
            <a:r>
              <a:rPr lang="en-US" altLang="zh-CN" dirty="0" err="1"/>
              <a:t>Zend</a:t>
            </a:r>
            <a:r>
              <a:rPr lang="en-US" altLang="zh-CN" dirty="0"/>
              <a:t>/</a:t>
            </a:r>
            <a:r>
              <a:rPr lang="en-US" altLang="zh-CN" dirty="0" err="1"/>
              <a:t>zend_language_scanner.l</a:t>
            </a:r>
            <a:endParaRPr lang="en-US" altLang="zh-CN" dirty="0"/>
          </a:p>
          <a:p>
            <a:pPr lvl="2"/>
            <a:r>
              <a:rPr lang="en-US" altLang="zh-CN" dirty="0" err="1"/>
              <a:t>Zend</a:t>
            </a:r>
            <a:r>
              <a:rPr lang="en-US" altLang="zh-CN" dirty="0"/>
              <a:t>/</a:t>
            </a:r>
            <a:r>
              <a:rPr lang="en-US" altLang="zh-CN" dirty="0" err="1"/>
              <a:t>zend_language_parser.y</a:t>
            </a:r>
            <a:endParaRPr lang="en-US" altLang="zh-CN" dirty="0"/>
          </a:p>
          <a:p>
            <a:pPr lvl="1"/>
            <a:r>
              <a:rPr lang="en-US" altLang="zh-CN" dirty="0" err="1"/>
              <a:t>Opcode</a:t>
            </a:r>
            <a:r>
              <a:rPr lang="zh-CN" altLang="en-US" dirty="0"/>
              <a:t>编译</a:t>
            </a:r>
          </a:p>
          <a:p>
            <a:pPr lvl="2"/>
            <a:r>
              <a:rPr lang="en-US" altLang="zh-CN" dirty="0" err="1"/>
              <a:t>Zend</a:t>
            </a:r>
            <a:r>
              <a:rPr lang="en-US" altLang="zh-CN" dirty="0"/>
              <a:t>/</a:t>
            </a:r>
            <a:r>
              <a:rPr lang="en-US" altLang="zh-CN" dirty="0" err="1"/>
              <a:t>zend_compile.c</a:t>
            </a:r>
            <a:endParaRPr lang="en-US" altLang="zh-CN" dirty="0"/>
          </a:p>
          <a:p>
            <a:pPr lvl="1"/>
            <a:r>
              <a:rPr lang="zh-CN" altLang="en-US" dirty="0"/>
              <a:t>执行引擎</a:t>
            </a:r>
          </a:p>
          <a:p>
            <a:pPr lvl="2"/>
            <a:r>
              <a:rPr lang="en-US" altLang="zh-CN" dirty="0" err="1"/>
              <a:t>Zend</a:t>
            </a:r>
            <a:r>
              <a:rPr lang="en-US" altLang="zh-CN" dirty="0"/>
              <a:t>/</a:t>
            </a:r>
            <a:r>
              <a:rPr lang="en-US" altLang="zh-CN" dirty="0" err="1"/>
              <a:t>zend_vm</a:t>
            </a:r>
            <a:r>
              <a:rPr lang="en-US" altLang="zh-CN" dirty="0"/>
              <a:t>_*</a:t>
            </a:r>
          </a:p>
          <a:p>
            <a:pPr lvl="2"/>
            <a:r>
              <a:rPr lang="en-US" altLang="zh-CN" dirty="0" err="1"/>
              <a:t>Zend</a:t>
            </a:r>
            <a:r>
              <a:rPr lang="en-US" altLang="zh-CN" dirty="0"/>
              <a:t>/</a:t>
            </a:r>
            <a:r>
              <a:rPr lang="en-US" altLang="zh-CN" dirty="0" err="1"/>
              <a:t>zend_execute.c</a:t>
            </a:r>
            <a:endParaRPr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5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Zend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vm</a:t>
            </a:r>
            <a:r>
              <a:rPr kumimoji="1" lang="zh-CN" altLang="en-US" smtClean="0"/>
              <a:t>体系结构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074" name="Picture 2" descr="¾7.1 Zendèææºä½ç³»ç»æå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010" y="2015732"/>
            <a:ext cx="5586412" cy="390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40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zendmm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Zend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Managment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2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nikic.github.io/2017/04/14/PHP-7-Virtual-machine.html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https://phpinternals.net/categories/zend_virtual_machine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46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Zvals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17" y="1853754"/>
            <a:ext cx="5918313" cy="411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3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Zvals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1829688"/>
            <a:ext cx="63500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4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6" name="Picture 2" descr="./../_images/php_classic_life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53" y="2650425"/>
            <a:ext cx="26003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90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并行范式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多进程模式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12" y="2015732"/>
            <a:ext cx="6165851" cy="38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并行范式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多线程模式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 descr="./../_images/php_lifetime_thre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730" y="1794983"/>
            <a:ext cx="5914972" cy="36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28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extension-</a:t>
            </a:r>
            <a:r>
              <a:rPr kumimoji="1" lang="zh-CN" altLang="en-US" dirty="0" smtClean="0"/>
              <a:t>初始化及销毁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MINIT</a:t>
            </a:r>
          </a:p>
          <a:p>
            <a:pPr lvl="1"/>
            <a:r>
              <a:rPr lang="en-US" altLang="zh-CN" dirty="0" err="1"/>
              <a:t>p</a:t>
            </a:r>
            <a:r>
              <a:rPr lang="en-US" altLang="zh-CN" dirty="0" err="1" smtClean="0"/>
              <a:t>emalloc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emalloc</a:t>
            </a:r>
            <a:endParaRPr lang="en-US" altLang="zh-CN" dirty="0" smtClean="0"/>
          </a:p>
          <a:p>
            <a:pPr lvl="1"/>
            <a:r>
              <a:rPr lang="en-US" altLang="zh-CN" dirty="0"/>
              <a:t>to register INI </a:t>
            </a:r>
            <a:r>
              <a:rPr lang="en-US" altLang="zh-CN" dirty="0" smtClean="0"/>
              <a:t>entries</a:t>
            </a:r>
          </a:p>
          <a:p>
            <a:pPr lvl="1"/>
            <a:r>
              <a:rPr lang="en-US" altLang="zh-CN" dirty="0"/>
              <a:t>to register read-only </a:t>
            </a:r>
            <a:r>
              <a:rPr lang="en-US" altLang="zh-CN" b="1" dirty="0" smtClean="0">
                <a:hlinkClick r:id="rId2"/>
              </a:rPr>
              <a:t>zend_strings</a:t>
            </a:r>
            <a:endParaRPr lang="en-US" altLang="zh-CN" b="1" dirty="0" smtClean="0"/>
          </a:p>
          <a:p>
            <a:pPr lvl="1"/>
            <a:r>
              <a:rPr lang="en-US" altLang="zh-CN" b="1" u="sng" dirty="0">
                <a:hlinkClick r:id="rId3"/>
              </a:rPr>
              <a:t>php_module_startup</a:t>
            </a:r>
            <a:r>
              <a:rPr lang="en-US" altLang="zh-CN" b="1" u="sng" dirty="0" smtClean="0">
                <a:hlinkClick r:id="rId3"/>
              </a:rPr>
              <a:t>()</a:t>
            </a:r>
            <a:r>
              <a:rPr lang="en-US" altLang="zh-CN" b="1" u="sng" dirty="0" smtClean="0"/>
              <a:t>-&gt;</a:t>
            </a:r>
            <a:r>
              <a:rPr lang="en-US" altLang="zh-CN" dirty="0" err="1" smtClean="0"/>
              <a:t>zend_startup_modules</a:t>
            </a:r>
            <a:r>
              <a:rPr lang="en-US" altLang="zh-CN" dirty="0" smtClean="0"/>
              <a:t>-&gt;MINIT()</a:t>
            </a:r>
            <a:endParaRPr lang="en-US" altLang="zh-CN" b="1" dirty="0" smtClean="0"/>
          </a:p>
          <a:p>
            <a:r>
              <a:rPr kumimoji="1" lang="en-US" altLang="zh-CN" b="1" dirty="0" smtClean="0"/>
              <a:t>MSHUTDOWN</a:t>
            </a:r>
          </a:p>
          <a:p>
            <a:pPr lvl="1"/>
            <a:r>
              <a:rPr lang="en-US" altLang="zh-CN" dirty="0" err="1" smtClean="0"/>
              <a:t>Pefree</a:t>
            </a:r>
            <a:endParaRPr lang="en-US" altLang="zh-CN" dirty="0" smtClean="0"/>
          </a:p>
          <a:p>
            <a:pPr lvl="1"/>
            <a:r>
              <a:rPr lang="en-US" altLang="zh-CN" b="1" u="sng" dirty="0">
                <a:hlinkClick r:id="rId4"/>
              </a:rPr>
              <a:t>php_module_shutdown</a:t>
            </a:r>
            <a:r>
              <a:rPr lang="en-US" altLang="zh-CN" b="1" u="sng" dirty="0" smtClean="0">
                <a:hlinkClick r:id="rId4"/>
              </a:rPr>
              <a:t>()</a:t>
            </a:r>
            <a:r>
              <a:rPr lang="en-US" altLang="zh-CN" b="1" u="sng" dirty="0" smtClean="0"/>
              <a:t>-&gt;</a:t>
            </a:r>
            <a:r>
              <a:rPr lang="en-US" altLang="zh-CN" dirty="0" err="1" smtClean="0"/>
              <a:t>zend_shutdown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zend_destroy_modules</a:t>
            </a:r>
            <a:r>
              <a:rPr lang="en-US" altLang="zh-CN" dirty="0" smtClean="0"/>
              <a:t>-&gt;MSHUTDOWN()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15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Extension-</a:t>
            </a:r>
            <a:r>
              <a:rPr kumimoji="1" lang="zh-CN" altLang="en-US" dirty="0" smtClean="0"/>
              <a:t>请求初始化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RINIT</a:t>
            </a:r>
          </a:p>
          <a:p>
            <a:pPr lvl="1"/>
            <a:r>
              <a:rPr lang="en-US" altLang="zh-CN" b="1" u="sng" dirty="0">
                <a:hlinkClick r:id="rId2"/>
              </a:rPr>
              <a:t>php_request_startup</a:t>
            </a:r>
            <a:r>
              <a:rPr lang="en-US" altLang="zh-CN" b="1" u="sng" dirty="0" smtClean="0">
                <a:hlinkClick r:id="rId2"/>
              </a:rPr>
              <a:t>()</a:t>
            </a:r>
            <a:r>
              <a:rPr lang="en-US" altLang="zh-CN" b="1" u="sng" dirty="0" smtClean="0"/>
              <a:t>-&gt;</a:t>
            </a:r>
            <a:r>
              <a:rPr lang="en-US" altLang="zh-CN" dirty="0" err="1" smtClean="0"/>
              <a:t>zend_activate_module</a:t>
            </a:r>
            <a:r>
              <a:rPr lang="en-US" altLang="zh-CN" dirty="0" smtClean="0"/>
              <a:t>-&gt;RINIT()</a:t>
            </a:r>
          </a:p>
          <a:p>
            <a:r>
              <a:rPr lang="en-US" altLang="zh-CN" dirty="0"/>
              <a:t>RSHUTDOWN</a:t>
            </a:r>
          </a:p>
          <a:p>
            <a:pPr lvl="1"/>
            <a:r>
              <a:rPr lang="en-US" altLang="zh-CN" b="1" u="sng" dirty="0">
                <a:hlinkClick r:id="rId3"/>
              </a:rPr>
              <a:t>php_request_shutdown</a:t>
            </a:r>
            <a:r>
              <a:rPr lang="en-US" altLang="zh-CN" b="1" u="sng" dirty="0" smtClean="0">
                <a:hlinkClick r:id="rId3"/>
              </a:rPr>
              <a:t>()</a:t>
            </a:r>
            <a:r>
              <a:rPr lang="en-US" altLang="zh-CN" b="1" u="sng" dirty="0" smtClean="0"/>
              <a:t>-&gt;</a:t>
            </a:r>
            <a:r>
              <a:rPr lang="en-US" altLang="zh-CN" dirty="0" err="1" smtClean="0"/>
              <a:t>zend_deactivate_modules</a:t>
            </a:r>
            <a:r>
              <a:rPr lang="en-US" altLang="zh-CN" dirty="0" smtClean="0"/>
              <a:t>-&gt;RSHUTDOWN()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28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extension</a:t>
            </a:r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2015731"/>
            <a:ext cx="4110038" cy="35515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321" y="2015731"/>
            <a:ext cx="4064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28655"/>
      </p:ext>
    </p:extLst>
  </p:cSld>
  <p:clrMapOvr>
    <a:masterClrMapping/>
  </p:clrMapOvr>
</p:sld>
</file>

<file path=ppt/theme/theme1.xml><?xml version="1.0" encoding="utf-8"?>
<a:theme xmlns:a="http://schemas.openxmlformats.org/drawingml/2006/main" name="库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550</TotalTime>
  <Words>131</Words>
  <Application>Microsoft Macintosh PowerPoint</Application>
  <PresentationFormat>宽屏</PresentationFormat>
  <Paragraphs>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Gill Sans MT</vt:lpstr>
      <vt:lpstr>等线</vt:lpstr>
      <vt:lpstr>等线 Light</vt:lpstr>
      <vt:lpstr>Arial</vt:lpstr>
      <vt:lpstr>库</vt:lpstr>
      <vt:lpstr>PHP Internal</vt:lpstr>
      <vt:lpstr>Zvals</vt:lpstr>
      <vt:lpstr>Zvals</vt:lpstr>
      <vt:lpstr>生命周期</vt:lpstr>
      <vt:lpstr>并行范式-多进程模式</vt:lpstr>
      <vt:lpstr>并行范式-多线程模式</vt:lpstr>
      <vt:lpstr>extension-初始化及销毁</vt:lpstr>
      <vt:lpstr>Extension-请求初始化</vt:lpstr>
      <vt:lpstr>extension示例</vt:lpstr>
      <vt:lpstr>Zend engine</vt:lpstr>
      <vt:lpstr>虚拟机介绍</vt:lpstr>
      <vt:lpstr>Zend vm体系结构</vt:lpstr>
      <vt:lpstr>zendmm</vt:lpstr>
      <vt:lpstr>引用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Internal</dc:title>
  <dc:creator>Microsoft Office 用户</dc:creator>
  <cp:lastModifiedBy>Microsoft Office 用户</cp:lastModifiedBy>
  <cp:revision>30</cp:revision>
  <dcterms:created xsi:type="dcterms:W3CDTF">2019-04-09T14:46:06Z</dcterms:created>
  <dcterms:modified xsi:type="dcterms:W3CDTF">2019-04-10T10:00:18Z</dcterms:modified>
</cp:coreProperties>
</file>