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81" r:id="rId3"/>
    <p:sldId id="335" r:id="rId4"/>
    <p:sldId id="336" r:id="rId5"/>
    <p:sldId id="338" r:id="rId6"/>
    <p:sldId id="337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1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1CBF9-C709-4C98-8693-C372EF9AC08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32752-F1ED-4ACA-96D5-E2FC524EE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66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BC0732-1106-48F0-B4AE-FAB426F790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81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B992C-9E72-5599-9D2F-92F4BA65F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0C9CED-47CF-C36E-9911-B0A0C569D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979EB-4A6A-B223-6E6A-0400EA03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9FE3-95A3-426D-B6AB-70804778195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5357B-9E7E-B262-4BF8-094C0872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BB588-4549-344A-9DE4-A6BCACF2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F500-C3AC-43A8-9279-8024193A3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1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CBB0E-1DF7-90CA-F286-B24E814C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F1AC5-594F-2A11-4B59-1B0E17F15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52FE7-D9F4-910A-1BEC-9483CE57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9FE3-95A3-426D-B6AB-70804778195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A56B5-B6AF-9DEF-7934-9226F2E7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0F165-DC83-2055-003F-AA3D58A9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F500-C3AC-43A8-9279-8024193A3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2E91C4-1231-6842-CB3A-727539934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05E0A8-FEF8-88EA-3BC2-C03A1D136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3C430-6318-D9AC-2599-4F5A5404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9FE3-95A3-426D-B6AB-70804778195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7EFD4-7D92-61C1-67B5-1C254FA8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2307C-BEB7-0E67-60D2-237A5ECB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F500-C3AC-43A8-9279-8024193A3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6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747EC-AAE0-4EB0-A45D-AFB1D6BC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3411-E0AE-4FCC-8C86-9EE6B416C77C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96193-9538-4EA2-895C-FB882020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D8953-8C92-4D9B-8DBC-71F73600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7C40-A64D-41A3-9025-CF415EBFF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4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FF3F-82D0-46F3-A3A1-0B82FBD73DBA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AD1C-DCAB-4D2E-9343-4B9973E32E2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5" name="直接连接符 64"/>
          <p:cNvCxnSpPr/>
          <p:nvPr userDrawn="1"/>
        </p:nvCxnSpPr>
        <p:spPr>
          <a:xfrm>
            <a:off x="485775" y="961331"/>
            <a:ext cx="11220450" cy="0"/>
          </a:xfrm>
          <a:prstGeom prst="line">
            <a:avLst/>
          </a:prstGeom>
          <a:ln w="38100">
            <a:solidFill>
              <a:srgbClr val="891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3472677" y="1418654"/>
            <a:ext cx="5246645" cy="5246645"/>
          </a:xfrm>
          <a:prstGeom prst="ellipse">
            <a:avLst/>
          </a:prstGeom>
          <a:blipFill dpi="0" rotWithShape="1">
            <a:blip r:embed="rId2">
              <a:alphaModFix amt="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8762206" y="251214"/>
            <a:ext cx="2934494" cy="675437"/>
            <a:chOff x="-2189163" y="-1093788"/>
            <a:chExt cx="5924551" cy="1363663"/>
          </a:xfrm>
          <a:solidFill>
            <a:srgbClr val="891D86"/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462212" y="-917575"/>
              <a:ext cx="571500" cy="677863"/>
            </a:xfrm>
            <a:custGeom>
              <a:avLst/>
              <a:gdLst>
                <a:gd name="T0" fmla="*/ 687 w 749"/>
                <a:gd name="T1" fmla="*/ 778 h 886"/>
                <a:gd name="T2" fmla="*/ 627 w 749"/>
                <a:gd name="T3" fmla="*/ 739 h 886"/>
                <a:gd name="T4" fmla="*/ 552 w 749"/>
                <a:gd name="T5" fmla="*/ 674 h 886"/>
                <a:gd name="T6" fmla="*/ 491 w 749"/>
                <a:gd name="T7" fmla="*/ 607 h 886"/>
                <a:gd name="T8" fmla="*/ 421 w 749"/>
                <a:gd name="T9" fmla="*/ 518 h 886"/>
                <a:gd name="T10" fmla="*/ 418 w 749"/>
                <a:gd name="T11" fmla="*/ 478 h 886"/>
                <a:gd name="T12" fmla="*/ 431 w 749"/>
                <a:gd name="T13" fmla="*/ 447 h 886"/>
                <a:gd name="T14" fmla="*/ 456 w 749"/>
                <a:gd name="T15" fmla="*/ 405 h 886"/>
                <a:gd name="T16" fmla="*/ 530 w 749"/>
                <a:gd name="T17" fmla="*/ 383 h 886"/>
                <a:gd name="T18" fmla="*/ 574 w 749"/>
                <a:gd name="T19" fmla="*/ 346 h 886"/>
                <a:gd name="T20" fmla="*/ 589 w 749"/>
                <a:gd name="T21" fmla="*/ 313 h 886"/>
                <a:gd name="T22" fmla="*/ 595 w 749"/>
                <a:gd name="T23" fmla="*/ 295 h 886"/>
                <a:gd name="T24" fmla="*/ 600 w 749"/>
                <a:gd name="T25" fmla="*/ 273 h 886"/>
                <a:gd name="T26" fmla="*/ 593 w 749"/>
                <a:gd name="T27" fmla="*/ 250 h 886"/>
                <a:gd name="T28" fmla="*/ 529 w 749"/>
                <a:gd name="T29" fmla="*/ 230 h 886"/>
                <a:gd name="T30" fmla="*/ 489 w 749"/>
                <a:gd name="T31" fmla="*/ 246 h 886"/>
                <a:gd name="T32" fmla="*/ 480 w 749"/>
                <a:gd name="T33" fmla="*/ 251 h 886"/>
                <a:gd name="T34" fmla="*/ 476 w 749"/>
                <a:gd name="T35" fmla="*/ 240 h 886"/>
                <a:gd name="T36" fmla="*/ 485 w 749"/>
                <a:gd name="T37" fmla="*/ 163 h 886"/>
                <a:gd name="T38" fmla="*/ 488 w 749"/>
                <a:gd name="T39" fmla="*/ 76 h 886"/>
                <a:gd name="T40" fmla="*/ 480 w 749"/>
                <a:gd name="T41" fmla="*/ 52 h 886"/>
                <a:gd name="T42" fmla="*/ 428 w 749"/>
                <a:gd name="T43" fmla="*/ 7 h 886"/>
                <a:gd name="T44" fmla="*/ 388 w 749"/>
                <a:gd name="T45" fmla="*/ 13 h 886"/>
                <a:gd name="T46" fmla="*/ 359 w 749"/>
                <a:gd name="T47" fmla="*/ 78 h 886"/>
                <a:gd name="T48" fmla="*/ 363 w 749"/>
                <a:gd name="T49" fmla="*/ 142 h 886"/>
                <a:gd name="T50" fmla="*/ 353 w 749"/>
                <a:gd name="T51" fmla="*/ 282 h 886"/>
                <a:gd name="T52" fmla="*/ 328 w 749"/>
                <a:gd name="T53" fmla="*/ 312 h 886"/>
                <a:gd name="T54" fmla="*/ 281 w 749"/>
                <a:gd name="T55" fmla="*/ 327 h 886"/>
                <a:gd name="T56" fmla="*/ 184 w 749"/>
                <a:gd name="T57" fmla="*/ 352 h 886"/>
                <a:gd name="T58" fmla="*/ 129 w 749"/>
                <a:gd name="T59" fmla="*/ 394 h 886"/>
                <a:gd name="T60" fmla="*/ 129 w 749"/>
                <a:gd name="T61" fmla="*/ 415 h 886"/>
                <a:gd name="T62" fmla="*/ 148 w 749"/>
                <a:gd name="T63" fmla="*/ 464 h 886"/>
                <a:gd name="T64" fmla="*/ 156 w 749"/>
                <a:gd name="T65" fmla="*/ 471 h 886"/>
                <a:gd name="T66" fmla="*/ 208 w 749"/>
                <a:gd name="T67" fmla="*/ 481 h 886"/>
                <a:gd name="T68" fmla="*/ 270 w 749"/>
                <a:gd name="T69" fmla="*/ 471 h 886"/>
                <a:gd name="T70" fmla="*/ 309 w 749"/>
                <a:gd name="T71" fmla="*/ 460 h 886"/>
                <a:gd name="T72" fmla="*/ 271 w 749"/>
                <a:gd name="T73" fmla="*/ 549 h 886"/>
                <a:gd name="T74" fmla="*/ 151 w 749"/>
                <a:gd name="T75" fmla="*/ 723 h 886"/>
                <a:gd name="T76" fmla="*/ 1 w 749"/>
                <a:gd name="T77" fmla="*/ 836 h 886"/>
                <a:gd name="T78" fmla="*/ 11 w 749"/>
                <a:gd name="T79" fmla="*/ 840 h 886"/>
                <a:gd name="T80" fmla="*/ 58 w 749"/>
                <a:gd name="T81" fmla="*/ 843 h 886"/>
                <a:gd name="T82" fmla="*/ 108 w 749"/>
                <a:gd name="T83" fmla="*/ 840 h 886"/>
                <a:gd name="T84" fmla="*/ 240 w 749"/>
                <a:gd name="T85" fmla="*/ 757 h 886"/>
                <a:gd name="T86" fmla="*/ 299 w 749"/>
                <a:gd name="T87" fmla="*/ 693 h 886"/>
                <a:gd name="T88" fmla="*/ 357 w 749"/>
                <a:gd name="T89" fmla="*/ 606 h 886"/>
                <a:gd name="T90" fmla="*/ 371 w 749"/>
                <a:gd name="T91" fmla="*/ 606 h 886"/>
                <a:gd name="T92" fmla="*/ 414 w 749"/>
                <a:gd name="T93" fmla="*/ 689 h 886"/>
                <a:gd name="T94" fmla="*/ 448 w 749"/>
                <a:gd name="T95" fmla="*/ 757 h 886"/>
                <a:gd name="T96" fmla="*/ 475 w 749"/>
                <a:gd name="T97" fmla="*/ 804 h 886"/>
                <a:gd name="T98" fmla="*/ 521 w 749"/>
                <a:gd name="T99" fmla="*/ 853 h 886"/>
                <a:gd name="T100" fmla="*/ 571 w 749"/>
                <a:gd name="T101" fmla="*/ 871 h 886"/>
                <a:gd name="T102" fmla="*/ 616 w 749"/>
                <a:gd name="T103" fmla="*/ 883 h 886"/>
                <a:gd name="T104" fmla="*/ 645 w 749"/>
                <a:gd name="T105" fmla="*/ 885 h 886"/>
                <a:gd name="T106" fmla="*/ 698 w 749"/>
                <a:gd name="T107" fmla="*/ 880 h 886"/>
                <a:gd name="T108" fmla="*/ 710 w 749"/>
                <a:gd name="T109" fmla="*/ 865 h 886"/>
                <a:gd name="T110" fmla="*/ 725 w 749"/>
                <a:gd name="T111" fmla="*/ 849 h 886"/>
                <a:gd name="T112" fmla="*/ 738 w 749"/>
                <a:gd name="T113" fmla="*/ 830 h 886"/>
                <a:gd name="T114" fmla="*/ 747 w 749"/>
                <a:gd name="T115" fmla="*/ 807 h 886"/>
                <a:gd name="T116" fmla="*/ 687 w 749"/>
                <a:gd name="T117" fmla="*/ 778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9" h="886">
                  <a:moveTo>
                    <a:pt x="687" y="778"/>
                  </a:moveTo>
                  <a:cubicBezTo>
                    <a:pt x="662" y="764"/>
                    <a:pt x="650" y="754"/>
                    <a:pt x="627" y="739"/>
                  </a:cubicBezTo>
                  <a:cubicBezTo>
                    <a:pt x="598" y="718"/>
                    <a:pt x="576" y="700"/>
                    <a:pt x="552" y="674"/>
                  </a:cubicBezTo>
                  <a:cubicBezTo>
                    <a:pt x="532" y="653"/>
                    <a:pt x="510" y="629"/>
                    <a:pt x="491" y="607"/>
                  </a:cubicBezTo>
                  <a:cubicBezTo>
                    <a:pt x="467" y="580"/>
                    <a:pt x="437" y="538"/>
                    <a:pt x="421" y="518"/>
                  </a:cubicBezTo>
                  <a:cubicBezTo>
                    <a:pt x="408" y="502"/>
                    <a:pt x="412" y="489"/>
                    <a:pt x="418" y="478"/>
                  </a:cubicBezTo>
                  <a:cubicBezTo>
                    <a:pt x="424" y="466"/>
                    <a:pt x="427" y="459"/>
                    <a:pt x="431" y="447"/>
                  </a:cubicBezTo>
                  <a:cubicBezTo>
                    <a:pt x="436" y="431"/>
                    <a:pt x="439" y="413"/>
                    <a:pt x="456" y="405"/>
                  </a:cubicBezTo>
                  <a:cubicBezTo>
                    <a:pt x="480" y="394"/>
                    <a:pt x="501" y="381"/>
                    <a:pt x="530" y="383"/>
                  </a:cubicBezTo>
                  <a:cubicBezTo>
                    <a:pt x="548" y="384"/>
                    <a:pt x="568" y="364"/>
                    <a:pt x="574" y="346"/>
                  </a:cubicBezTo>
                  <a:cubicBezTo>
                    <a:pt x="578" y="335"/>
                    <a:pt x="584" y="324"/>
                    <a:pt x="589" y="313"/>
                  </a:cubicBezTo>
                  <a:cubicBezTo>
                    <a:pt x="592" y="307"/>
                    <a:pt x="594" y="301"/>
                    <a:pt x="595" y="295"/>
                  </a:cubicBezTo>
                  <a:cubicBezTo>
                    <a:pt x="597" y="288"/>
                    <a:pt x="597" y="280"/>
                    <a:pt x="600" y="273"/>
                  </a:cubicBezTo>
                  <a:cubicBezTo>
                    <a:pt x="604" y="260"/>
                    <a:pt x="604" y="257"/>
                    <a:pt x="593" y="250"/>
                  </a:cubicBezTo>
                  <a:cubicBezTo>
                    <a:pt x="573" y="239"/>
                    <a:pt x="552" y="231"/>
                    <a:pt x="529" y="230"/>
                  </a:cubicBezTo>
                  <a:cubicBezTo>
                    <a:pt x="513" y="230"/>
                    <a:pt x="499" y="231"/>
                    <a:pt x="489" y="246"/>
                  </a:cubicBezTo>
                  <a:cubicBezTo>
                    <a:pt x="487" y="249"/>
                    <a:pt x="483" y="252"/>
                    <a:pt x="480" y="251"/>
                  </a:cubicBezTo>
                  <a:cubicBezTo>
                    <a:pt x="476" y="250"/>
                    <a:pt x="476" y="244"/>
                    <a:pt x="476" y="240"/>
                  </a:cubicBezTo>
                  <a:cubicBezTo>
                    <a:pt x="479" y="214"/>
                    <a:pt x="483" y="189"/>
                    <a:pt x="485" y="163"/>
                  </a:cubicBezTo>
                  <a:cubicBezTo>
                    <a:pt x="487" y="134"/>
                    <a:pt x="488" y="105"/>
                    <a:pt x="488" y="76"/>
                  </a:cubicBezTo>
                  <a:cubicBezTo>
                    <a:pt x="488" y="68"/>
                    <a:pt x="484" y="60"/>
                    <a:pt x="480" y="52"/>
                  </a:cubicBezTo>
                  <a:cubicBezTo>
                    <a:pt x="468" y="31"/>
                    <a:pt x="450" y="17"/>
                    <a:pt x="428" y="7"/>
                  </a:cubicBezTo>
                  <a:cubicBezTo>
                    <a:pt x="413" y="0"/>
                    <a:pt x="400" y="0"/>
                    <a:pt x="388" y="13"/>
                  </a:cubicBezTo>
                  <a:cubicBezTo>
                    <a:pt x="371" y="31"/>
                    <a:pt x="354" y="49"/>
                    <a:pt x="359" y="78"/>
                  </a:cubicBezTo>
                  <a:cubicBezTo>
                    <a:pt x="362" y="99"/>
                    <a:pt x="363" y="121"/>
                    <a:pt x="363" y="142"/>
                  </a:cubicBezTo>
                  <a:cubicBezTo>
                    <a:pt x="363" y="189"/>
                    <a:pt x="361" y="236"/>
                    <a:pt x="353" y="282"/>
                  </a:cubicBezTo>
                  <a:cubicBezTo>
                    <a:pt x="350" y="297"/>
                    <a:pt x="342" y="307"/>
                    <a:pt x="328" y="312"/>
                  </a:cubicBezTo>
                  <a:cubicBezTo>
                    <a:pt x="312" y="317"/>
                    <a:pt x="297" y="321"/>
                    <a:pt x="281" y="327"/>
                  </a:cubicBezTo>
                  <a:cubicBezTo>
                    <a:pt x="250" y="338"/>
                    <a:pt x="218" y="350"/>
                    <a:pt x="184" y="352"/>
                  </a:cubicBezTo>
                  <a:cubicBezTo>
                    <a:pt x="159" y="353"/>
                    <a:pt x="136" y="370"/>
                    <a:pt x="129" y="394"/>
                  </a:cubicBezTo>
                  <a:cubicBezTo>
                    <a:pt x="128" y="401"/>
                    <a:pt x="127" y="409"/>
                    <a:pt x="129" y="415"/>
                  </a:cubicBezTo>
                  <a:cubicBezTo>
                    <a:pt x="135" y="432"/>
                    <a:pt x="141" y="448"/>
                    <a:pt x="148" y="464"/>
                  </a:cubicBezTo>
                  <a:cubicBezTo>
                    <a:pt x="150" y="467"/>
                    <a:pt x="153" y="469"/>
                    <a:pt x="156" y="471"/>
                  </a:cubicBezTo>
                  <a:cubicBezTo>
                    <a:pt x="172" y="480"/>
                    <a:pt x="190" y="483"/>
                    <a:pt x="208" y="481"/>
                  </a:cubicBezTo>
                  <a:cubicBezTo>
                    <a:pt x="229" y="478"/>
                    <a:pt x="249" y="474"/>
                    <a:pt x="270" y="471"/>
                  </a:cubicBezTo>
                  <a:cubicBezTo>
                    <a:pt x="280" y="469"/>
                    <a:pt x="297" y="463"/>
                    <a:pt x="309" y="460"/>
                  </a:cubicBezTo>
                  <a:cubicBezTo>
                    <a:pt x="307" y="467"/>
                    <a:pt x="289" y="513"/>
                    <a:pt x="271" y="549"/>
                  </a:cubicBezTo>
                  <a:cubicBezTo>
                    <a:pt x="246" y="599"/>
                    <a:pt x="218" y="650"/>
                    <a:pt x="151" y="723"/>
                  </a:cubicBezTo>
                  <a:cubicBezTo>
                    <a:pt x="76" y="807"/>
                    <a:pt x="11" y="826"/>
                    <a:pt x="1" y="836"/>
                  </a:cubicBezTo>
                  <a:cubicBezTo>
                    <a:pt x="0" y="837"/>
                    <a:pt x="4" y="838"/>
                    <a:pt x="11" y="840"/>
                  </a:cubicBezTo>
                  <a:cubicBezTo>
                    <a:pt x="21" y="841"/>
                    <a:pt x="54" y="843"/>
                    <a:pt x="58" y="843"/>
                  </a:cubicBezTo>
                  <a:cubicBezTo>
                    <a:pt x="74" y="843"/>
                    <a:pt x="93" y="845"/>
                    <a:pt x="108" y="840"/>
                  </a:cubicBezTo>
                  <a:cubicBezTo>
                    <a:pt x="129" y="833"/>
                    <a:pt x="203" y="791"/>
                    <a:pt x="240" y="757"/>
                  </a:cubicBezTo>
                  <a:cubicBezTo>
                    <a:pt x="264" y="734"/>
                    <a:pt x="294" y="700"/>
                    <a:pt x="299" y="693"/>
                  </a:cubicBezTo>
                  <a:cubicBezTo>
                    <a:pt x="319" y="664"/>
                    <a:pt x="338" y="635"/>
                    <a:pt x="357" y="606"/>
                  </a:cubicBezTo>
                  <a:cubicBezTo>
                    <a:pt x="363" y="596"/>
                    <a:pt x="366" y="596"/>
                    <a:pt x="371" y="606"/>
                  </a:cubicBezTo>
                  <a:cubicBezTo>
                    <a:pt x="386" y="633"/>
                    <a:pt x="400" y="661"/>
                    <a:pt x="414" y="689"/>
                  </a:cubicBezTo>
                  <a:cubicBezTo>
                    <a:pt x="425" y="711"/>
                    <a:pt x="436" y="734"/>
                    <a:pt x="448" y="757"/>
                  </a:cubicBezTo>
                  <a:cubicBezTo>
                    <a:pt x="457" y="773"/>
                    <a:pt x="468" y="787"/>
                    <a:pt x="475" y="804"/>
                  </a:cubicBezTo>
                  <a:cubicBezTo>
                    <a:pt x="485" y="827"/>
                    <a:pt x="501" y="842"/>
                    <a:pt x="521" y="853"/>
                  </a:cubicBezTo>
                  <a:cubicBezTo>
                    <a:pt x="537" y="861"/>
                    <a:pt x="554" y="866"/>
                    <a:pt x="571" y="871"/>
                  </a:cubicBezTo>
                  <a:cubicBezTo>
                    <a:pt x="586" y="876"/>
                    <a:pt x="601" y="881"/>
                    <a:pt x="616" y="883"/>
                  </a:cubicBezTo>
                  <a:cubicBezTo>
                    <a:pt x="630" y="885"/>
                    <a:pt x="635" y="885"/>
                    <a:pt x="645" y="885"/>
                  </a:cubicBezTo>
                  <a:cubicBezTo>
                    <a:pt x="662" y="886"/>
                    <a:pt x="693" y="886"/>
                    <a:pt x="698" y="880"/>
                  </a:cubicBezTo>
                  <a:cubicBezTo>
                    <a:pt x="706" y="871"/>
                    <a:pt x="707" y="869"/>
                    <a:pt x="710" y="865"/>
                  </a:cubicBezTo>
                  <a:cubicBezTo>
                    <a:pt x="713" y="861"/>
                    <a:pt x="720" y="855"/>
                    <a:pt x="725" y="849"/>
                  </a:cubicBezTo>
                  <a:cubicBezTo>
                    <a:pt x="730" y="844"/>
                    <a:pt x="733" y="838"/>
                    <a:pt x="738" y="830"/>
                  </a:cubicBezTo>
                  <a:cubicBezTo>
                    <a:pt x="745" y="816"/>
                    <a:pt x="749" y="808"/>
                    <a:pt x="747" y="807"/>
                  </a:cubicBezTo>
                  <a:cubicBezTo>
                    <a:pt x="746" y="805"/>
                    <a:pt x="728" y="801"/>
                    <a:pt x="687" y="7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-431800" y="-979488"/>
              <a:ext cx="579438" cy="877888"/>
            </a:xfrm>
            <a:custGeom>
              <a:avLst/>
              <a:gdLst>
                <a:gd name="T0" fmla="*/ 420 w 758"/>
                <a:gd name="T1" fmla="*/ 385 h 1147"/>
                <a:gd name="T2" fmla="*/ 338 w 758"/>
                <a:gd name="T3" fmla="*/ 398 h 1147"/>
                <a:gd name="T4" fmla="*/ 405 w 758"/>
                <a:gd name="T5" fmla="*/ 284 h 1147"/>
                <a:gd name="T6" fmla="*/ 486 w 758"/>
                <a:gd name="T7" fmla="*/ 260 h 1147"/>
                <a:gd name="T8" fmla="*/ 545 w 758"/>
                <a:gd name="T9" fmla="*/ 194 h 1147"/>
                <a:gd name="T10" fmla="*/ 513 w 758"/>
                <a:gd name="T11" fmla="*/ 146 h 1147"/>
                <a:gd name="T12" fmla="*/ 463 w 758"/>
                <a:gd name="T13" fmla="*/ 150 h 1147"/>
                <a:gd name="T14" fmla="*/ 455 w 758"/>
                <a:gd name="T15" fmla="*/ 68 h 1147"/>
                <a:gd name="T16" fmla="*/ 316 w 758"/>
                <a:gd name="T17" fmla="*/ 53 h 1147"/>
                <a:gd name="T18" fmla="*/ 299 w 758"/>
                <a:gd name="T19" fmla="*/ 185 h 1147"/>
                <a:gd name="T20" fmla="*/ 266 w 758"/>
                <a:gd name="T21" fmla="*/ 226 h 1147"/>
                <a:gd name="T22" fmla="*/ 179 w 758"/>
                <a:gd name="T23" fmla="*/ 279 h 1147"/>
                <a:gd name="T24" fmla="*/ 226 w 758"/>
                <a:gd name="T25" fmla="*/ 377 h 1147"/>
                <a:gd name="T26" fmla="*/ 118 w 758"/>
                <a:gd name="T27" fmla="*/ 531 h 1147"/>
                <a:gd name="T28" fmla="*/ 85 w 758"/>
                <a:gd name="T29" fmla="*/ 540 h 1147"/>
                <a:gd name="T30" fmla="*/ 3 w 758"/>
                <a:gd name="T31" fmla="*/ 692 h 1147"/>
                <a:gd name="T32" fmla="*/ 11 w 758"/>
                <a:gd name="T33" fmla="*/ 948 h 1147"/>
                <a:gd name="T34" fmla="*/ 57 w 758"/>
                <a:gd name="T35" fmla="*/ 1008 h 1147"/>
                <a:gd name="T36" fmla="*/ 105 w 758"/>
                <a:gd name="T37" fmla="*/ 1016 h 1147"/>
                <a:gd name="T38" fmla="*/ 132 w 758"/>
                <a:gd name="T39" fmla="*/ 912 h 1147"/>
                <a:gd name="T40" fmla="*/ 112 w 758"/>
                <a:gd name="T41" fmla="*/ 731 h 1147"/>
                <a:gd name="T42" fmla="*/ 143 w 758"/>
                <a:gd name="T43" fmla="*/ 630 h 1147"/>
                <a:gd name="T44" fmla="*/ 207 w 758"/>
                <a:gd name="T45" fmla="*/ 605 h 1147"/>
                <a:gd name="T46" fmla="*/ 304 w 758"/>
                <a:gd name="T47" fmla="*/ 522 h 1147"/>
                <a:gd name="T48" fmla="*/ 305 w 758"/>
                <a:gd name="T49" fmla="*/ 522 h 1147"/>
                <a:gd name="T50" fmla="*/ 350 w 758"/>
                <a:gd name="T51" fmla="*/ 484 h 1147"/>
                <a:gd name="T52" fmla="*/ 616 w 758"/>
                <a:gd name="T53" fmla="*/ 436 h 1147"/>
                <a:gd name="T54" fmla="*/ 675 w 758"/>
                <a:gd name="T55" fmla="*/ 634 h 1147"/>
                <a:gd name="T56" fmla="*/ 608 w 758"/>
                <a:gd name="T57" fmla="*/ 826 h 1147"/>
                <a:gd name="T58" fmla="*/ 526 w 758"/>
                <a:gd name="T59" fmla="*/ 921 h 1147"/>
                <a:gd name="T60" fmla="*/ 422 w 758"/>
                <a:gd name="T61" fmla="*/ 878 h 1147"/>
                <a:gd name="T62" fmla="*/ 457 w 758"/>
                <a:gd name="T63" fmla="*/ 803 h 1147"/>
                <a:gd name="T64" fmla="*/ 446 w 758"/>
                <a:gd name="T65" fmla="*/ 741 h 1147"/>
                <a:gd name="T66" fmla="*/ 391 w 758"/>
                <a:gd name="T67" fmla="*/ 750 h 1147"/>
                <a:gd name="T68" fmla="*/ 382 w 758"/>
                <a:gd name="T69" fmla="*/ 743 h 1147"/>
                <a:gd name="T70" fmla="*/ 481 w 758"/>
                <a:gd name="T71" fmla="*/ 641 h 1147"/>
                <a:gd name="T72" fmla="*/ 459 w 758"/>
                <a:gd name="T73" fmla="*/ 580 h 1147"/>
                <a:gd name="T74" fmla="*/ 446 w 758"/>
                <a:gd name="T75" fmla="*/ 457 h 1147"/>
                <a:gd name="T76" fmla="*/ 412 w 758"/>
                <a:gd name="T77" fmla="*/ 487 h 1147"/>
                <a:gd name="T78" fmla="*/ 360 w 758"/>
                <a:gd name="T79" fmla="*/ 557 h 1147"/>
                <a:gd name="T80" fmla="*/ 342 w 758"/>
                <a:gd name="T81" fmla="*/ 531 h 1147"/>
                <a:gd name="T82" fmla="*/ 305 w 758"/>
                <a:gd name="T83" fmla="*/ 522 h 1147"/>
                <a:gd name="T84" fmla="*/ 304 w 758"/>
                <a:gd name="T85" fmla="*/ 522 h 1147"/>
                <a:gd name="T86" fmla="*/ 281 w 758"/>
                <a:gd name="T87" fmla="*/ 579 h 1147"/>
                <a:gd name="T88" fmla="*/ 300 w 758"/>
                <a:gd name="T89" fmla="*/ 633 h 1147"/>
                <a:gd name="T90" fmla="*/ 244 w 758"/>
                <a:gd name="T91" fmla="*/ 741 h 1147"/>
                <a:gd name="T92" fmla="*/ 293 w 758"/>
                <a:gd name="T93" fmla="*/ 759 h 1147"/>
                <a:gd name="T94" fmla="*/ 235 w 758"/>
                <a:gd name="T95" fmla="*/ 838 h 1147"/>
                <a:gd name="T96" fmla="*/ 241 w 758"/>
                <a:gd name="T97" fmla="*/ 869 h 1147"/>
                <a:gd name="T98" fmla="*/ 291 w 758"/>
                <a:gd name="T99" fmla="*/ 879 h 1147"/>
                <a:gd name="T100" fmla="*/ 368 w 758"/>
                <a:gd name="T101" fmla="*/ 873 h 1147"/>
                <a:gd name="T102" fmla="*/ 366 w 758"/>
                <a:gd name="T103" fmla="*/ 1104 h 1147"/>
                <a:gd name="T104" fmla="*/ 374 w 758"/>
                <a:gd name="T105" fmla="*/ 1146 h 1147"/>
                <a:gd name="T106" fmla="*/ 393 w 758"/>
                <a:gd name="T107" fmla="*/ 1119 h 1147"/>
                <a:gd name="T108" fmla="*/ 411 w 758"/>
                <a:gd name="T109" fmla="*/ 958 h 1147"/>
                <a:gd name="T110" fmla="*/ 430 w 758"/>
                <a:gd name="T111" fmla="*/ 908 h 1147"/>
                <a:gd name="T112" fmla="*/ 459 w 758"/>
                <a:gd name="T113" fmla="*/ 934 h 1147"/>
                <a:gd name="T114" fmla="*/ 454 w 758"/>
                <a:gd name="T115" fmla="*/ 957 h 1147"/>
                <a:gd name="T116" fmla="*/ 504 w 758"/>
                <a:gd name="T117" fmla="*/ 1010 h 1147"/>
                <a:gd name="T118" fmla="*/ 625 w 758"/>
                <a:gd name="T119" fmla="*/ 944 h 1147"/>
                <a:gd name="T120" fmla="*/ 711 w 758"/>
                <a:gd name="T121" fmla="*/ 756 h 1147"/>
                <a:gd name="T122" fmla="*/ 750 w 758"/>
                <a:gd name="T123" fmla="*/ 597 h 1147"/>
                <a:gd name="T124" fmla="*/ 740 w 758"/>
                <a:gd name="T125" fmla="*/ 454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8" h="1147">
                  <a:moveTo>
                    <a:pt x="652" y="374"/>
                  </a:moveTo>
                  <a:cubicBezTo>
                    <a:pt x="574" y="351"/>
                    <a:pt x="496" y="358"/>
                    <a:pt x="420" y="385"/>
                  </a:cubicBezTo>
                  <a:cubicBezTo>
                    <a:pt x="396" y="394"/>
                    <a:pt x="373" y="401"/>
                    <a:pt x="349" y="409"/>
                  </a:cubicBezTo>
                  <a:cubicBezTo>
                    <a:pt x="338" y="412"/>
                    <a:pt x="335" y="409"/>
                    <a:pt x="338" y="398"/>
                  </a:cubicBezTo>
                  <a:cubicBezTo>
                    <a:pt x="341" y="388"/>
                    <a:pt x="344" y="378"/>
                    <a:pt x="347" y="368"/>
                  </a:cubicBezTo>
                  <a:cubicBezTo>
                    <a:pt x="355" y="332"/>
                    <a:pt x="379" y="306"/>
                    <a:pt x="405" y="284"/>
                  </a:cubicBezTo>
                  <a:cubicBezTo>
                    <a:pt x="416" y="274"/>
                    <a:pt x="432" y="269"/>
                    <a:pt x="447" y="265"/>
                  </a:cubicBezTo>
                  <a:cubicBezTo>
                    <a:pt x="459" y="262"/>
                    <a:pt x="474" y="264"/>
                    <a:pt x="486" y="260"/>
                  </a:cubicBezTo>
                  <a:cubicBezTo>
                    <a:pt x="504" y="253"/>
                    <a:pt x="523" y="252"/>
                    <a:pt x="534" y="232"/>
                  </a:cubicBezTo>
                  <a:cubicBezTo>
                    <a:pt x="541" y="220"/>
                    <a:pt x="545" y="208"/>
                    <a:pt x="545" y="194"/>
                  </a:cubicBezTo>
                  <a:cubicBezTo>
                    <a:pt x="544" y="183"/>
                    <a:pt x="541" y="172"/>
                    <a:pt x="534" y="165"/>
                  </a:cubicBezTo>
                  <a:cubicBezTo>
                    <a:pt x="527" y="158"/>
                    <a:pt x="523" y="151"/>
                    <a:pt x="513" y="146"/>
                  </a:cubicBezTo>
                  <a:cubicBezTo>
                    <a:pt x="504" y="140"/>
                    <a:pt x="498" y="147"/>
                    <a:pt x="485" y="148"/>
                  </a:cubicBezTo>
                  <a:cubicBezTo>
                    <a:pt x="479" y="149"/>
                    <a:pt x="469" y="151"/>
                    <a:pt x="463" y="150"/>
                  </a:cubicBezTo>
                  <a:cubicBezTo>
                    <a:pt x="449" y="150"/>
                    <a:pt x="464" y="135"/>
                    <a:pt x="465" y="120"/>
                  </a:cubicBezTo>
                  <a:cubicBezTo>
                    <a:pt x="465" y="102"/>
                    <a:pt x="464" y="85"/>
                    <a:pt x="455" y="68"/>
                  </a:cubicBezTo>
                  <a:cubicBezTo>
                    <a:pt x="432" y="29"/>
                    <a:pt x="405" y="1"/>
                    <a:pt x="356" y="0"/>
                  </a:cubicBezTo>
                  <a:cubicBezTo>
                    <a:pt x="328" y="0"/>
                    <a:pt x="308" y="32"/>
                    <a:pt x="316" y="53"/>
                  </a:cubicBezTo>
                  <a:cubicBezTo>
                    <a:pt x="323" y="70"/>
                    <a:pt x="324" y="88"/>
                    <a:pt x="321" y="105"/>
                  </a:cubicBezTo>
                  <a:cubicBezTo>
                    <a:pt x="315" y="132"/>
                    <a:pt x="307" y="159"/>
                    <a:pt x="299" y="185"/>
                  </a:cubicBezTo>
                  <a:cubicBezTo>
                    <a:pt x="295" y="197"/>
                    <a:pt x="295" y="210"/>
                    <a:pt x="282" y="217"/>
                  </a:cubicBezTo>
                  <a:cubicBezTo>
                    <a:pt x="276" y="220"/>
                    <a:pt x="271" y="224"/>
                    <a:pt x="266" y="226"/>
                  </a:cubicBezTo>
                  <a:cubicBezTo>
                    <a:pt x="251" y="235"/>
                    <a:pt x="236" y="245"/>
                    <a:pt x="217" y="249"/>
                  </a:cubicBezTo>
                  <a:cubicBezTo>
                    <a:pt x="201" y="253"/>
                    <a:pt x="185" y="260"/>
                    <a:pt x="179" y="279"/>
                  </a:cubicBezTo>
                  <a:cubicBezTo>
                    <a:pt x="170" y="305"/>
                    <a:pt x="191" y="350"/>
                    <a:pt x="217" y="360"/>
                  </a:cubicBezTo>
                  <a:cubicBezTo>
                    <a:pt x="226" y="363"/>
                    <a:pt x="230" y="368"/>
                    <a:pt x="226" y="377"/>
                  </a:cubicBezTo>
                  <a:cubicBezTo>
                    <a:pt x="212" y="404"/>
                    <a:pt x="198" y="432"/>
                    <a:pt x="183" y="460"/>
                  </a:cubicBezTo>
                  <a:cubicBezTo>
                    <a:pt x="168" y="489"/>
                    <a:pt x="141" y="508"/>
                    <a:pt x="118" y="531"/>
                  </a:cubicBezTo>
                  <a:cubicBezTo>
                    <a:pt x="116" y="532"/>
                    <a:pt x="112" y="534"/>
                    <a:pt x="110" y="534"/>
                  </a:cubicBezTo>
                  <a:cubicBezTo>
                    <a:pt x="100" y="530"/>
                    <a:pt x="93" y="536"/>
                    <a:pt x="85" y="540"/>
                  </a:cubicBezTo>
                  <a:cubicBezTo>
                    <a:pt x="56" y="557"/>
                    <a:pt x="35" y="582"/>
                    <a:pt x="20" y="610"/>
                  </a:cubicBezTo>
                  <a:cubicBezTo>
                    <a:pt x="6" y="635"/>
                    <a:pt x="4" y="664"/>
                    <a:pt x="3" y="692"/>
                  </a:cubicBezTo>
                  <a:cubicBezTo>
                    <a:pt x="2" y="736"/>
                    <a:pt x="0" y="779"/>
                    <a:pt x="2" y="823"/>
                  </a:cubicBezTo>
                  <a:cubicBezTo>
                    <a:pt x="3" y="865"/>
                    <a:pt x="7" y="906"/>
                    <a:pt x="11" y="948"/>
                  </a:cubicBezTo>
                  <a:cubicBezTo>
                    <a:pt x="11" y="952"/>
                    <a:pt x="13" y="957"/>
                    <a:pt x="16" y="960"/>
                  </a:cubicBezTo>
                  <a:cubicBezTo>
                    <a:pt x="29" y="977"/>
                    <a:pt x="43" y="992"/>
                    <a:pt x="57" y="1008"/>
                  </a:cubicBezTo>
                  <a:cubicBezTo>
                    <a:pt x="59" y="1010"/>
                    <a:pt x="63" y="1011"/>
                    <a:pt x="65" y="1011"/>
                  </a:cubicBezTo>
                  <a:cubicBezTo>
                    <a:pt x="78" y="1013"/>
                    <a:pt x="92" y="1015"/>
                    <a:pt x="105" y="1016"/>
                  </a:cubicBezTo>
                  <a:cubicBezTo>
                    <a:pt x="119" y="1018"/>
                    <a:pt x="126" y="1013"/>
                    <a:pt x="129" y="1002"/>
                  </a:cubicBezTo>
                  <a:cubicBezTo>
                    <a:pt x="136" y="973"/>
                    <a:pt x="140" y="943"/>
                    <a:pt x="132" y="912"/>
                  </a:cubicBezTo>
                  <a:cubicBezTo>
                    <a:pt x="127" y="894"/>
                    <a:pt x="121" y="876"/>
                    <a:pt x="119" y="857"/>
                  </a:cubicBezTo>
                  <a:cubicBezTo>
                    <a:pt x="115" y="815"/>
                    <a:pt x="114" y="773"/>
                    <a:pt x="112" y="731"/>
                  </a:cubicBezTo>
                  <a:cubicBezTo>
                    <a:pt x="110" y="704"/>
                    <a:pt x="110" y="678"/>
                    <a:pt x="109" y="652"/>
                  </a:cubicBezTo>
                  <a:cubicBezTo>
                    <a:pt x="109" y="630"/>
                    <a:pt x="124" y="626"/>
                    <a:pt x="143" y="630"/>
                  </a:cubicBezTo>
                  <a:cubicBezTo>
                    <a:pt x="150" y="632"/>
                    <a:pt x="158" y="634"/>
                    <a:pt x="163" y="631"/>
                  </a:cubicBezTo>
                  <a:cubicBezTo>
                    <a:pt x="178" y="624"/>
                    <a:pt x="194" y="616"/>
                    <a:pt x="207" y="605"/>
                  </a:cubicBezTo>
                  <a:cubicBezTo>
                    <a:pt x="226" y="589"/>
                    <a:pt x="244" y="570"/>
                    <a:pt x="263" y="553"/>
                  </a:cubicBezTo>
                  <a:cubicBezTo>
                    <a:pt x="276" y="542"/>
                    <a:pt x="290" y="533"/>
                    <a:pt x="304" y="522"/>
                  </a:cubicBezTo>
                  <a:cubicBezTo>
                    <a:pt x="304" y="522"/>
                    <a:pt x="304" y="522"/>
                    <a:pt x="304" y="522"/>
                  </a:cubicBezTo>
                  <a:cubicBezTo>
                    <a:pt x="305" y="522"/>
                    <a:pt x="305" y="522"/>
                    <a:pt x="305" y="522"/>
                  </a:cubicBezTo>
                  <a:cubicBezTo>
                    <a:pt x="313" y="514"/>
                    <a:pt x="320" y="506"/>
                    <a:pt x="328" y="499"/>
                  </a:cubicBezTo>
                  <a:cubicBezTo>
                    <a:pt x="335" y="494"/>
                    <a:pt x="342" y="488"/>
                    <a:pt x="350" y="484"/>
                  </a:cubicBezTo>
                  <a:cubicBezTo>
                    <a:pt x="376" y="472"/>
                    <a:pt x="402" y="458"/>
                    <a:pt x="430" y="448"/>
                  </a:cubicBezTo>
                  <a:cubicBezTo>
                    <a:pt x="491" y="428"/>
                    <a:pt x="552" y="416"/>
                    <a:pt x="616" y="436"/>
                  </a:cubicBezTo>
                  <a:cubicBezTo>
                    <a:pt x="668" y="453"/>
                    <a:pt x="689" y="491"/>
                    <a:pt x="686" y="547"/>
                  </a:cubicBezTo>
                  <a:cubicBezTo>
                    <a:pt x="684" y="576"/>
                    <a:pt x="680" y="605"/>
                    <a:pt x="675" y="634"/>
                  </a:cubicBezTo>
                  <a:cubicBezTo>
                    <a:pt x="672" y="650"/>
                    <a:pt x="665" y="665"/>
                    <a:pt x="660" y="681"/>
                  </a:cubicBezTo>
                  <a:cubicBezTo>
                    <a:pt x="644" y="730"/>
                    <a:pt x="631" y="780"/>
                    <a:pt x="608" y="826"/>
                  </a:cubicBezTo>
                  <a:cubicBezTo>
                    <a:pt x="593" y="856"/>
                    <a:pt x="576" y="885"/>
                    <a:pt x="554" y="910"/>
                  </a:cubicBezTo>
                  <a:cubicBezTo>
                    <a:pt x="546" y="919"/>
                    <a:pt x="538" y="921"/>
                    <a:pt x="526" y="921"/>
                  </a:cubicBezTo>
                  <a:cubicBezTo>
                    <a:pt x="491" y="920"/>
                    <a:pt x="459" y="907"/>
                    <a:pt x="427" y="894"/>
                  </a:cubicBezTo>
                  <a:cubicBezTo>
                    <a:pt x="419" y="891"/>
                    <a:pt x="421" y="885"/>
                    <a:pt x="422" y="878"/>
                  </a:cubicBezTo>
                  <a:cubicBezTo>
                    <a:pt x="424" y="861"/>
                    <a:pt x="432" y="846"/>
                    <a:pt x="440" y="831"/>
                  </a:cubicBezTo>
                  <a:cubicBezTo>
                    <a:pt x="445" y="821"/>
                    <a:pt x="451" y="812"/>
                    <a:pt x="457" y="803"/>
                  </a:cubicBezTo>
                  <a:cubicBezTo>
                    <a:pt x="463" y="794"/>
                    <a:pt x="463" y="785"/>
                    <a:pt x="460" y="776"/>
                  </a:cubicBezTo>
                  <a:cubicBezTo>
                    <a:pt x="455" y="764"/>
                    <a:pt x="451" y="753"/>
                    <a:pt x="446" y="741"/>
                  </a:cubicBezTo>
                  <a:cubicBezTo>
                    <a:pt x="442" y="730"/>
                    <a:pt x="414" y="725"/>
                    <a:pt x="405" y="733"/>
                  </a:cubicBezTo>
                  <a:cubicBezTo>
                    <a:pt x="400" y="738"/>
                    <a:pt x="396" y="745"/>
                    <a:pt x="391" y="750"/>
                  </a:cubicBezTo>
                  <a:cubicBezTo>
                    <a:pt x="388" y="752"/>
                    <a:pt x="383" y="752"/>
                    <a:pt x="379" y="753"/>
                  </a:cubicBezTo>
                  <a:cubicBezTo>
                    <a:pt x="380" y="750"/>
                    <a:pt x="380" y="745"/>
                    <a:pt x="382" y="743"/>
                  </a:cubicBezTo>
                  <a:cubicBezTo>
                    <a:pt x="407" y="719"/>
                    <a:pt x="431" y="693"/>
                    <a:pt x="461" y="675"/>
                  </a:cubicBezTo>
                  <a:cubicBezTo>
                    <a:pt x="473" y="667"/>
                    <a:pt x="481" y="657"/>
                    <a:pt x="481" y="641"/>
                  </a:cubicBezTo>
                  <a:cubicBezTo>
                    <a:pt x="481" y="622"/>
                    <a:pt x="481" y="603"/>
                    <a:pt x="459" y="594"/>
                  </a:cubicBezTo>
                  <a:cubicBezTo>
                    <a:pt x="452" y="590"/>
                    <a:pt x="456" y="585"/>
                    <a:pt x="459" y="580"/>
                  </a:cubicBezTo>
                  <a:cubicBezTo>
                    <a:pt x="471" y="561"/>
                    <a:pt x="485" y="543"/>
                    <a:pt x="488" y="519"/>
                  </a:cubicBezTo>
                  <a:cubicBezTo>
                    <a:pt x="490" y="496"/>
                    <a:pt x="469" y="462"/>
                    <a:pt x="446" y="457"/>
                  </a:cubicBezTo>
                  <a:cubicBezTo>
                    <a:pt x="442" y="456"/>
                    <a:pt x="436" y="457"/>
                    <a:pt x="434" y="460"/>
                  </a:cubicBezTo>
                  <a:cubicBezTo>
                    <a:pt x="426" y="468"/>
                    <a:pt x="416" y="476"/>
                    <a:pt x="412" y="487"/>
                  </a:cubicBezTo>
                  <a:cubicBezTo>
                    <a:pt x="403" y="509"/>
                    <a:pt x="392" y="530"/>
                    <a:pt x="375" y="547"/>
                  </a:cubicBezTo>
                  <a:cubicBezTo>
                    <a:pt x="371" y="552"/>
                    <a:pt x="361" y="559"/>
                    <a:pt x="360" y="557"/>
                  </a:cubicBezTo>
                  <a:cubicBezTo>
                    <a:pt x="353" y="551"/>
                    <a:pt x="347" y="543"/>
                    <a:pt x="342" y="536"/>
                  </a:cubicBezTo>
                  <a:cubicBezTo>
                    <a:pt x="341" y="535"/>
                    <a:pt x="342" y="533"/>
                    <a:pt x="342" y="531"/>
                  </a:cubicBezTo>
                  <a:cubicBezTo>
                    <a:pt x="341" y="518"/>
                    <a:pt x="332" y="513"/>
                    <a:pt x="319" y="517"/>
                  </a:cubicBezTo>
                  <a:cubicBezTo>
                    <a:pt x="315" y="519"/>
                    <a:pt x="310" y="520"/>
                    <a:pt x="305" y="522"/>
                  </a:cubicBezTo>
                  <a:cubicBezTo>
                    <a:pt x="305" y="522"/>
                    <a:pt x="305" y="522"/>
                    <a:pt x="305" y="522"/>
                  </a:cubicBezTo>
                  <a:cubicBezTo>
                    <a:pt x="304" y="522"/>
                    <a:pt x="304" y="522"/>
                    <a:pt x="304" y="522"/>
                  </a:cubicBezTo>
                  <a:cubicBezTo>
                    <a:pt x="297" y="533"/>
                    <a:pt x="289" y="544"/>
                    <a:pt x="284" y="555"/>
                  </a:cubicBezTo>
                  <a:cubicBezTo>
                    <a:pt x="280" y="562"/>
                    <a:pt x="278" y="572"/>
                    <a:pt x="281" y="579"/>
                  </a:cubicBezTo>
                  <a:cubicBezTo>
                    <a:pt x="285" y="591"/>
                    <a:pt x="292" y="601"/>
                    <a:pt x="299" y="611"/>
                  </a:cubicBezTo>
                  <a:cubicBezTo>
                    <a:pt x="306" y="619"/>
                    <a:pt x="306" y="625"/>
                    <a:pt x="300" y="633"/>
                  </a:cubicBezTo>
                  <a:cubicBezTo>
                    <a:pt x="281" y="658"/>
                    <a:pt x="262" y="682"/>
                    <a:pt x="243" y="707"/>
                  </a:cubicBezTo>
                  <a:cubicBezTo>
                    <a:pt x="235" y="718"/>
                    <a:pt x="235" y="732"/>
                    <a:pt x="244" y="741"/>
                  </a:cubicBezTo>
                  <a:cubicBezTo>
                    <a:pt x="254" y="751"/>
                    <a:pt x="266" y="761"/>
                    <a:pt x="282" y="758"/>
                  </a:cubicBezTo>
                  <a:cubicBezTo>
                    <a:pt x="285" y="758"/>
                    <a:pt x="288" y="759"/>
                    <a:pt x="293" y="759"/>
                  </a:cubicBezTo>
                  <a:cubicBezTo>
                    <a:pt x="289" y="765"/>
                    <a:pt x="287" y="770"/>
                    <a:pt x="283" y="774"/>
                  </a:cubicBezTo>
                  <a:cubicBezTo>
                    <a:pt x="267" y="796"/>
                    <a:pt x="251" y="817"/>
                    <a:pt x="235" y="838"/>
                  </a:cubicBezTo>
                  <a:cubicBezTo>
                    <a:pt x="232" y="842"/>
                    <a:pt x="230" y="848"/>
                    <a:pt x="231" y="852"/>
                  </a:cubicBezTo>
                  <a:cubicBezTo>
                    <a:pt x="233" y="859"/>
                    <a:pt x="238" y="866"/>
                    <a:pt x="241" y="869"/>
                  </a:cubicBezTo>
                  <a:cubicBezTo>
                    <a:pt x="244" y="874"/>
                    <a:pt x="251" y="883"/>
                    <a:pt x="256" y="883"/>
                  </a:cubicBezTo>
                  <a:cubicBezTo>
                    <a:pt x="268" y="885"/>
                    <a:pt x="280" y="882"/>
                    <a:pt x="291" y="879"/>
                  </a:cubicBezTo>
                  <a:cubicBezTo>
                    <a:pt x="318" y="871"/>
                    <a:pt x="326" y="867"/>
                    <a:pt x="352" y="860"/>
                  </a:cubicBezTo>
                  <a:cubicBezTo>
                    <a:pt x="367" y="856"/>
                    <a:pt x="369" y="857"/>
                    <a:pt x="368" y="873"/>
                  </a:cubicBezTo>
                  <a:cubicBezTo>
                    <a:pt x="366" y="898"/>
                    <a:pt x="364" y="924"/>
                    <a:pt x="363" y="949"/>
                  </a:cubicBezTo>
                  <a:cubicBezTo>
                    <a:pt x="361" y="1002"/>
                    <a:pt x="363" y="1053"/>
                    <a:pt x="366" y="1104"/>
                  </a:cubicBezTo>
                  <a:cubicBezTo>
                    <a:pt x="366" y="1115"/>
                    <a:pt x="366" y="1127"/>
                    <a:pt x="368" y="1138"/>
                  </a:cubicBezTo>
                  <a:cubicBezTo>
                    <a:pt x="368" y="1141"/>
                    <a:pt x="371" y="1146"/>
                    <a:pt x="374" y="1146"/>
                  </a:cubicBezTo>
                  <a:cubicBezTo>
                    <a:pt x="377" y="1147"/>
                    <a:pt x="382" y="1144"/>
                    <a:pt x="384" y="1141"/>
                  </a:cubicBezTo>
                  <a:cubicBezTo>
                    <a:pt x="388" y="1135"/>
                    <a:pt x="392" y="1127"/>
                    <a:pt x="393" y="1119"/>
                  </a:cubicBezTo>
                  <a:cubicBezTo>
                    <a:pt x="396" y="1092"/>
                    <a:pt x="402" y="1002"/>
                    <a:pt x="404" y="985"/>
                  </a:cubicBezTo>
                  <a:cubicBezTo>
                    <a:pt x="405" y="976"/>
                    <a:pt x="409" y="967"/>
                    <a:pt x="411" y="958"/>
                  </a:cubicBezTo>
                  <a:cubicBezTo>
                    <a:pt x="413" y="943"/>
                    <a:pt x="415" y="928"/>
                    <a:pt x="418" y="913"/>
                  </a:cubicBezTo>
                  <a:cubicBezTo>
                    <a:pt x="419" y="904"/>
                    <a:pt x="424" y="904"/>
                    <a:pt x="430" y="908"/>
                  </a:cubicBezTo>
                  <a:cubicBezTo>
                    <a:pt x="440" y="916"/>
                    <a:pt x="443" y="919"/>
                    <a:pt x="453" y="925"/>
                  </a:cubicBezTo>
                  <a:cubicBezTo>
                    <a:pt x="459" y="929"/>
                    <a:pt x="462" y="926"/>
                    <a:pt x="459" y="934"/>
                  </a:cubicBezTo>
                  <a:cubicBezTo>
                    <a:pt x="458" y="939"/>
                    <a:pt x="454" y="936"/>
                    <a:pt x="450" y="938"/>
                  </a:cubicBezTo>
                  <a:cubicBezTo>
                    <a:pt x="448" y="940"/>
                    <a:pt x="458" y="957"/>
                    <a:pt x="454" y="957"/>
                  </a:cubicBezTo>
                  <a:cubicBezTo>
                    <a:pt x="446" y="957"/>
                    <a:pt x="444" y="962"/>
                    <a:pt x="449" y="969"/>
                  </a:cubicBezTo>
                  <a:cubicBezTo>
                    <a:pt x="463" y="988"/>
                    <a:pt x="482" y="1002"/>
                    <a:pt x="504" y="1010"/>
                  </a:cubicBezTo>
                  <a:cubicBezTo>
                    <a:pt x="530" y="1020"/>
                    <a:pt x="554" y="1010"/>
                    <a:pt x="574" y="995"/>
                  </a:cubicBezTo>
                  <a:cubicBezTo>
                    <a:pt x="593" y="981"/>
                    <a:pt x="611" y="963"/>
                    <a:pt x="625" y="944"/>
                  </a:cubicBezTo>
                  <a:cubicBezTo>
                    <a:pt x="640" y="924"/>
                    <a:pt x="650" y="900"/>
                    <a:pt x="663" y="878"/>
                  </a:cubicBezTo>
                  <a:cubicBezTo>
                    <a:pt x="685" y="840"/>
                    <a:pt x="696" y="797"/>
                    <a:pt x="711" y="756"/>
                  </a:cubicBezTo>
                  <a:cubicBezTo>
                    <a:pt x="719" y="732"/>
                    <a:pt x="726" y="708"/>
                    <a:pt x="732" y="684"/>
                  </a:cubicBezTo>
                  <a:cubicBezTo>
                    <a:pt x="739" y="655"/>
                    <a:pt x="745" y="626"/>
                    <a:pt x="750" y="597"/>
                  </a:cubicBezTo>
                  <a:cubicBezTo>
                    <a:pt x="752" y="584"/>
                    <a:pt x="750" y="571"/>
                    <a:pt x="752" y="558"/>
                  </a:cubicBezTo>
                  <a:cubicBezTo>
                    <a:pt x="758" y="522"/>
                    <a:pt x="755" y="487"/>
                    <a:pt x="740" y="454"/>
                  </a:cubicBezTo>
                  <a:cubicBezTo>
                    <a:pt x="722" y="414"/>
                    <a:pt x="692" y="386"/>
                    <a:pt x="652" y="3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301750" y="-969963"/>
              <a:ext cx="374650" cy="768350"/>
            </a:xfrm>
            <a:custGeom>
              <a:avLst/>
              <a:gdLst>
                <a:gd name="T0" fmla="*/ 423 w 490"/>
                <a:gd name="T1" fmla="*/ 20 h 1003"/>
                <a:gd name="T2" fmla="*/ 343 w 490"/>
                <a:gd name="T3" fmla="*/ 1 h 1003"/>
                <a:gd name="T4" fmla="*/ 278 w 490"/>
                <a:gd name="T5" fmla="*/ 8 h 1003"/>
                <a:gd name="T6" fmla="*/ 112 w 490"/>
                <a:gd name="T7" fmla="*/ 135 h 1003"/>
                <a:gd name="T8" fmla="*/ 94 w 490"/>
                <a:gd name="T9" fmla="*/ 199 h 1003"/>
                <a:gd name="T10" fmla="*/ 166 w 490"/>
                <a:gd name="T11" fmla="*/ 215 h 1003"/>
                <a:gd name="T12" fmla="*/ 244 w 490"/>
                <a:gd name="T13" fmla="*/ 160 h 1003"/>
                <a:gd name="T14" fmla="*/ 389 w 490"/>
                <a:gd name="T15" fmla="*/ 114 h 1003"/>
                <a:gd name="T16" fmla="*/ 395 w 490"/>
                <a:gd name="T17" fmla="*/ 227 h 1003"/>
                <a:gd name="T18" fmla="*/ 325 w 490"/>
                <a:gd name="T19" fmla="*/ 388 h 1003"/>
                <a:gd name="T20" fmla="*/ 264 w 490"/>
                <a:gd name="T21" fmla="*/ 413 h 1003"/>
                <a:gd name="T22" fmla="*/ 276 w 490"/>
                <a:gd name="T23" fmla="*/ 352 h 1003"/>
                <a:gd name="T24" fmla="*/ 336 w 490"/>
                <a:gd name="T25" fmla="*/ 299 h 1003"/>
                <a:gd name="T26" fmla="*/ 347 w 490"/>
                <a:gd name="T27" fmla="*/ 242 h 1003"/>
                <a:gd name="T28" fmla="*/ 261 w 490"/>
                <a:gd name="T29" fmla="*/ 216 h 1003"/>
                <a:gd name="T30" fmla="*/ 192 w 490"/>
                <a:gd name="T31" fmla="*/ 234 h 1003"/>
                <a:gd name="T32" fmla="*/ 180 w 490"/>
                <a:gd name="T33" fmla="*/ 269 h 1003"/>
                <a:gd name="T34" fmla="*/ 130 w 490"/>
                <a:gd name="T35" fmla="*/ 341 h 1003"/>
                <a:gd name="T36" fmla="*/ 123 w 490"/>
                <a:gd name="T37" fmla="*/ 351 h 1003"/>
                <a:gd name="T38" fmla="*/ 68 w 490"/>
                <a:gd name="T39" fmla="*/ 292 h 1003"/>
                <a:gd name="T40" fmla="*/ 7 w 490"/>
                <a:gd name="T41" fmla="*/ 421 h 1003"/>
                <a:gd name="T42" fmla="*/ 65 w 490"/>
                <a:gd name="T43" fmla="*/ 531 h 1003"/>
                <a:gd name="T44" fmla="*/ 102 w 490"/>
                <a:gd name="T45" fmla="*/ 542 h 1003"/>
                <a:gd name="T46" fmla="*/ 153 w 490"/>
                <a:gd name="T47" fmla="*/ 588 h 1003"/>
                <a:gd name="T48" fmla="*/ 116 w 490"/>
                <a:gd name="T49" fmla="*/ 682 h 1003"/>
                <a:gd name="T50" fmla="*/ 54 w 490"/>
                <a:gd name="T51" fmla="*/ 765 h 1003"/>
                <a:gd name="T52" fmla="*/ 122 w 490"/>
                <a:gd name="T53" fmla="*/ 800 h 1003"/>
                <a:gd name="T54" fmla="*/ 104 w 490"/>
                <a:gd name="T55" fmla="*/ 860 h 1003"/>
                <a:gd name="T56" fmla="*/ 27 w 490"/>
                <a:gd name="T57" fmla="*/ 894 h 1003"/>
                <a:gd name="T58" fmla="*/ 14 w 490"/>
                <a:gd name="T59" fmla="*/ 976 h 1003"/>
                <a:gd name="T60" fmla="*/ 81 w 490"/>
                <a:gd name="T61" fmla="*/ 994 h 1003"/>
                <a:gd name="T62" fmla="*/ 188 w 490"/>
                <a:gd name="T63" fmla="*/ 960 h 1003"/>
                <a:gd name="T64" fmla="*/ 338 w 490"/>
                <a:gd name="T65" fmla="*/ 971 h 1003"/>
                <a:gd name="T66" fmla="*/ 383 w 490"/>
                <a:gd name="T67" fmla="*/ 966 h 1003"/>
                <a:gd name="T68" fmla="*/ 413 w 490"/>
                <a:gd name="T69" fmla="*/ 928 h 1003"/>
                <a:gd name="T70" fmla="*/ 423 w 490"/>
                <a:gd name="T71" fmla="*/ 856 h 1003"/>
                <a:gd name="T72" fmla="*/ 334 w 490"/>
                <a:gd name="T73" fmla="*/ 832 h 1003"/>
                <a:gd name="T74" fmla="*/ 226 w 490"/>
                <a:gd name="T75" fmla="*/ 832 h 1003"/>
                <a:gd name="T76" fmla="*/ 240 w 490"/>
                <a:gd name="T77" fmla="*/ 746 h 1003"/>
                <a:gd name="T78" fmla="*/ 350 w 490"/>
                <a:gd name="T79" fmla="*/ 628 h 1003"/>
                <a:gd name="T80" fmla="*/ 323 w 490"/>
                <a:gd name="T81" fmla="*/ 594 h 1003"/>
                <a:gd name="T82" fmla="*/ 236 w 490"/>
                <a:gd name="T83" fmla="*/ 618 h 1003"/>
                <a:gd name="T84" fmla="*/ 226 w 490"/>
                <a:gd name="T85" fmla="*/ 571 h 1003"/>
                <a:gd name="T86" fmla="*/ 336 w 490"/>
                <a:gd name="T87" fmla="*/ 483 h 1003"/>
                <a:gd name="T88" fmla="*/ 383 w 490"/>
                <a:gd name="T89" fmla="*/ 414 h 1003"/>
                <a:gd name="T90" fmla="*/ 480 w 490"/>
                <a:gd name="T91" fmla="*/ 215 h 1003"/>
                <a:gd name="T92" fmla="*/ 475 w 490"/>
                <a:gd name="T93" fmla="*/ 89 h 1003"/>
                <a:gd name="T94" fmla="*/ 149 w 490"/>
                <a:gd name="T95" fmla="*/ 451 h 1003"/>
                <a:gd name="T96" fmla="*/ 139 w 490"/>
                <a:gd name="T97" fmla="*/ 447 h 1003"/>
                <a:gd name="T98" fmla="*/ 128 w 490"/>
                <a:gd name="T99" fmla="*/ 376 h 1003"/>
                <a:gd name="T100" fmla="*/ 137 w 490"/>
                <a:gd name="T101" fmla="*/ 374 h 1003"/>
                <a:gd name="T102" fmla="*/ 172 w 490"/>
                <a:gd name="T103" fmla="*/ 413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90" h="1003">
                  <a:moveTo>
                    <a:pt x="475" y="89"/>
                  </a:moveTo>
                  <a:cubicBezTo>
                    <a:pt x="464" y="62"/>
                    <a:pt x="449" y="36"/>
                    <a:pt x="423" y="20"/>
                  </a:cubicBezTo>
                  <a:cubicBezTo>
                    <a:pt x="401" y="7"/>
                    <a:pt x="377" y="3"/>
                    <a:pt x="352" y="0"/>
                  </a:cubicBezTo>
                  <a:cubicBezTo>
                    <a:pt x="349" y="0"/>
                    <a:pt x="346" y="1"/>
                    <a:pt x="343" y="1"/>
                  </a:cubicBezTo>
                  <a:cubicBezTo>
                    <a:pt x="334" y="2"/>
                    <a:pt x="325" y="2"/>
                    <a:pt x="315" y="3"/>
                  </a:cubicBezTo>
                  <a:cubicBezTo>
                    <a:pt x="303" y="4"/>
                    <a:pt x="290" y="5"/>
                    <a:pt x="278" y="8"/>
                  </a:cubicBezTo>
                  <a:cubicBezTo>
                    <a:pt x="234" y="21"/>
                    <a:pt x="197" y="47"/>
                    <a:pt x="162" y="76"/>
                  </a:cubicBezTo>
                  <a:cubicBezTo>
                    <a:pt x="142" y="93"/>
                    <a:pt x="125" y="112"/>
                    <a:pt x="112" y="135"/>
                  </a:cubicBezTo>
                  <a:cubicBezTo>
                    <a:pt x="106" y="145"/>
                    <a:pt x="97" y="155"/>
                    <a:pt x="92" y="165"/>
                  </a:cubicBezTo>
                  <a:cubicBezTo>
                    <a:pt x="85" y="178"/>
                    <a:pt x="86" y="195"/>
                    <a:pt x="94" y="199"/>
                  </a:cubicBezTo>
                  <a:cubicBezTo>
                    <a:pt x="105" y="205"/>
                    <a:pt x="116" y="209"/>
                    <a:pt x="127" y="212"/>
                  </a:cubicBezTo>
                  <a:cubicBezTo>
                    <a:pt x="140" y="214"/>
                    <a:pt x="153" y="215"/>
                    <a:pt x="166" y="215"/>
                  </a:cubicBezTo>
                  <a:cubicBezTo>
                    <a:pt x="175" y="214"/>
                    <a:pt x="185" y="211"/>
                    <a:pt x="193" y="206"/>
                  </a:cubicBezTo>
                  <a:cubicBezTo>
                    <a:pt x="211" y="192"/>
                    <a:pt x="228" y="176"/>
                    <a:pt x="244" y="160"/>
                  </a:cubicBezTo>
                  <a:cubicBezTo>
                    <a:pt x="275" y="131"/>
                    <a:pt x="310" y="108"/>
                    <a:pt x="352" y="100"/>
                  </a:cubicBezTo>
                  <a:cubicBezTo>
                    <a:pt x="369" y="96"/>
                    <a:pt x="379" y="100"/>
                    <a:pt x="389" y="114"/>
                  </a:cubicBezTo>
                  <a:cubicBezTo>
                    <a:pt x="403" y="132"/>
                    <a:pt x="407" y="154"/>
                    <a:pt x="405" y="176"/>
                  </a:cubicBezTo>
                  <a:cubicBezTo>
                    <a:pt x="403" y="193"/>
                    <a:pt x="400" y="211"/>
                    <a:pt x="395" y="227"/>
                  </a:cubicBezTo>
                  <a:cubicBezTo>
                    <a:pt x="386" y="256"/>
                    <a:pt x="377" y="284"/>
                    <a:pt x="365" y="312"/>
                  </a:cubicBezTo>
                  <a:cubicBezTo>
                    <a:pt x="354" y="338"/>
                    <a:pt x="339" y="363"/>
                    <a:pt x="325" y="388"/>
                  </a:cubicBezTo>
                  <a:cubicBezTo>
                    <a:pt x="315" y="407"/>
                    <a:pt x="301" y="420"/>
                    <a:pt x="280" y="414"/>
                  </a:cubicBezTo>
                  <a:cubicBezTo>
                    <a:pt x="275" y="412"/>
                    <a:pt x="269" y="413"/>
                    <a:pt x="264" y="413"/>
                  </a:cubicBezTo>
                  <a:cubicBezTo>
                    <a:pt x="255" y="414"/>
                    <a:pt x="251" y="410"/>
                    <a:pt x="253" y="400"/>
                  </a:cubicBezTo>
                  <a:cubicBezTo>
                    <a:pt x="257" y="383"/>
                    <a:pt x="262" y="364"/>
                    <a:pt x="276" y="352"/>
                  </a:cubicBezTo>
                  <a:cubicBezTo>
                    <a:pt x="291" y="337"/>
                    <a:pt x="309" y="324"/>
                    <a:pt x="326" y="310"/>
                  </a:cubicBezTo>
                  <a:cubicBezTo>
                    <a:pt x="330" y="306"/>
                    <a:pt x="334" y="303"/>
                    <a:pt x="336" y="299"/>
                  </a:cubicBezTo>
                  <a:cubicBezTo>
                    <a:pt x="342" y="284"/>
                    <a:pt x="347" y="269"/>
                    <a:pt x="351" y="253"/>
                  </a:cubicBezTo>
                  <a:cubicBezTo>
                    <a:pt x="352" y="250"/>
                    <a:pt x="350" y="245"/>
                    <a:pt x="347" y="242"/>
                  </a:cubicBezTo>
                  <a:cubicBezTo>
                    <a:pt x="327" y="226"/>
                    <a:pt x="308" y="208"/>
                    <a:pt x="279" y="221"/>
                  </a:cubicBezTo>
                  <a:cubicBezTo>
                    <a:pt x="272" y="224"/>
                    <a:pt x="266" y="222"/>
                    <a:pt x="261" y="216"/>
                  </a:cubicBezTo>
                  <a:cubicBezTo>
                    <a:pt x="250" y="203"/>
                    <a:pt x="220" y="199"/>
                    <a:pt x="207" y="210"/>
                  </a:cubicBezTo>
                  <a:cubicBezTo>
                    <a:pt x="200" y="216"/>
                    <a:pt x="196" y="225"/>
                    <a:pt x="192" y="234"/>
                  </a:cubicBezTo>
                  <a:cubicBezTo>
                    <a:pt x="189" y="239"/>
                    <a:pt x="185" y="246"/>
                    <a:pt x="186" y="251"/>
                  </a:cubicBezTo>
                  <a:cubicBezTo>
                    <a:pt x="190" y="260"/>
                    <a:pt x="186" y="264"/>
                    <a:pt x="180" y="269"/>
                  </a:cubicBezTo>
                  <a:cubicBezTo>
                    <a:pt x="175" y="273"/>
                    <a:pt x="170" y="277"/>
                    <a:pt x="165" y="281"/>
                  </a:cubicBezTo>
                  <a:cubicBezTo>
                    <a:pt x="145" y="297"/>
                    <a:pt x="132" y="316"/>
                    <a:pt x="130" y="341"/>
                  </a:cubicBezTo>
                  <a:cubicBezTo>
                    <a:pt x="130" y="345"/>
                    <a:pt x="128" y="348"/>
                    <a:pt x="127" y="351"/>
                  </a:cubicBezTo>
                  <a:cubicBezTo>
                    <a:pt x="126" y="351"/>
                    <a:pt x="125" y="351"/>
                    <a:pt x="123" y="351"/>
                  </a:cubicBezTo>
                  <a:cubicBezTo>
                    <a:pt x="122" y="348"/>
                    <a:pt x="121" y="346"/>
                    <a:pt x="120" y="343"/>
                  </a:cubicBezTo>
                  <a:cubicBezTo>
                    <a:pt x="114" y="314"/>
                    <a:pt x="93" y="298"/>
                    <a:pt x="68" y="292"/>
                  </a:cubicBezTo>
                  <a:cubicBezTo>
                    <a:pt x="43" y="286"/>
                    <a:pt x="8" y="305"/>
                    <a:pt x="6" y="337"/>
                  </a:cubicBezTo>
                  <a:cubicBezTo>
                    <a:pt x="4" y="365"/>
                    <a:pt x="5" y="393"/>
                    <a:pt x="7" y="421"/>
                  </a:cubicBezTo>
                  <a:cubicBezTo>
                    <a:pt x="7" y="437"/>
                    <a:pt x="9" y="455"/>
                    <a:pt x="13" y="471"/>
                  </a:cubicBezTo>
                  <a:cubicBezTo>
                    <a:pt x="22" y="498"/>
                    <a:pt x="34" y="523"/>
                    <a:pt x="65" y="531"/>
                  </a:cubicBezTo>
                  <a:cubicBezTo>
                    <a:pt x="74" y="534"/>
                    <a:pt x="81" y="538"/>
                    <a:pt x="91" y="534"/>
                  </a:cubicBezTo>
                  <a:cubicBezTo>
                    <a:pt x="98" y="530"/>
                    <a:pt x="101" y="535"/>
                    <a:pt x="102" y="542"/>
                  </a:cubicBezTo>
                  <a:cubicBezTo>
                    <a:pt x="107" y="562"/>
                    <a:pt x="118" y="571"/>
                    <a:pt x="138" y="572"/>
                  </a:cubicBezTo>
                  <a:cubicBezTo>
                    <a:pt x="151" y="573"/>
                    <a:pt x="154" y="576"/>
                    <a:pt x="153" y="588"/>
                  </a:cubicBezTo>
                  <a:cubicBezTo>
                    <a:pt x="152" y="603"/>
                    <a:pt x="149" y="618"/>
                    <a:pt x="147" y="633"/>
                  </a:cubicBezTo>
                  <a:cubicBezTo>
                    <a:pt x="145" y="655"/>
                    <a:pt x="135" y="672"/>
                    <a:pt x="116" y="682"/>
                  </a:cubicBezTo>
                  <a:cubicBezTo>
                    <a:pt x="89" y="697"/>
                    <a:pt x="71" y="721"/>
                    <a:pt x="52" y="745"/>
                  </a:cubicBezTo>
                  <a:cubicBezTo>
                    <a:pt x="47" y="752"/>
                    <a:pt x="47" y="759"/>
                    <a:pt x="54" y="765"/>
                  </a:cubicBezTo>
                  <a:cubicBezTo>
                    <a:pt x="70" y="781"/>
                    <a:pt x="89" y="789"/>
                    <a:pt x="111" y="788"/>
                  </a:cubicBezTo>
                  <a:cubicBezTo>
                    <a:pt x="120" y="788"/>
                    <a:pt x="123" y="792"/>
                    <a:pt x="122" y="800"/>
                  </a:cubicBezTo>
                  <a:cubicBezTo>
                    <a:pt x="121" y="813"/>
                    <a:pt x="120" y="825"/>
                    <a:pt x="119" y="837"/>
                  </a:cubicBezTo>
                  <a:cubicBezTo>
                    <a:pt x="119" y="848"/>
                    <a:pt x="114" y="855"/>
                    <a:pt x="104" y="860"/>
                  </a:cubicBezTo>
                  <a:cubicBezTo>
                    <a:pt x="85" y="867"/>
                    <a:pt x="64" y="869"/>
                    <a:pt x="48" y="881"/>
                  </a:cubicBezTo>
                  <a:cubicBezTo>
                    <a:pt x="41" y="886"/>
                    <a:pt x="33" y="889"/>
                    <a:pt x="27" y="894"/>
                  </a:cubicBezTo>
                  <a:cubicBezTo>
                    <a:pt x="9" y="910"/>
                    <a:pt x="0" y="938"/>
                    <a:pt x="7" y="955"/>
                  </a:cubicBezTo>
                  <a:cubicBezTo>
                    <a:pt x="9" y="962"/>
                    <a:pt x="12" y="969"/>
                    <a:pt x="14" y="976"/>
                  </a:cubicBezTo>
                  <a:cubicBezTo>
                    <a:pt x="17" y="989"/>
                    <a:pt x="30" y="1003"/>
                    <a:pt x="41" y="1002"/>
                  </a:cubicBezTo>
                  <a:cubicBezTo>
                    <a:pt x="55" y="1000"/>
                    <a:pt x="69" y="998"/>
                    <a:pt x="81" y="994"/>
                  </a:cubicBezTo>
                  <a:cubicBezTo>
                    <a:pt x="102" y="987"/>
                    <a:pt x="122" y="978"/>
                    <a:pt x="143" y="971"/>
                  </a:cubicBezTo>
                  <a:cubicBezTo>
                    <a:pt x="158" y="966"/>
                    <a:pt x="173" y="965"/>
                    <a:pt x="188" y="960"/>
                  </a:cubicBezTo>
                  <a:cubicBezTo>
                    <a:pt x="225" y="950"/>
                    <a:pt x="262" y="946"/>
                    <a:pt x="299" y="957"/>
                  </a:cubicBezTo>
                  <a:cubicBezTo>
                    <a:pt x="312" y="961"/>
                    <a:pt x="325" y="967"/>
                    <a:pt x="338" y="971"/>
                  </a:cubicBezTo>
                  <a:cubicBezTo>
                    <a:pt x="343" y="973"/>
                    <a:pt x="348" y="974"/>
                    <a:pt x="352" y="974"/>
                  </a:cubicBezTo>
                  <a:cubicBezTo>
                    <a:pt x="363" y="972"/>
                    <a:pt x="373" y="969"/>
                    <a:pt x="383" y="966"/>
                  </a:cubicBezTo>
                  <a:cubicBezTo>
                    <a:pt x="387" y="965"/>
                    <a:pt x="391" y="963"/>
                    <a:pt x="393" y="960"/>
                  </a:cubicBezTo>
                  <a:cubicBezTo>
                    <a:pt x="400" y="950"/>
                    <a:pt x="407" y="939"/>
                    <a:pt x="413" y="928"/>
                  </a:cubicBezTo>
                  <a:cubicBezTo>
                    <a:pt x="420" y="914"/>
                    <a:pt x="425" y="899"/>
                    <a:pt x="431" y="885"/>
                  </a:cubicBezTo>
                  <a:cubicBezTo>
                    <a:pt x="438" y="872"/>
                    <a:pt x="436" y="863"/>
                    <a:pt x="423" y="856"/>
                  </a:cubicBezTo>
                  <a:cubicBezTo>
                    <a:pt x="413" y="851"/>
                    <a:pt x="402" y="846"/>
                    <a:pt x="391" y="843"/>
                  </a:cubicBezTo>
                  <a:cubicBezTo>
                    <a:pt x="372" y="838"/>
                    <a:pt x="353" y="832"/>
                    <a:pt x="334" y="832"/>
                  </a:cubicBezTo>
                  <a:cubicBezTo>
                    <a:pt x="301" y="832"/>
                    <a:pt x="269" y="837"/>
                    <a:pt x="237" y="839"/>
                  </a:cubicBezTo>
                  <a:cubicBezTo>
                    <a:pt x="233" y="839"/>
                    <a:pt x="227" y="835"/>
                    <a:pt x="226" y="832"/>
                  </a:cubicBezTo>
                  <a:cubicBezTo>
                    <a:pt x="223" y="823"/>
                    <a:pt x="221" y="814"/>
                    <a:pt x="220" y="804"/>
                  </a:cubicBezTo>
                  <a:cubicBezTo>
                    <a:pt x="219" y="782"/>
                    <a:pt x="220" y="760"/>
                    <a:pt x="240" y="746"/>
                  </a:cubicBezTo>
                  <a:cubicBezTo>
                    <a:pt x="261" y="732"/>
                    <a:pt x="283" y="717"/>
                    <a:pt x="307" y="707"/>
                  </a:cubicBezTo>
                  <a:cubicBezTo>
                    <a:pt x="337" y="693"/>
                    <a:pt x="360" y="662"/>
                    <a:pt x="350" y="628"/>
                  </a:cubicBezTo>
                  <a:cubicBezTo>
                    <a:pt x="349" y="624"/>
                    <a:pt x="350" y="620"/>
                    <a:pt x="349" y="616"/>
                  </a:cubicBezTo>
                  <a:cubicBezTo>
                    <a:pt x="348" y="602"/>
                    <a:pt x="337" y="592"/>
                    <a:pt x="323" y="594"/>
                  </a:cubicBezTo>
                  <a:cubicBezTo>
                    <a:pt x="307" y="596"/>
                    <a:pt x="292" y="599"/>
                    <a:pt x="276" y="603"/>
                  </a:cubicBezTo>
                  <a:cubicBezTo>
                    <a:pt x="262" y="607"/>
                    <a:pt x="249" y="613"/>
                    <a:pt x="236" y="618"/>
                  </a:cubicBezTo>
                  <a:cubicBezTo>
                    <a:pt x="226" y="621"/>
                    <a:pt x="222" y="619"/>
                    <a:pt x="222" y="611"/>
                  </a:cubicBezTo>
                  <a:cubicBezTo>
                    <a:pt x="223" y="597"/>
                    <a:pt x="224" y="584"/>
                    <a:pt x="226" y="571"/>
                  </a:cubicBezTo>
                  <a:cubicBezTo>
                    <a:pt x="230" y="543"/>
                    <a:pt x="247" y="526"/>
                    <a:pt x="274" y="526"/>
                  </a:cubicBezTo>
                  <a:cubicBezTo>
                    <a:pt x="305" y="525"/>
                    <a:pt x="324" y="510"/>
                    <a:pt x="336" y="483"/>
                  </a:cubicBezTo>
                  <a:cubicBezTo>
                    <a:pt x="339" y="476"/>
                    <a:pt x="342" y="468"/>
                    <a:pt x="346" y="461"/>
                  </a:cubicBezTo>
                  <a:cubicBezTo>
                    <a:pt x="358" y="445"/>
                    <a:pt x="372" y="430"/>
                    <a:pt x="383" y="414"/>
                  </a:cubicBezTo>
                  <a:cubicBezTo>
                    <a:pt x="398" y="393"/>
                    <a:pt x="413" y="373"/>
                    <a:pt x="424" y="350"/>
                  </a:cubicBezTo>
                  <a:cubicBezTo>
                    <a:pt x="444" y="306"/>
                    <a:pt x="463" y="261"/>
                    <a:pt x="480" y="215"/>
                  </a:cubicBezTo>
                  <a:cubicBezTo>
                    <a:pt x="487" y="194"/>
                    <a:pt x="490" y="170"/>
                    <a:pt x="489" y="148"/>
                  </a:cubicBezTo>
                  <a:cubicBezTo>
                    <a:pt x="489" y="128"/>
                    <a:pt x="482" y="108"/>
                    <a:pt x="475" y="89"/>
                  </a:cubicBezTo>
                  <a:close/>
                  <a:moveTo>
                    <a:pt x="172" y="413"/>
                  </a:moveTo>
                  <a:cubicBezTo>
                    <a:pt x="165" y="426"/>
                    <a:pt x="157" y="438"/>
                    <a:pt x="149" y="451"/>
                  </a:cubicBezTo>
                  <a:cubicBezTo>
                    <a:pt x="147" y="452"/>
                    <a:pt x="144" y="454"/>
                    <a:pt x="142" y="453"/>
                  </a:cubicBezTo>
                  <a:cubicBezTo>
                    <a:pt x="141" y="453"/>
                    <a:pt x="139" y="449"/>
                    <a:pt x="139" y="447"/>
                  </a:cubicBezTo>
                  <a:cubicBezTo>
                    <a:pt x="135" y="424"/>
                    <a:pt x="132" y="402"/>
                    <a:pt x="129" y="379"/>
                  </a:cubicBezTo>
                  <a:cubicBezTo>
                    <a:pt x="129" y="378"/>
                    <a:pt x="129" y="378"/>
                    <a:pt x="128" y="376"/>
                  </a:cubicBezTo>
                  <a:cubicBezTo>
                    <a:pt x="129" y="375"/>
                    <a:pt x="130" y="372"/>
                    <a:pt x="131" y="372"/>
                  </a:cubicBezTo>
                  <a:cubicBezTo>
                    <a:pt x="133" y="371"/>
                    <a:pt x="136" y="373"/>
                    <a:pt x="137" y="374"/>
                  </a:cubicBezTo>
                  <a:cubicBezTo>
                    <a:pt x="145" y="386"/>
                    <a:pt x="154" y="394"/>
                    <a:pt x="167" y="399"/>
                  </a:cubicBezTo>
                  <a:cubicBezTo>
                    <a:pt x="170" y="401"/>
                    <a:pt x="174" y="410"/>
                    <a:pt x="172" y="4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98450" y="-814388"/>
              <a:ext cx="596900" cy="638175"/>
            </a:xfrm>
            <a:custGeom>
              <a:avLst/>
              <a:gdLst>
                <a:gd name="T0" fmla="*/ 688 w 780"/>
                <a:gd name="T1" fmla="*/ 11 h 832"/>
                <a:gd name="T2" fmla="*/ 484 w 780"/>
                <a:gd name="T3" fmla="*/ 70 h 832"/>
                <a:gd name="T4" fmla="*/ 139 w 780"/>
                <a:gd name="T5" fmla="*/ 221 h 832"/>
                <a:gd name="T6" fmla="*/ 10 w 780"/>
                <a:gd name="T7" fmla="*/ 297 h 832"/>
                <a:gd name="T8" fmla="*/ 15 w 780"/>
                <a:gd name="T9" fmla="*/ 348 h 832"/>
                <a:gd name="T10" fmla="*/ 153 w 780"/>
                <a:gd name="T11" fmla="*/ 310 h 832"/>
                <a:gd name="T12" fmla="*/ 297 w 780"/>
                <a:gd name="T13" fmla="*/ 231 h 832"/>
                <a:gd name="T14" fmla="*/ 417 w 780"/>
                <a:gd name="T15" fmla="*/ 187 h 832"/>
                <a:gd name="T16" fmla="*/ 268 w 780"/>
                <a:gd name="T17" fmla="*/ 354 h 832"/>
                <a:gd name="T18" fmla="*/ 242 w 780"/>
                <a:gd name="T19" fmla="*/ 519 h 832"/>
                <a:gd name="T20" fmla="*/ 288 w 780"/>
                <a:gd name="T21" fmla="*/ 521 h 832"/>
                <a:gd name="T22" fmla="*/ 321 w 780"/>
                <a:gd name="T23" fmla="*/ 470 h 832"/>
                <a:gd name="T24" fmla="*/ 341 w 780"/>
                <a:gd name="T25" fmla="*/ 429 h 832"/>
                <a:gd name="T26" fmla="*/ 455 w 780"/>
                <a:gd name="T27" fmla="*/ 318 h 832"/>
                <a:gd name="T28" fmla="*/ 532 w 780"/>
                <a:gd name="T29" fmla="*/ 300 h 832"/>
                <a:gd name="T30" fmla="*/ 437 w 780"/>
                <a:gd name="T31" fmla="*/ 392 h 832"/>
                <a:gd name="T32" fmla="*/ 328 w 780"/>
                <a:gd name="T33" fmla="*/ 512 h 832"/>
                <a:gd name="T34" fmla="*/ 368 w 780"/>
                <a:gd name="T35" fmla="*/ 530 h 832"/>
                <a:gd name="T36" fmla="*/ 366 w 780"/>
                <a:gd name="T37" fmla="*/ 623 h 832"/>
                <a:gd name="T38" fmla="*/ 272 w 780"/>
                <a:gd name="T39" fmla="*/ 683 h 832"/>
                <a:gd name="T40" fmla="*/ 233 w 780"/>
                <a:gd name="T41" fmla="*/ 673 h 832"/>
                <a:gd name="T42" fmla="*/ 202 w 780"/>
                <a:gd name="T43" fmla="*/ 717 h 832"/>
                <a:gd name="T44" fmla="*/ 268 w 780"/>
                <a:gd name="T45" fmla="*/ 771 h 832"/>
                <a:gd name="T46" fmla="*/ 348 w 780"/>
                <a:gd name="T47" fmla="*/ 716 h 832"/>
                <a:gd name="T48" fmla="*/ 350 w 780"/>
                <a:gd name="T49" fmla="*/ 792 h 832"/>
                <a:gd name="T50" fmla="*/ 378 w 780"/>
                <a:gd name="T51" fmla="*/ 823 h 832"/>
                <a:gd name="T52" fmla="*/ 406 w 780"/>
                <a:gd name="T53" fmla="*/ 824 h 832"/>
                <a:gd name="T54" fmla="*/ 440 w 780"/>
                <a:gd name="T55" fmla="*/ 796 h 832"/>
                <a:gd name="T56" fmla="*/ 437 w 780"/>
                <a:gd name="T57" fmla="*/ 695 h 832"/>
                <a:gd name="T58" fmla="*/ 528 w 780"/>
                <a:gd name="T59" fmla="*/ 659 h 832"/>
                <a:gd name="T60" fmla="*/ 537 w 780"/>
                <a:gd name="T61" fmla="*/ 691 h 832"/>
                <a:gd name="T62" fmla="*/ 501 w 780"/>
                <a:gd name="T63" fmla="*/ 717 h 832"/>
                <a:gd name="T64" fmla="*/ 526 w 780"/>
                <a:gd name="T65" fmla="*/ 713 h 832"/>
                <a:gd name="T66" fmla="*/ 612 w 780"/>
                <a:gd name="T67" fmla="*/ 676 h 832"/>
                <a:gd name="T68" fmla="*/ 518 w 780"/>
                <a:gd name="T69" fmla="*/ 587 h 832"/>
                <a:gd name="T70" fmla="*/ 439 w 780"/>
                <a:gd name="T71" fmla="*/ 588 h 832"/>
                <a:gd name="T72" fmla="*/ 462 w 780"/>
                <a:gd name="T73" fmla="*/ 510 h 832"/>
                <a:gd name="T74" fmla="*/ 511 w 780"/>
                <a:gd name="T75" fmla="*/ 427 h 832"/>
                <a:gd name="T76" fmla="*/ 539 w 780"/>
                <a:gd name="T77" fmla="*/ 343 h 832"/>
                <a:gd name="T78" fmla="*/ 549 w 780"/>
                <a:gd name="T79" fmla="*/ 253 h 832"/>
                <a:gd name="T80" fmla="*/ 435 w 780"/>
                <a:gd name="T81" fmla="*/ 266 h 832"/>
                <a:gd name="T82" fmla="*/ 342 w 780"/>
                <a:gd name="T83" fmla="*/ 324 h 832"/>
                <a:gd name="T84" fmla="*/ 306 w 780"/>
                <a:gd name="T85" fmla="*/ 357 h 832"/>
                <a:gd name="T86" fmla="*/ 317 w 780"/>
                <a:gd name="T87" fmla="*/ 317 h 832"/>
                <a:gd name="T88" fmla="*/ 424 w 780"/>
                <a:gd name="T89" fmla="*/ 204 h 832"/>
                <a:gd name="T90" fmla="*/ 534 w 780"/>
                <a:gd name="T91" fmla="*/ 157 h 832"/>
                <a:gd name="T92" fmla="*/ 703 w 780"/>
                <a:gd name="T93" fmla="*/ 130 h 832"/>
                <a:gd name="T94" fmla="*/ 772 w 780"/>
                <a:gd name="T95" fmla="*/ 103 h 832"/>
                <a:gd name="T96" fmla="*/ 711 w 780"/>
                <a:gd name="T97" fmla="*/ 4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80" h="832">
                  <a:moveTo>
                    <a:pt x="711" y="4"/>
                  </a:moveTo>
                  <a:cubicBezTo>
                    <a:pt x="703" y="5"/>
                    <a:pt x="696" y="9"/>
                    <a:pt x="688" y="11"/>
                  </a:cubicBezTo>
                  <a:cubicBezTo>
                    <a:pt x="653" y="20"/>
                    <a:pt x="619" y="28"/>
                    <a:pt x="585" y="38"/>
                  </a:cubicBezTo>
                  <a:cubicBezTo>
                    <a:pt x="551" y="48"/>
                    <a:pt x="517" y="58"/>
                    <a:pt x="484" y="70"/>
                  </a:cubicBezTo>
                  <a:cubicBezTo>
                    <a:pt x="448" y="83"/>
                    <a:pt x="238" y="171"/>
                    <a:pt x="228" y="176"/>
                  </a:cubicBezTo>
                  <a:cubicBezTo>
                    <a:pt x="198" y="191"/>
                    <a:pt x="169" y="206"/>
                    <a:pt x="139" y="221"/>
                  </a:cubicBezTo>
                  <a:cubicBezTo>
                    <a:pt x="118" y="231"/>
                    <a:pt x="98" y="243"/>
                    <a:pt x="77" y="252"/>
                  </a:cubicBezTo>
                  <a:cubicBezTo>
                    <a:pt x="51" y="262"/>
                    <a:pt x="29" y="277"/>
                    <a:pt x="10" y="297"/>
                  </a:cubicBezTo>
                  <a:cubicBezTo>
                    <a:pt x="7" y="300"/>
                    <a:pt x="4" y="304"/>
                    <a:pt x="4" y="308"/>
                  </a:cubicBezTo>
                  <a:cubicBezTo>
                    <a:pt x="0" y="323"/>
                    <a:pt x="2" y="337"/>
                    <a:pt x="15" y="348"/>
                  </a:cubicBezTo>
                  <a:cubicBezTo>
                    <a:pt x="29" y="360"/>
                    <a:pt x="45" y="364"/>
                    <a:pt x="62" y="356"/>
                  </a:cubicBezTo>
                  <a:cubicBezTo>
                    <a:pt x="92" y="341"/>
                    <a:pt x="123" y="325"/>
                    <a:pt x="153" y="310"/>
                  </a:cubicBezTo>
                  <a:cubicBezTo>
                    <a:pt x="196" y="288"/>
                    <a:pt x="234" y="257"/>
                    <a:pt x="280" y="239"/>
                  </a:cubicBezTo>
                  <a:cubicBezTo>
                    <a:pt x="285" y="236"/>
                    <a:pt x="291" y="233"/>
                    <a:pt x="297" y="231"/>
                  </a:cubicBezTo>
                  <a:cubicBezTo>
                    <a:pt x="334" y="215"/>
                    <a:pt x="369" y="201"/>
                    <a:pt x="406" y="186"/>
                  </a:cubicBezTo>
                  <a:cubicBezTo>
                    <a:pt x="414" y="182"/>
                    <a:pt x="417" y="186"/>
                    <a:pt x="417" y="187"/>
                  </a:cubicBezTo>
                  <a:cubicBezTo>
                    <a:pt x="418" y="191"/>
                    <a:pt x="409" y="198"/>
                    <a:pt x="403" y="203"/>
                  </a:cubicBezTo>
                  <a:cubicBezTo>
                    <a:pt x="351" y="248"/>
                    <a:pt x="305" y="297"/>
                    <a:pt x="268" y="354"/>
                  </a:cubicBezTo>
                  <a:cubicBezTo>
                    <a:pt x="249" y="383"/>
                    <a:pt x="237" y="414"/>
                    <a:pt x="233" y="447"/>
                  </a:cubicBezTo>
                  <a:cubicBezTo>
                    <a:pt x="230" y="471"/>
                    <a:pt x="229" y="496"/>
                    <a:pt x="242" y="519"/>
                  </a:cubicBezTo>
                  <a:cubicBezTo>
                    <a:pt x="247" y="528"/>
                    <a:pt x="254" y="536"/>
                    <a:pt x="265" y="536"/>
                  </a:cubicBezTo>
                  <a:cubicBezTo>
                    <a:pt x="276" y="536"/>
                    <a:pt x="283" y="529"/>
                    <a:pt x="288" y="521"/>
                  </a:cubicBezTo>
                  <a:cubicBezTo>
                    <a:pt x="297" y="509"/>
                    <a:pt x="305" y="497"/>
                    <a:pt x="313" y="485"/>
                  </a:cubicBezTo>
                  <a:cubicBezTo>
                    <a:pt x="317" y="480"/>
                    <a:pt x="319" y="475"/>
                    <a:pt x="321" y="470"/>
                  </a:cubicBezTo>
                  <a:cubicBezTo>
                    <a:pt x="325" y="463"/>
                    <a:pt x="328" y="456"/>
                    <a:pt x="332" y="450"/>
                  </a:cubicBezTo>
                  <a:cubicBezTo>
                    <a:pt x="335" y="443"/>
                    <a:pt x="338" y="436"/>
                    <a:pt x="341" y="429"/>
                  </a:cubicBezTo>
                  <a:cubicBezTo>
                    <a:pt x="346" y="418"/>
                    <a:pt x="348" y="405"/>
                    <a:pt x="356" y="397"/>
                  </a:cubicBezTo>
                  <a:cubicBezTo>
                    <a:pt x="386" y="368"/>
                    <a:pt x="417" y="338"/>
                    <a:pt x="455" y="318"/>
                  </a:cubicBezTo>
                  <a:cubicBezTo>
                    <a:pt x="475" y="307"/>
                    <a:pt x="496" y="296"/>
                    <a:pt x="520" y="296"/>
                  </a:cubicBezTo>
                  <a:cubicBezTo>
                    <a:pt x="524" y="296"/>
                    <a:pt x="530" y="297"/>
                    <a:pt x="532" y="300"/>
                  </a:cubicBezTo>
                  <a:cubicBezTo>
                    <a:pt x="533" y="303"/>
                    <a:pt x="531" y="309"/>
                    <a:pt x="529" y="312"/>
                  </a:cubicBezTo>
                  <a:cubicBezTo>
                    <a:pt x="505" y="346"/>
                    <a:pt x="471" y="369"/>
                    <a:pt x="437" y="392"/>
                  </a:cubicBezTo>
                  <a:cubicBezTo>
                    <a:pt x="414" y="407"/>
                    <a:pt x="390" y="419"/>
                    <a:pt x="367" y="435"/>
                  </a:cubicBezTo>
                  <a:cubicBezTo>
                    <a:pt x="340" y="453"/>
                    <a:pt x="333" y="482"/>
                    <a:pt x="328" y="512"/>
                  </a:cubicBezTo>
                  <a:cubicBezTo>
                    <a:pt x="326" y="529"/>
                    <a:pt x="341" y="540"/>
                    <a:pt x="358" y="534"/>
                  </a:cubicBezTo>
                  <a:cubicBezTo>
                    <a:pt x="362" y="533"/>
                    <a:pt x="365" y="531"/>
                    <a:pt x="368" y="530"/>
                  </a:cubicBezTo>
                  <a:cubicBezTo>
                    <a:pt x="375" y="528"/>
                    <a:pt x="378" y="529"/>
                    <a:pt x="379" y="538"/>
                  </a:cubicBezTo>
                  <a:cubicBezTo>
                    <a:pt x="380" y="567"/>
                    <a:pt x="372" y="595"/>
                    <a:pt x="366" y="623"/>
                  </a:cubicBezTo>
                  <a:cubicBezTo>
                    <a:pt x="365" y="627"/>
                    <a:pt x="362" y="631"/>
                    <a:pt x="358" y="634"/>
                  </a:cubicBezTo>
                  <a:cubicBezTo>
                    <a:pt x="332" y="654"/>
                    <a:pt x="305" y="674"/>
                    <a:pt x="272" y="683"/>
                  </a:cubicBezTo>
                  <a:cubicBezTo>
                    <a:pt x="261" y="686"/>
                    <a:pt x="246" y="689"/>
                    <a:pt x="245" y="677"/>
                  </a:cubicBezTo>
                  <a:cubicBezTo>
                    <a:pt x="244" y="672"/>
                    <a:pt x="247" y="669"/>
                    <a:pt x="233" y="673"/>
                  </a:cubicBezTo>
                  <a:cubicBezTo>
                    <a:pt x="220" y="678"/>
                    <a:pt x="211" y="687"/>
                    <a:pt x="207" y="701"/>
                  </a:cubicBezTo>
                  <a:cubicBezTo>
                    <a:pt x="205" y="706"/>
                    <a:pt x="205" y="712"/>
                    <a:pt x="202" y="717"/>
                  </a:cubicBezTo>
                  <a:cubicBezTo>
                    <a:pt x="193" y="731"/>
                    <a:pt x="204" y="763"/>
                    <a:pt x="218" y="775"/>
                  </a:cubicBezTo>
                  <a:cubicBezTo>
                    <a:pt x="235" y="788"/>
                    <a:pt x="246" y="785"/>
                    <a:pt x="268" y="771"/>
                  </a:cubicBezTo>
                  <a:cubicBezTo>
                    <a:pt x="289" y="759"/>
                    <a:pt x="308" y="743"/>
                    <a:pt x="329" y="728"/>
                  </a:cubicBezTo>
                  <a:cubicBezTo>
                    <a:pt x="332" y="726"/>
                    <a:pt x="344" y="718"/>
                    <a:pt x="348" y="716"/>
                  </a:cubicBezTo>
                  <a:cubicBezTo>
                    <a:pt x="349" y="721"/>
                    <a:pt x="345" y="735"/>
                    <a:pt x="346" y="747"/>
                  </a:cubicBezTo>
                  <a:cubicBezTo>
                    <a:pt x="347" y="759"/>
                    <a:pt x="347" y="774"/>
                    <a:pt x="350" y="792"/>
                  </a:cubicBezTo>
                  <a:cubicBezTo>
                    <a:pt x="350" y="794"/>
                    <a:pt x="352" y="796"/>
                    <a:pt x="353" y="798"/>
                  </a:cubicBezTo>
                  <a:cubicBezTo>
                    <a:pt x="359" y="804"/>
                    <a:pt x="369" y="815"/>
                    <a:pt x="378" y="823"/>
                  </a:cubicBezTo>
                  <a:cubicBezTo>
                    <a:pt x="383" y="829"/>
                    <a:pt x="388" y="832"/>
                    <a:pt x="396" y="826"/>
                  </a:cubicBezTo>
                  <a:cubicBezTo>
                    <a:pt x="398" y="824"/>
                    <a:pt x="403" y="823"/>
                    <a:pt x="406" y="824"/>
                  </a:cubicBezTo>
                  <a:cubicBezTo>
                    <a:pt x="418" y="828"/>
                    <a:pt x="423" y="821"/>
                    <a:pt x="428" y="813"/>
                  </a:cubicBezTo>
                  <a:cubicBezTo>
                    <a:pt x="431" y="808"/>
                    <a:pt x="435" y="801"/>
                    <a:pt x="440" y="796"/>
                  </a:cubicBezTo>
                  <a:cubicBezTo>
                    <a:pt x="448" y="790"/>
                    <a:pt x="450" y="783"/>
                    <a:pt x="446" y="774"/>
                  </a:cubicBezTo>
                  <a:cubicBezTo>
                    <a:pt x="437" y="748"/>
                    <a:pt x="438" y="721"/>
                    <a:pt x="437" y="695"/>
                  </a:cubicBezTo>
                  <a:cubicBezTo>
                    <a:pt x="437" y="681"/>
                    <a:pt x="442" y="675"/>
                    <a:pt x="454" y="671"/>
                  </a:cubicBezTo>
                  <a:cubicBezTo>
                    <a:pt x="480" y="662"/>
                    <a:pt x="508" y="656"/>
                    <a:pt x="528" y="659"/>
                  </a:cubicBezTo>
                  <a:cubicBezTo>
                    <a:pt x="538" y="661"/>
                    <a:pt x="546" y="663"/>
                    <a:pt x="549" y="669"/>
                  </a:cubicBezTo>
                  <a:cubicBezTo>
                    <a:pt x="554" y="675"/>
                    <a:pt x="545" y="684"/>
                    <a:pt x="537" y="691"/>
                  </a:cubicBezTo>
                  <a:cubicBezTo>
                    <a:pt x="529" y="698"/>
                    <a:pt x="508" y="712"/>
                    <a:pt x="504" y="714"/>
                  </a:cubicBezTo>
                  <a:cubicBezTo>
                    <a:pt x="503" y="715"/>
                    <a:pt x="501" y="716"/>
                    <a:pt x="501" y="717"/>
                  </a:cubicBezTo>
                  <a:cubicBezTo>
                    <a:pt x="503" y="719"/>
                    <a:pt x="507" y="718"/>
                    <a:pt x="509" y="717"/>
                  </a:cubicBezTo>
                  <a:cubicBezTo>
                    <a:pt x="513" y="715"/>
                    <a:pt x="522" y="713"/>
                    <a:pt x="526" y="713"/>
                  </a:cubicBezTo>
                  <a:cubicBezTo>
                    <a:pt x="530" y="713"/>
                    <a:pt x="537" y="716"/>
                    <a:pt x="547" y="712"/>
                  </a:cubicBezTo>
                  <a:cubicBezTo>
                    <a:pt x="570" y="702"/>
                    <a:pt x="594" y="695"/>
                    <a:pt x="612" y="676"/>
                  </a:cubicBezTo>
                  <a:cubicBezTo>
                    <a:pt x="640" y="646"/>
                    <a:pt x="628" y="614"/>
                    <a:pt x="598" y="599"/>
                  </a:cubicBezTo>
                  <a:cubicBezTo>
                    <a:pt x="573" y="586"/>
                    <a:pt x="546" y="584"/>
                    <a:pt x="518" y="587"/>
                  </a:cubicBezTo>
                  <a:cubicBezTo>
                    <a:pt x="496" y="590"/>
                    <a:pt x="474" y="595"/>
                    <a:pt x="452" y="599"/>
                  </a:cubicBezTo>
                  <a:cubicBezTo>
                    <a:pt x="441" y="601"/>
                    <a:pt x="437" y="597"/>
                    <a:pt x="439" y="588"/>
                  </a:cubicBezTo>
                  <a:cubicBezTo>
                    <a:pt x="444" y="564"/>
                    <a:pt x="450" y="540"/>
                    <a:pt x="456" y="517"/>
                  </a:cubicBezTo>
                  <a:cubicBezTo>
                    <a:pt x="457" y="514"/>
                    <a:pt x="460" y="511"/>
                    <a:pt x="462" y="510"/>
                  </a:cubicBezTo>
                  <a:cubicBezTo>
                    <a:pt x="480" y="502"/>
                    <a:pt x="495" y="491"/>
                    <a:pt x="506" y="474"/>
                  </a:cubicBezTo>
                  <a:cubicBezTo>
                    <a:pt x="516" y="459"/>
                    <a:pt x="519" y="444"/>
                    <a:pt x="511" y="427"/>
                  </a:cubicBezTo>
                  <a:cubicBezTo>
                    <a:pt x="505" y="414"/>
                    <a:pt x="502" y="398"/>
                    <a:pt x="513" y="384"/>
                  </a:cubicBezTo>
                  <a:cubicBezTo>
                    <a:pt x="522" y="371"/>
                    <a:pt x="531" y="357"/>
                    <a:pt x="539" y="343"/>
                  </a:cubicBezTo>
                  <a:cubicBezTo>
                    <a:pt x="546" y="329"/>
                    <a:pt x="553" y="314"/>
                    <a:pt x="560" y="300"/>
                  </a:cubicBezTo>
                  <a:cubicBezTo>
                    <a:pt x="568" y="282"/>
                    <a:pt x="563" y="259"/>
                    <a:pt x="549" y="253"/>
                  </a:cubicBezTo>
                  <a:cubicBezTo>
                    <a:pt x="536" y="248"/>
                    <a:pt x="521" y="244"/>
                    <a:pt x="507" y="242"/>
                  </a:cubicBezTo>
                  <a:cubicBezTo>
                    <a:pt x="480" y="238"/>
                    <a:pt x="457" y="253"/>
                    <a:pt x="435" y="266"/>
                  </a:cubicBezTo>
                  <a:cubicBezTo>
                    <a:pt x="415" y="277"/>
                    <a:pt x="397" y="290"/>
                    <a:pt x="378" y="302"/>
                  </a:cubicBezTo>
                  <a:cubicBezTo>
                    <a:pt x="366" y="309"/>
                    <a:pt x="353" y="315"/>
                    <a:pt x="342" y="324"/>
                  </a:cubicBezTo>
                  <a:cubicBezTo>
                    <a:pt x="332" y="333"/>
                    <a:pt x="323" y="344"/>
                    <a:pt x="314" y="354"/>
                  </a:cubicBezTo>
                  <a:cubicBezTo>
                    <a:pt x="312" y="356"/>
                    <a:pt x="309" y="356"/>
                    <a:pt x="306" y="357"/>
                  </a:cubicBezTo>
                  <a:cubicBezTo>
                    <a:pt x="305" y="355"/>
                    <a:pt x="304" y="352"/>
                    <a:pt x="304" y="349"/>
                  </a:cubicBezTo>
                  <a:cubicBezTo>
                    <a:pt x="308" y="338"/>
                    <a:pt x="311" y="327"/>
                    <a:pt x="317" y="317"/>
                  </a:cubicBezTo>
                  <a:cubicBezTo>
                    <a:pt x="330" y="299"/>
                    <a:pt x="343" y="280"/>
                    <a:pt x="358" y="263"/>
                  </a:cubicBezTo>
                  <a:cubicBezTo>
                    <a:pt x="379" y="242"/>
                    <a:pt x="400" y="221"/>
                    <a:pt x="424" y="204"/>
                  </a:cubicBezTo>
                  <a:cubicBezTo>
                    <a:pt x="443" y="191"/>
                    <a:pt x="466" y="183"/>
                    <a:pt x="488" y="173"/>
                  </a:cubicBezTo>
                  <a:cubicBezTo>
                    <a:pt x="503" y="167"/>
                    <a:pt x="518" y="160"/>
                    <a:pt x="534" y="157"/>
                  </a:cubicBezTo>
                  <a:cubicBezTo>
                    <a:pt x="566" y="151"/>
                    <a:pt x="599" y="147"/>
                    <a:pt x="632" y="141"/>
                  </a:cubicBezTo>
                  <a:cubicBezTo>
                    <a:pt x="656" y="138"/>
                    <a:pt x="679" y="132"/>
                    <a:pt x="703" y="130"/>
                  </a:cubicBezTo>
                  <a:cubicBezTo>
                    <a:pt x="721" y="129"/>
                    <a:pt x="740" y="131"/>
                    <a:pt x="756" y="119"/>
                  </a:cubicBezTo>
                  <a:cubicBezTo>
                    <a:pt x="762" y="115"/>
                    <a:pt x="770" y="109"/>
                    <a:pt x="772" y="103"/>
                  </a:cubicBezTo>
                  <a:cubicBezTo>
                    <a:pt x="778" y="84"/>
                    <a:pt x="780" y="64"/>
                    <a:pt x="773" y="44"/>
                  </a:cubicBezTo>
                  <a:cubicBezTo>
                    <a:pt x="765" y="19"/>
                    <a:pt x="737" y="0"/>
                    <a:pt x="71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839912" y="-752475"/>
              <a:ext cx="465138" cy="438150"/>
            </a:xfrm>
            <a:custGeom>
              <a:avLst/>
              <a:gdLst>
                <a:gd name="T0" fmla="*/ 575 w 608"/>
                <a:gd name="T1" fmla="*/ 324 h 573"/>
                <a:gd name="T2" fmla="*/ 530 w 608"/>
                <a:gd name="T3" fmla="*/ 319 h 573"/>
                <a:gd name="T4" fmla="*/ 505 w 608"/>
                <a:gd name="T5" fmla="*/ 335 h 573"/>
                <a:gd name="T6" fmla="*/ 438 w 608"/>
                <a:gd name="T7" fmla="*/ 339 h 573"/>
                <a:gd name="T8" fmla="*/ 423 w 608"/>
                <a:gd name="T9" fmla="*/ 339 h 573"/>
                <a:gd name="T10" fmla="*/ 428 w 608"/>
                <a:gd name="T11" fmla="*/ 325 h 573"/>
                <a:gd name="T12" fmla="*/ 481 w 608"/>
                <a:gd name="T13" fmla="*/ 232 h 573"/>
                <a:gd name="T14" fmla="*/ 512 w 608"/>
                <a:gd name="T15" fmla="*/ 143 h 573"/>
                <a:gd name="T16" fmla="*/ 512 w 608"/>
                <a:gd name="T17" fmla="*/ 97 h 573"/>
                <a:gd name="T18" fmla="*/ 506 w 608"/>
                <a:gd name="T19" fmla="*/ 80 h 573"/>
                <a:gd name="T20" fmla="*/ 472 w 608"/>
                <a:gd name="T21" fmla="*/ 23 h 573"/>
                <a:gd name="T22" fmla="*/ 394 w 608"/>
                <a:gd name="T23" fmla="*/ 0 h 573"/>
                <a:gd name="T24" fmla="*/ 273 w 608"/>
                <a:gd name="T25" fmla="*/ 48 h 573"/>
                <a:gd name="T26" fmla="*/ 194 w 608"/>
                <a:gd name="T27" fmla="*/ 109 h 573"/>
                <a:gd name="T28" fmla="*/ 173 w 608"/>
                <a:gd name="T29" fmla="*/ 156 h 573"/>
                <a:gd name="T30" fmla="*/ 231 w 608"/>
                <a:gd name="T31" fmla="*/ 223 h 573"/>
                <a:gd name="T32" fmla="*/ 308 w 608"/>
                <a:gd name="T33" fmla="*/ 213 h 573"/>
                <a:gd name="T34" fmla="*/ 369 w 608"/>
                <a:gd name="T35" fmla="*/ 180 h 573"/>
                <a:gd name="T36" fmla="*/ 399 w 608"/>
                <a:gd name="T37" fmla="*/ 171 h 573"/>
                <a:gd name="T38" fmla="*/ 363 w 608"/>
                <a:gd name="T39" fmla="*/ 251 h 573"/>
                <a:gd name="T40" fmla="*/ 306 w 608"/>
                <a:gd name="T41" fmla="*/ 334 h 573"/>
                <a:gd name="T42" fmla="*/ 233 w 608"/>
                <a:gd name="T43" fmla="*/ 372 h 573"/>
                <a:gd name="T44" fmla="*/ 174 w 608"/>
                <a:gd name="T45" fmla="*/ 387 h 573"/>
                <a:gd name="T46" fmla="*/ 67 w 608"/>
                <a:gd name="T47" fmla="*/ 427 h 573"/>
                <a:gd name="T48" fmla="*/ 35 w 608"/>
                <a:gd name="T49" fmla="*/ 453 h 573"/>
                <a:gd name="T50" fmla="*/ 22 w 608"/>
                <a:gd name="T51" fmla="*/ 482 h 573"/>
                <a:gd name="T52" fmla="*/ 63 w 608"/>
                <a:gd name="T53" fmla="*/ 569 h 573"/>
                <a:gd name="T54" fmla="*/ 112 w 608"/>
                <a:gd name="T55" fmla="*/ 568 h 573"/>
                <a:gd name="T56" fmla="*/ 215 w 608"/>
                <a:gd name="T57" fmla="*/ 535 h 573"/>
                <a:gd name="T58" fmla="*/ 477 w 608"/>
                <a:gd name="T59" fmla="*/ 473 h 573"/>
                <a:gd name="T60" fmla="*/ 516 w 608"/>
                <a:gd name="T61" fmla="*/ 474 h 573"/>
                <a:gd name="T62" fmla="*/ 551 w 608"/>
                <a:gd name="T63" fmla="*/ 483 h 573"/>
                <a:gd name="T64" fmla="*/ 591 w 608"/>
                <a:gd name="T65" fmla="*/ 453 h 573"/>
                <a:gd name="T66" fmla="*/ 606 w 608"/>
                <a:gd name="T67" fmla="*/ 394 h 573"/>
                <a:gd name="T68" fmla="*/ 575 w 608"/>
                <a:gd name="T69" fmla="*/ 324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8" h="573">
                  <a:moveTo>
                    <a:pt x="575" y="324"/>
                  </a:moveTo>
                  <a:cubicBezTo>
                    <a:pt x="561" y="310"/>
                    <a:pt x="547" y="309"/>
                    <a:pt x="530" y="319"/>
                  </a:cubicBezTo>
                  <a:cubicBezTo>
                    <a:pt x="522" y="323"/>
                    <a:pt x="514" y="333"/>
                    <a:pt x="505" y="335"/>
                  </a:cubicBezTo>
                  <a:cubicBezTo>
                    <a:pt x="483" y="339"/>
                    <a:pt x="462" y="337"/>
                    <a:pt x="438" y="339"/>
                  </a:cubicBezTo>
                  <a:cubicBezTo>
                    <a:pt x="434" y="339"/>
                    <a:pt x="426" y="341"/>
                    <a:pt x="423" y="339"/>
                  </a:cubicBezTo>
                  <a:cubicBezTo>
                    <a:pt x="420" y="336"/>
                    <a:pt x="426" y="328"/>
                    <a:pt x="428" y="325"/>
                  </a:cubicBezTo>
                  <a:cubicBezTo>
                    <a:pt x="442" y="302"/>
                    <a:pt x="469" y="260"/>
                    <a:pt x="481" y="232"/>
                  </a:cubicBezTo>
                  <a:cubicBezTo>
                    <a:pt x="496" y="199"/>
                    <a:pt x="509" y="152"/>
                    <a:pt x="512" y="143"/>
                  </a:cubicBezTo>
                  <a:cubicBezTo>
                    <a:pt x="516" y="129"/>
                    <a:pt x="518" y="111"/>
                    <a:pt x="512" y="97"/>
                  </a:cubicBezTo>
                  <a:cubicBezTo>
                    <a:pt x="510" y="92"/>
                    <a:pt x="508" y="86"/>
                    <a:pt x="506" y="80"/>
                  </a:cubicBezTo>
                  <a:cubicBezTo>
                    <a:pt x="499" y="58"/>
                    <a:pt x="492" y="36"/>
                    <a:pt x="472" y="23"/>
                  </a:cubicBezTo>
                  <a:cubicBezTo>
                    <a:pt x="448" y="7"/>
                    <a:pt x="422" y="0"/>
                    <a:pt x="394" y="0"/>
                  </a:cubicBezTo>
                  <a:cubicBezTo>
                    <a:pt x="348" y="1"/>
                    <a:pt x="310" y="24"/>
                    <a:pt x="273" y="48"/>
                  </a:cubicBezTo>
                  <a:cubicBezTo>
                    <a:pt x="246" y="66"/>
                    <a:pt x="220" y="88"/>
                    <a:pt x="194" y="109"/>
                  </a:cubicBezTo>
                  <a:cubicBezTo>
                    <a:pt x="177" y="122"/>
                    <a:pt x="167" y="142"/>
                    <a:pt x="173" y="156"/>
                  </a:cubicBezTo>
                  <a:cubicBezTo>
                    <a:pt x="185" y="185"/>
                    <a:pt x="203" y="209"/>
                    <a:pt x="231" y="223"/>
                  </a:cubicBezTo>
                  <a:cubicBezTo>
                    <a:pt x="256" y="236"/>
                    <a:pt x="287" y="222"/>
                    <a:pt x="308" y="213"/>
                  </a:cubicBezTo>
                  <a:cubicBezTo>
                    <a:pt x="335" y="201"/>
                    <a:pt x="346" y="191"/>
                    <a:pt x="369" y="180"/>
                  </a:cubicBezTo>
                  <a:cubicBezTo>
                    <a:pt x="375" y="177"/>
                    <a:pt x="393" y="166"/>
                    <a:pt x="399" y="171"/>
                  </a:cubicBezTo>
                  <a:cubicBezTo>
                    <a:pt x="404" y="176"/>
                    <a:pt x="374" y="229"/>
                    <a:pt x="363" y="251"/>
                  </a:cubicBezTo>
                  <a:cubicBezTo>
                    <a:pt x="349" y="282"/>
                    <a:pt x="328" y="309"/>
                    <a:pt x="306" y="334"/>
                  </a:cubicBezTo>
                  <a:cubicBezTo>
                    <a:pt x="286" y="356"/>
                    <a:pt x="260" y="365"/>
                    <a:pt x="233" y="372"/>
                  </a:cubicBezTo>
                  <a:cubicBezTo>
                    <a:pt x="213" y="377"/>
                    <a:pt x="193" y="380"/>
                    <a:pt x="174" y="387"/>
                  </a:cubicBezTo>
                  <a:cubicBezTo>
                    <a:pt x="138" y="399"/>
                    <a:pt x="103" y="413"/>
                    <a:pt x="67" y="427"/>
                  </a:cubicBezTo>
                  <a:cubicBezTo>
                    <a:pt x="54" y="432"/>
                    <a:pt x="41" y="438"/>
                    <a:pt x="35" y="453"/>
                  </a:cubicBezTo>
                  <a:cubicBezTo>
                    <a:pt x="30" y="463"/>
                    <a:pt x="27" y="473"/>
                    <a:pt x="22" y="482"/>
                  </a:cubicBezTo>
                  <a:cubicBezTo>
                    <a:pt x="0" y="521"/>
                    <a:pt x="29" y="565"/>
                    <a:pt x="63" y="569"/>
                  </a:cubicBezTo>
                  <a:cubicBezTo>
                    <a:pt x="79" y="570"/>
                    <a:pt x="95" y="573"/>
                    <a:pt x="112" y="568"/>
                  </a:cubicBezTo>
                  <a:cubicBezTo>
                    <a:pt x="148" y="557"/>
                    <a:pt x="202" y="539"/>
                    <a:pt x="215" y="535"/>
                  </a:cubicBezTo>
                  <a:cubicBezTo>
                    <a:pt x="241" y="527"/>
                    <a:pt x="414" y="478"/>
                    <a:pt x="477" y="473"/>
                  </a:cubicBezTo>
                  <a:cubicBezTo>
                    <a:pt x="490" y="473"/>
                    <a:pt x="503" y="472"/>
                    <a:pt x="516" y="474"/>
                  </a:cubicBezTo>
                  <a:cubicBezTo>
                    <a:pt x="528" y="476"/>
                    <a:pt x="540" y="483"/>
                    <a:pt x="551" y="483"/>
                  </a:cubicBezTo>
                  <a:cubicBezTo>
                    <a:pt x="568" y="483"/>
                    <a:pt x="579" y="477"/>
                    <a:pt x="591" y="453"/>
                  </a:cubicBezTo>
                  <a:cubicBezTo>
                    <a:pt x="601" y="434"/>
                    <a:pt x="608" y="416"/>
                    <a:pt x="606" y="394"/>
                  </a:cubicBezTo>
                  <a:cubicBezTo>
                    <a:pt x="605" y="368"/>
                    <a:pt x="592" y="343"/>
                    <a:pt x="575" y="3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209925" y="-660400"/>
              <a:ext cx="519113" cy="490538"/>
            </a:xfrm>
            <a:custGeom>
              <a:avLst/>
              <a:gdLst>
                <a:gd name="T0" fmla="*/ 609 w 680"/>
                <a:gd name="T1" fmla="*/ 178 h 640"/>
                <a:gd name="T2" fmla="*/ 538 w 680"/>
                <a:gd name="T3" fmla="*/ 176 h 640"/>
                <a:gd name="T4" fmla="*/ 414 w 680"/>
                <a:gd name="T5" fmla="*/ 199 h 640"/>
                <a:gd name="T6" fmla="*/ 372 w 680"/>
                <a:gd name="T7" fmla="*/ 208 h 640"/>
                <a:gd name="T8" fmla="*/ 360 w 680"/>
                <a:gd name="T9" fmla="*/ 204 h 640"/>
                <a:gd name="T10" fmla="*/ 365 w 680"/>
                <a:gd name="T11" fmla="*/ 191 h 640"/>
                <a:gd name="T12" fmla="*/ 386 w 680"/>
                <a:gd name="T13" fmla="*/ 160 h 640"/>
                <a:gd name="T14" fmla="*/ 409 w 680"/>
                <a:gd name="T15" fmla="*/ 126 h 640"/>
                <a:gd name="T16" fmla="*/ 444 w 680"/>
                <a:gd name="T17" fmla="*/ 81 h 640"/>
                <a:gd name="T18" fmla="*/ 439 w 680"/>
                <a:gd name="T19" fmla="*/ 48 h 640"/>
                <a:gd name="T20" fmla="*/ 434 w 680"/>
                <a:gd name="T21" fmla="*/ 40 h 640"/>
                <a:gd name="T22" fmla="*/ 357 w 680"/>
                <a:gd name="T23" fmla="*/ 9 h 640"/>
                <a:gd name="T24" fmla="*/ 290 w 680"/>
                <a:gd name="T25" fmla="*/ 32 h 640"/>
                <a:gd name="T26" fmla="*/ 273 w 680"/>
                <a:gd name="T27" fmla="*/ 52 h 640"/>
                <a:gd name="T28" fmla="*/ 286 w 680"/>
                <a:gd name="T29" fmla="*/ 76 h 640"/>
                <a:gd name="T30" fmla="*/ 326 w 680"/>
                <a:gd name="T31" fmla="*/ 96 h 640"/>
                <a:gd name="T32" fmla="*/ 336 w 680"/>
                <a:gd name="T33" fmla="*/ 108 h 640"/>
                <a:gd name="T34" fmla="*/ 317 w 680"/>
                <a:gd name="T35" fmla="*/ 148 h 640"/>
                <a:gd name="T36" fmla="*/ 296 w 680"/>
                <a:gd name="T37" fmla="*/ 179 h 640"/>
                <a:gd name="T38" fmla="*/ 288 w 680"/>
                <a:gd name="T39" fmla="*/ 222 h 640"/>
                <a:gd name="T40" fmla="*/ 277 w 680"/>
                <a:gd name="T41" fmla="*/ 234 h 640"/>
                <a:gd name="T42" fmla="*/ 166 w 680"/>
                <a:gd name="T43" fmla="*/ 275 h 640"/>
                <a:gd name="T44" fmla="*/ 77 w 680"/>
                <a:gd name="T45" fmla="*/ 315 h 640"/>
                <a:gd name="T46" fmla="*/ 16 w 680"/>
                <a:gd name="T47" fmla="*/ 339 h 640"/>
                <a:gd name="T48" fmla="*/ 7 w 680"/>
                <a:gd name="T49" fmla="*/ 362 h 640"/>
                <a:gd name="T50" fmla="*/ 13 w 680"/>
                <a:gd name="T51" fmla="*/ 373 h 640"/>
                <a:gd name="T52" fmla="*/ 89 w 680"/>
                <a:gd name="T53" fmla="*/ 419 h 640"/>
                <a:gd name="T54" fmla="*/ 110 w 680"/>
                <a:gd name="T55" fmla="*/ 416 h 640"/>
                <a:gd name="T56" fmla="*/ 279 w 680"/>
                <a:gd name="T57" fmla="*/ 347 h 640"/>
                <a:gd name="T58" fmla="*/ 334 w 680"/>
                <a:gd name="T59" fmla="*/ 332 h 640"/>
                <a:gd name="T60" fmla="*/ 327 w 680"/>
                <a:gd name="T61" fmla="*/ 460 h 640"/>
                <a:gd name="T62" fmla="*/ 278 w 680"/>
                <a:gd name="T63" fmla="*/ 537 h 640"/>
                <a:gd name="T64" fmla="*/ 233 w 680"/>
                <a:gd name="T65" fmla="*/ 544 h 640"/>
                <a:gd name="T66" fmla="*/ 173 w 680"/>
                <a:gd name="T67" fmla="*/ 502 h 640"/>
                <a:gd name="T68" fmla="*/ 152 w 680"/>
                <a:gd name="T69" fmla="*/ 485 h 640"/>
                <a:gd name="T70" fmla="*/ 147 w 680"/>
                <a:gd name="T71" fmla="*/ 496 h 640"/>
                <a:gd name="T72" fmla="*/ 177 w 680"/>
                <a:gd name="T73" fmla="*/ 551 h 640"/>
                <a:gd name="T74" fmla="*/ 181 w 680"/>
                <a:gd name="T75" fmla="*/ 581 h 640"/>
                <a:gd name="T76" fmla="*/ 220 w 680"/>
                <a:gd name="T77" fmla="*/ 624 h 640"/>
                <a:gd name="T78" fmla="*/ 289 w 680"/>
                <a:gd name="T79" fmla="*/ 629 h 640"/>
                <a:gd name="T80" fmla="*/ 404 w 680"/>
                <a:gd name="T81" fmla="*/ 471 h 640"/>
                <a:gd name="T82" fmla="*/ 424 w 680"/>
                <a:gd name="T83" fmla="*/ 322 h 640"/>
                <a:gd name="T84" fmla="*/ 435 w 680"/>
                <a:gd name="T85" fmla="*/ 315 h 640"/>
                <a:gd name="T86" fmla="*/ 488 w 680"/>
                <a:gd name="T87" fmla="*/ 305 h 640"/>
                <a:gd name="T88" fmla="*/ 579 w 680"/>
                <a:gd name="T89" fmla="*/ 307 h 640"/>
                <a:gd name="T90" fmla="*/ 625 w 680"/>
                <a:gd name="T91" fmla="*/ 319 h 640"/>
                <a:gd name="T92" fmla="*/ 662 w 680"/>
                <a:gd name="T93" fmla="*/ 283 h 640"/>
                <a:gd name="T94" fmla="*/ 655 w 680"/>
                <a:gd name="T95" fmla="*/ 214 h 640"/>
                <a:gd name="T96" fmla="*/ 609 w 680"/>
                <a:gd name="T97" fmla="*/ 178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0" h="640">
                  <a:moveTo>
                    <a:pt x="609" y="178"/>
                  </a:moveTo>
                  <a:cubicBezTo>
                    <a:pt x="594" y="172"/>
                    <a:pt x="578" y="170"/>
                    <a:pt x="538" y="176"/>
                  </a:cubicBezTo>
                  <a:cubicBezTo>
                    <a:pt x="507" y="181"/>
                    <a:pt x="462" y="187"/>
                    <a:pt x="414" y="199"/>
                  </a:cubicBezTo>
                  <a:cubicBezTo>
                    <a:pt x="402" y="203"/>
                    <a:pt x="385" y="206"/>
                    <a:pt x="372" y="208"/>
                  </a:cubicBezTo>
                  <a:cubicBezTo>
                    <a:pt x="367" y="208"/>
                    <a:pt x="362" y="210"/>
                    <a:pt x="360" y="204"/>
                  </a:cubicBezTo>
                  <a:cubicBezTo>
                    <a:pt x="360" y="201"/>
                    <a:pt x="362" y="195"/>
                    <a:pt x="365" y="191"/>
                  </a:cubicBezTo>
                  <a:cubicBezTo>
                    <a:pt x="371" y="180"/>
                    <a:pt x="379" y="170"/>
                    <a:pt x="386" y="160"/>
                  </a:cubicBezTo>
                  <a:cubicBezTo>
                    <a:pt x="393" y="149"/>
                    <a:pt x="401" y="137"/>
                    <a:pt x="409" y="126"/>
                  </a:cubicBezTo>
                  <a:cubicBezTo>
                    <a:pt x="420" y="111"/>
                    <a:pt x="433" y="96"/>
                    <a:pt x="444" y="81"/>
                  </a:cubicBezTo>
                  <a:cubicBezTo>
                    <a:pt x="454" y="67"/>
                    <a:pt x="452" y="60"/>
                    <a:pt x="439" y="48"/>
                  </a:cubicBezTo>
                  <a:cubicBezTo>
                    <a:pt x="437" y="45"/>
                    <a:pt x="436" y="42"/>
                    <a:pt x="434" y="40"/>
                  </a:cubicBezTo>
                  <a:cubicBezTo>
                    <a:pt x="418" y="14"/>
                    <a:pt x="385" y="0"/>
                    <a:pt x="357" y="9"/>
                  </a:cubicBezTo>
                  <a:cubicBezTo>
                    <a:pt x="334" y="16"/>
                    <a:pt x="312" y="24"/>
                    <a:pt x="290" y="32"/>
                  </a:cubicBezTo>
                  <a:cubicBezTo>
                    <a:pt x="281" y="35"/>
                    <a:pt x="271" y="41"/>
                    <a:pt x="273" y="52"/>
                  </a:cubicBezTo>
                  <a:cubicBezTo>
                    <a:pt x="275" y="61"/>
                    <a:pt x="280" y="69"/>
                    <a:pt x="286" y="76"/>
                  </a:cubicBezTo>
                  <a:cubicBezTo>
                    <a:pt x="296" y="88"/>
                    <a:pt x="310" y="95"/>
                    <a:pt x="326" y="96"/>
                  </a:cubicBezTo>
                  <a:cubicBezTo>
                    <a:pt x="334" y="96"/>
                    <a:pt x="340" y="99"/>
                    <a:pt x="336" y="108"/>
                  </a:cubicBezTo>
                  <a:cubicBezTo>
                    <a:pt x="330" y="122"/>
                    <a:pt x="324" y="136"/>
                    <a:pt x="317" y="148"/>
                  </a:cubicBezTo>
                  <a:cubicBezTo>
                    <a:pt x="311" y="159"/>
                    <a:pt x="302" y="168"/>
                    <a:pt x="296" y="179"/>
                  </a:cubicBezTo>
                  <a:cubicBezTo>
                    <a:pt x="288" y="193"/>
                    <a:pt x="287" y="206"/>
                    <a:pt x="288" y="222"/>
                  </a:cubicBezTo>
                  <a:cubicBezTo>
                    <a:pt x="289" y="230"/>
                    <a:pt x="286" y="231"/>
                    <a:pt x="277" y="234"/>
                  </a:cubicBezTo>
                  <a:cubicBezTo>
                    <a:pt x="240" y="247"/>
                    <a:pt x="203" y="261"/>
                    <a:pt x="166" y="275"/>
                  </a:cubicBezTo>
                  <a:cubicBezTo>
                    <a:pt x="136" y="287"/>
                    <a:pt x="107" y="303"/>
                    <a:pt x="77" y="315"/>
                  </a:cubicBezTo>
                  <a:cubicBezTo>
                    <a:pt x="57" y="323"/>
                    <a:pt x="40" y="338"/>
                    <a:pt x="16" y="339"/>
                  </a:cubicBezTo>
                  <a:cubicBezTo>
                    <a:pt x="4" y="339"/>
                    <a:pt x="0" y="351"/>
                    <a:pt x="7" y="362"/>
                  </a:cubicBezTo>
                  <a:cubicBezTo>
                    <a:pt x="9" y="365"/>
                    <a:pt x="11" y="369"/>
                    <a:pt x="13" y="373"/>
                  </a:cubicBezTo>
                  <a:cubicBezTo>
                    <a:pt x="24" y="402"/>
                    <a:pt x="58" y="424"/>
                    <a:pt x="89" y="419"/>
                  </a:cubicBezTo>
                  <a:cubicBezTo>
                    <a:pt x="96" y="418"/>
                    <a:pt x="103" y="418"/>
                    <a:pt x="110" y="416"/>
                  </a:cubicBezTo>
                  <a:cubicBezTo>
                    <a:pt x="166" y="398"/>
                    <a:pt x="223" y="365"/>
                    <a:pt x="279" y="347"/>
                  </a:cubicBezTo>
                  <a:cubicBezTo>
                    <a:pt x="297" y="341"/>
                    <a:pt x="316" y="338"/>
                    <a:pt x="334" y="332"/>
                  </a:cubicBezTo>
                  <a:cubicBezTo>
                    <a:pt x="366" y="323"/>
                    <a:pt x="343" y="417"/>
                    <a:pt x="327" y="460"/>
                  </a:cubicBezTo>
                  <a:cubicBezTo>
                    <a:pt x="314" y="493"/>
                    <a:pt x="287" y="531"/>
                    <a:pt x="278" y="537"/>
                  </a:cubicBezTo>
                  <a:cubicBezTo>
                    <a:pt x="271" y="542"/>
                    <a:pt x="261" y="549"/>
                    <a:pt x="233" y="544"/>
                  </a:cubicBezTo>
                  <a:cubicBezTo>
                    <a:pt x="204" y="538"/>
                    <a:pt x="179" y="508"/>
                    <a:pt x="173" y="502"/>
                  </a:cubicBezTo>
                  <a:cubicBezTo>
                    <a:pt x="167" y="497"/>
                    <a:pt x="157" y="482"/>
                    <a:pt x="152" y="485"/>
                  </a:cubicBezTo>
                  <a:cubicBezTo>
                    <a:pt x="147" y="488"/>
                    <a:pt x="147" y="492"/>
                    <a:pt x="147" y="496"/>
                  </a:cubicBezTo>
                  <a:cubicBezTo>
                    <a:pt x="146" y="500"/>
                    <a:pt x="160" y="532"/>
                    <a:pt x="177" y="551"/>
                  </a:cubicBezTo>
                  <a:cubicBezTo>
                    <a:pt x="190" y="565"/>
                    <a:pt x="175" y="573"/>
                    <a:pt x="181" y="581"/>
                  </a:cubicBezTo>
                  <a:cubicBezTo>
                    <a:pt x="195" y="602"/>
                    <a:pt x="213" y="620"/>
                    <a:pt x="220" y="624"/>
                  </a:cubicBezTo>
                  <a:cubicBezTo>
                    <a:pt x="239" y="636"/>
                    <a:pt x="265" y="640"/>
                    <a:pt x="289" y="629"/>
                  </a:cubicBezTo>
                  <a:cubicBezTo>
                    <a:pt x="324" y="612"/>
                    <a:pt x="375" y="558"/>
                    <a:pt x="404" y="471"/>
                  </a:cubicBezTo>
                  <a:cubicBezTo>
                    <a:pt x="420" y="421"/>
                    <a:pt x="422" y="354"/>
                    <a:pt x="424" y="322"/>
                  </a:cubicBezTo>
                  <a:cubicBezTo>
                    <a:pt x="424" y="317"/>
                    <a:pt x="431" y="316"/>
                    <a:pt x="435" y="315"/>
                  </a:cubicBezTo>
                  <a:cubicBezTo>
                    <a:pt x="456" y="309"/>
                    <a:pt x="470" y="307"/>
                    <a:pt x="488" y="305"/>
                  </a:cubicBezTo>
                  <a:cubicBezTo>
                    <a:pt x="518" y="303"/>
                    <a:pt x="546" y="297"/>
                    <a:pt x="579" y="307"/>
                  </a:cubicBezTo>
                  <a:cubicBezTo>
                    <a:pt x="585" y="309"/>
                    <a:pt x="611" y="320"/>
                    <a:pt x="625" y="319"/>
                  </a:cubicBezTo>
                  <a:cubicBezTo>
                    <a:pt x="639" y="318"/>
                    <a:pt x="648" y="307"/>
                    <a:pt x="662" y="283"/>
                  </a:cubicBezTo>
                  <a:cubicBezTo>
                    <a:pt x="680" y="251"/>
                    <a:pt x="666" y="230"/>
                    <a:pt x="655" y="214"/>
                  </a:cubicBezTo>
                  <a:cubicBezTo>
                    <a:pt x="646" y="199"/>
                    <a:pt x="634" y="187"/>
                    <a:pt x="609" y="1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1077912" y="-808038"/>
              <a:ext cx="234950" cy="592138"/>
            </a:xfrm>
            <a:custGeom>
              <a:avLst/>
              <a:gdLst>
                <a:gd name="T0" fmla="*/ 307 w 308"/>
                <a:gd name="T1" fmla="*/ 389 h 774"/>
                <a:gd name="T2" fmla="*/ 304 w 308"/>
                <a:gd name="T3" fmla="*/ 376 h 774"/>
                <a:gd name="T4" fmla="*/ 296 w 308"/>
                <a:gd name="T5" fmla="*/ 386 h 774"/>
                <a:gd name="T6" fmla="*/ 248 w 308"/>
                <a:gd name="T7" fmla="*/ 486 h 774"/>
                <a:gd name="T8" fmla="*/ 207 w 308"/>
                <a:gd name="T9" fmla="*/ 565 h 774"/>
                <a:gd name="T10" fmla="*/ 157 w 308"/>
                <a:gd name="T11" fmla="*/ 639 h 774"/>
                <a:gd name="T12" fmla="*/ 148 w 308"/>
                <a:gd name="T13" fmla="*/ 643 h 774"/>
                <a:gd name="T14" fmla="*/ 146 w 308"/>
                <a:gd name="T15" fmla="*/ 634 h 774"/>
                <a:gd name="T16" fmla="*/ 157 w 308"/>
                <a:gd name="T17" fmla="*/ 610 h 774"/>
                <a:gd name="T18" fmla="*/ 178 w 308"/>
                <a:gd name="T19" fmla="*/ 553 h 774"/>
                <a:gd name="T20" fmla="*/ 217 w 308"/>
                <a:gd name="T21" fmla="*/ 455 h 774"/>
                <a:gd name="T22" fmla="*/ 239 w 308"/>
                <a:gd name="T23" fmla="*/ 368 h 774"/>
                <a:gd name="T24" fmla="*/ 230 w 308"/>
                <a:gd name="T25" fmla="*/ 321 h 774"/>
                <a:gd name="T26" fmla="*/ 226 w 308"/>
                <a:gd name="T27" fmla="*/ 307 h 774"/>
                <a:gd name="T28" fmla="*/ 232 w 308"/>
                <a:gd name="T29" fmla="*/ 233 h 774"/>
                <a:gd name="T30" fmla="*/ 253 w 308"/>
                <a:gd name="T31" fmla="*/ 155 h 774"/>
                <a:gd name="T32" fmla="*/ 279 w 308"/>
                <a:gd name="T33" fmla="*/ 115 h 774"/>
                <a:gd name="T34" fmla="*/ 298 w 308"/>
                <a:gd name="T35" fmla="*/ 44 h 774"/>
                <a:gd name="T36" fmla="*/ 274 w 308"/>
                <a:gd name="T37" fmla="*/ 8 h 774"/>
                <a:gd name="T38" fmla="*/ 228 w 308"/>
                <a:gd name="T39" fmla="*/ 6 h 774"/>
                <a:gd name="T40" fmla="*/ 159 w 308"/>
                <a:gd name="T41" fmla="*/ 29 h 774"/>
                <a:gd name="T42" fmla="*/ 101 w 308"/>
                <a:gd name="T43" fmla="*/ 53 h 774"/>
                <a:gd name="T44" fmla="*/ 56 w 308"/>
                <a:gd name="T45" fmla="*/ 79 h 774"/>
                <a:gd name="T46" fmla="*/ 37 w 308"/>
                <a:gd name="T47" fmla="*/ 121 h 774"/>
                <a:gd name="T48" fmla="*/ 57 w 308"/>
                <a:gd name="T49" fmla="*/ 162 h 774"/>
                <a:gd name="T50" fmla="*/ 67 w 308"/>
                <a:gd name="T51" fmla="*/ 176 h 774"/>
                <a:gd name="T52" fmla="*/ 132 w 308"/>
                <a:gd name="T53" fmla="*/ 198 h 774"/>
                <a:gd name="T54" fmla="*/ 180 w 308"/>
                <a:gd name="T55" fmla="*/ 173 h 774"/>
                <a:gd name="T56" fmla="*/ 195 w 308"/>
                <a:gd name="T57" fmla="*/ 179 h 774"/>
                <a:gd name="T58" fmla="*/ 197 w 308"/>
                <a:gd name="T59" fmla="*/ 211 h 774"/>
                <a:gd name="T60" fmla="*/ 190 w 308"/>
                <a:gd name="T61" fmla="*/ 289 h 774"/>
                <a:gd name="T62" fmla="*/ 160 w 308"/>
                <a:gd name="T63" fmla="*/ 313 h 774"/>
                <a:gd name="T64" fmla="*/ 115 w 308"/>
                <a:gd name="T65" fmla="*/ 321 h 774"/>
                <a:gd name="T66" fmla="*/ 19 w 308"/>
                <a:gd name="T67" fmla="*/ 417 h 774"/>
                <a:gd name="T68" fmla="*/ 13 w 308"/>
                <a:gd name="T69" fmla="*/ 498 h 774"/>
                <a:gd name="T70" fmla="*/ 86 w 308"/>
                <a:gd name="T71" fmla="*/ 555 h 774"/>
                <a:gd name="T72" fmla="*/ 95 w 308"/>
                <a:gd name="T73" fmla="*/ 569 h 774"/>
                <a:gd name="T74" fmla="*/ 63 w 308"/>
                <a:gd name="T75" fmla="*/ 668 h 774"/>
                <a:gd name="T76" fmla="*/ 55 w 308"/>
                <a:gd name="T77" fmla="*/ 734 h 774"/>
                <a:gd name="T78" fmla="*/ 101 w 308"/>
                <a:gd name="T79" fmla="*/ 769 h 774"/>
                <a:gd name="T80" fmla="*/ 128 w 308"/>
                <a:gd name="T81" fmla="*/ 754 h 774"/>
                <a:gd name="T82" fmla="*/ 208 w 308"/>
                <a:gd name="T83" fmla="*/ 643 h 774"/>
                <a:gd name="T84" fmla="*/ 231 w 308"/>
                <a:gd name="T85" fmla="*/ 598 h 774"/>
                <a:gd name="T86" fmla="*/ 260 w 308"/>
                <a:gd name="T87" fmla="*/ 528 h 774"/>
                <a:gd name="T88" fmla="*/ 280 w 308"/>
                <a:gd name="T89" fmla="*/ 469 h 774"/>
                <a:gd name="T90" fmla="*/ 299 w 308"/>
                <a:gd name="T91" fmla="*/ 409 h 774"/>
                <a:gd name="T92" fmla="*/ 307 w 308"/>
                <a:gd name="T93" fmla="*/ 389 h 774"/>
                <a:gd name="T94" fmla="*/ 131 w 308"/>
                <a:gd name="T95" fmla="*/ 454 h 774"/>
                <a:gd name="T96" fmla="*/ 125 w 308"/>
                <a:gd name="T97" fmla="*/ 465 h 774"/>
                <a:gd name="T98" fmla="*/ 104 w 308"/>
                <a:gd name="T99" fmla="*/ 475 h 774"/>
                <a:gd name="T100" fmla="*/ 90 w 308"/>
                <a:gd name="T101" fmla="*/ 449 h 774"/>
                <a:gd name="T102" fmla="*/ 138 w 308"/>
                <a:gd name="T103" fmla="*/ 389 h 774"/>
                <a:gd name="T104" fmla="*/ 148 w 308"/>
                <a:gd name="T105" fmla="*/ 392 h 774"/>
                <a:gd name="T106" fmla="*/ 144 w 308"/>
                <a:gd name="T107" fmla="*/ 413 h 774"/>
                <a:gd name="T108" fmla="*/ 131 w 308"/>
                <a:gd name="T109" fmla="*/ 45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8" h="774">
                  <a:moveTo>
                    <a:pt x="307" y="389"/>
                  </a:moveTo>
                  <a:cubicBezTo>
                    <a:pt x="308" y="385"/>
                    <a:pt x="308" y="377"/>
                    <a:pt x="304" y="376"/>
                  </a:cubicBezTo>
                  <a:cubicBezTo>
                    <a:pt x="300" y="375"/>
                    <a:pt x="298" y="382"/>
                    <a:pt x="296" y="386"/>
                  </a:cubicBezTo>
                  <a:cubicBezTo>
                    <a:pt x="280" y="419"/>
                    <a:pt x="264" y="453"/>
                    <a:pt x="248" y="486"/>
                  </a:cubicBezTo>
                  <a:cubicBezTo>
                    <a:pt x="234" y="512"/>
                    <a:pt x="221" y="539"/>
                    <a:pt x="207" y="565"/>
                  </a:cubicBezTo>
                  <a:cubicBezTo>
                    <a:pt x="193" y="592"/>
                    <a:pt x="180" y="619"/>
                    <a:pt x="157" y="639"/>
                  </a:cubicBezTo>
                  <a:cubicBezTo>
                    <a:pt x="155" y="642"/>
                    <a:pt x="151" y="642"/>
                    <a:pt x="148" y="643"/>
                  </a:cubicBezTo>
                  <a:cubicBezTo>
                    <a:pt x="147" y="640"/>
                    <a:pt x="145" y="636"/>
                    <a:pt x="146" y="634"/>
                  </a:cubicBezTo>
                  <a:cubicBezTo>
                    <a:pt x="149" y="626"/>
                    <a:pt x="153" y="618"/>
                    <a:pt x="157" y="610"/>
                  </a:cubicBezTo>
                  <a:cubicBezTo>
                    <a:pt x="164" y="591"/>
                    <a:pt x="171" y="572"/>
                    <a:pt x="178" y="553"/>
                  </a:cubicBezTo>
                  <a:cubicBezTo>
                    <a:pt x="191" y="520"/>
                    <a:pt x="205" y="488"/>
                    <a:pt x="217" y="455"/>
                  </a:cubicBezTo>
                  <a:cubicBezTo>
                    <a:pt x="226" y="427"/>
                    <a:pt x="233" y="397"/>
                    <a:pt x="239" y="368"/>
                  </a:cubicBezTo>
                  <a:cubicBezTo>
                    <a:pt x="243" y="352"/>
                    <a:pt x="241" y="336"/>
                    <a:pt x="230" y="321"/>
                  </a:cubicBezTo>
                  <a:cubicBezTo>
                    <a:pt x="227" y="317"/>
                    <a:pt x="225" y="312"/>
                    <a:pt x="226" y="307"/>
                  </a:cubicBezTo>
                  <a:cubicBezTo>
                    <a:pt x="227" y="282"/>
                    <a:pt x="230" y="258"/>
                    <a:pt x="232" y="233"/>
                  </a:cubicBezTo>
                  <a:cubicBezTo>
                    <a:pt x="235" y="206"/>
                    <a:pt x="241" y="180"/>
                    <a:pt x="253" y="155"/>
                  </a:cubicBezTo>
                  <a:cubicBezTo>
                    <a:pt x="259" y="140"/>
                    <a:pt x="269" y="128"/>
                    <a:pt x="279" y="115"/>
                  </a:cubicBezTo>
                  <a:cubicBezTo>
                    <a:pt x="296" y="95"/>
                    <a:pt x="299" y="69"/>
                    <a:pt x="298" y="44"/>
                  </a:cubicBezTo>
                  <a:cubicBezTo>
                    <a:pt x="298" y="29"/>
                    <a:pt x="291" y="15"/>
                    <a:pt x="274" y="8"/>
                  </a:cubicBezTo>
                  <a:cubicBezTo>
                    <a:pt x="259" y="2"/>
                    <a:pt x="244" y="0"/>
                    <a:pt x="228" y="6"/>
                  </a:cubicBezTo>
                  <a:cubicBezTo>
                    <a:pt x="205" y="14"/>
                    <a:pt x="182" y="20"/>
                    <a:pt x="159" y="29"/>
                  </a:cubicBezTo>
                  <a:cubicBezTo>
                    <a:pt x="140" y="36"/>
                    <a:pt x="120" y="44"/>
                    <a:pt x="101" y="53"/>
                  </a:cubicBezTo>
                  <a:cubicBezTo>
                    <a:pt x="85" y="61"/>
                    <a:pt x="70" y="69"/>
                    <a:pt x="56" y="79"/>
                  </a:cubicBezTo>
                  <a:cubicBezTo>
                    <a:pt x="43" y="89"/>
                    <a:pt x="35" y="105"/>
                    <a:pt x="37" y="121"/>
                  </a:cubicBezTo>
                  <a:cubicBezTo>
                    <a:pt x="38" y="136"/>
                    <a:pt x="44" y="151"/>
                    <a:pt x="57" y="162"/>
                  </a:cubicBezTo>
                  <a:cubicBezTo>
                    <a:pt x="61" y="166"/>
                    <a:pt x="64" y="171"/>
                    <a:pt x="67" y="176"/>
                  </a:cubicBezTo>
                  <a:cubicBezTo>
                    <a:pt x="80" y="198"/>
                    <a:pt x="109" y="208"/>
                    <a:pt x="132" y="198"/>
                  </a:cubicBezTo>
                  <a:cubicBezTo>
                    <a:pt x="149" y="190"/>
                    <a:pt x="164" y="181"/>
                    <a:pt x="180" y="173"/>
                  </a:cubicBezTo>
                  <a:cubicBezTo>
                    <a:pt x="189" y="168"/>
                    <a:pt x="193" y="169"/>
                    <a:pt x="195" y="179"/>
                  </a:cubicBezTo>
                  <a:cubicBezTo>
                    <a:pt x="196" y="189"/>
                    <a:pt x="196" y="198"/>
                    <a:pt x="197" y="211"/>
                  </a:cubicBezTo>
                  <a:cubicBezTo>
                    <a:pt x="195" y="235"/>
                    <a:pt x="193" y="262"/>
                    <a:pt x="190" y="289"/>
                  </a:cubicBezTo>
                  <a:cubicBezTo>
                    <a:pt x="188" y="307"/>
                    <a:pt x="177" y="313"/>
                    <a:pt x="160" y="313"/>
                  </a:cubicBezTo>
                  <a:cubicBezTo>
                    <a:pt x="145" y="313"/>
                    <a:pt x="128" y="314"/>
                    <a:pt x="115" y="321"/>
                  </a:cubicBezTo>
                  <a:cubicBezTo>
                    <a:pt x="71" y="340"/>
                    <a:pt x="42" y="375"/>
                    <a:pt x="19" y="417"/>
                  </a:cubicBezTo>
                  <a:cubicBezTo>
                    <a:pt x="6" y="443"/>
                    <a:pt x="0" y="468"/>
                    <a:pt x="13" y="498"/>
                  </a:cubicBezTo>
                  <a:cubicBezTo>
                    <a:pt x="28" y="531"/>
                    <a:pt x="49" y="552"/>
                    <a:pt x="86" y="555"/>
                  </a:cubicBezTo>
                  <a:cubicBezTo>
                    <a:pt x="95" y="556"/>
                    <a:pt x="98" y="560"/>
                    <a:pt x="95" y="569"/>
                  </a:cubicBezTo>
                  <a:cubicBezTo>
                    <a:pt x="84" y="602"/>
                    <a:pt x="73" y="635"/>
                    <a:pt x="63" y="668"/>
                  </a:cubicBezTo>
                  <a:cubicBezTo>
                    <a:pt x="57" y="689"/>
                    <a:pt x="50" y="711"/>
                    <a:pt x="55" y="734"/>
                  </a:cubicBezTo>
                  <a:cubicBezTo>
                    <a:pt x="60" y="756"/>
                    <a:pt x="81" y="774"/>
                    <a:pt x="101" y="769"/>
                  </a:cubicBezTo>
                  <a:cubicBezTo>
                    <a:pt x="111" y="767"/>
                    <a:pt x="120" y="761"/>
                    <a:pt x="128" y="754"/>
                  </a:cubicBezTo>
                  <a:cubicBezTo>
                    <a:pt x="164" y="725"/>
                    <a:pt x="188" y="686"/>
                    <a:pt x="208" y="643"/>
                  </a:cubicBezTo>
                  <a:cubicBezTo>
                    <a:pt x="215" y="628"/>
                    <a:pt x="224" y="614"/>
                    <a:pt x="231" y="598"/>
                  </a:cubicBezTo>
                  <a:cubicBezTo>
                    <a:pt x="242" y="575"/>
                    <a:pt x="251" y="552"/>
                    <a:pt x="260" y="528"/>
                  </a:cubicBezTo>
                  <a:cubicBezTo>
                    <a:pt x="268" y="510"/>
                    <a:pt x="279" y="470"/>
                    <a:pt x="280" y="469"/>
                  </a:cubicBezTo>
                  <a:cubicBezTo>
                    <a:pt x="286" y="449"/>
                    <a:pt x="292" y="429"/>
                    <a:pt x="299" y="409"/>
                  </a:cubicBezTo>
                  <a:cubicBezTo>
                    <a:pt x="301" y="402"/>
                    <a:pt x="306" y="396"/>
                    <a:pt x="307" y="389"/>
                  </a:cubicBezTo>
                  <a:close/>
                  <a:moveTo>
                    <a:pt x="131" y="454"/>
                  </a:moveTo>
                  <a:cubicBezTo>
                    <a:pt x="130" y="458"/>
                    <a:pt x="128" y="462"/>
                    <a:pt x="125" y="465"/>
                  </a:cubicBezTo>
                  <a:cubicBezTo>
                    <a:pt x="120" y="471"/>
                    <a:pt x="115" y="479"/>
                    <a:pt x="104" y="475"/>
                  </a:cubicBezTo>
                  <a:cubicBezTo>
                    <a:pt x="96" y="472"/>
                    <a:pt x="89" y="459"/>
                    <a:pt x="90" y="449"/>
                  </a:cubicBezTo>
                  <a:cubicBezTo>
                    <a:pt x="95" y="420"/>
                    <a:pt x="115" y="403"/>
                    <a:pt x="138" y="389"/>
                  </a:cubicBezTo>
                  <a:cubicBezTo>
                    <a:pt x="140" y="388"/>
                    <a:pt x="145" y="391"/>
                    <a:pt x="148" y="392"/>
                  </a:cubicBezTo>
                  <a:cubicBezTo>
                    <a:pt x="146" y="401"/>
                    <a:pt x="146" y="407"/>
                    <a:pt x="144" y="413"/>
                  </a:cubicBezTo>
                  <a:cubicBezTo>
                    <a:pt x="140" y="427"/>
                    <a:pt x="136" y="441"/>
                    <a:pt x="131" y="4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265487" y="-985838"/>
              <a:ext cx="400050" cy="276225"/>
            </a:xfrm>
            <a:custGeom>
              <a:avLst/>
              <a:gdLst>
                <a:gd name="T0" fmla="*/ 35 w 524"/>
                <a:gd name="T1" fmla="*/ 339 h 361"/>
                <a:gd name="T2" fmla="*/ 55 w 524"/>
                <a:gd name="T3" fmla="*/ 346 h 361"/>
                <a:gd name="T4" fmla="*/ 107 w 524"/>
                <a:gd name="T5" fmla="*/ 354 h 361"/>
                <a:gd name="T6" fmla="*/ 128 w 524"/>
                <a:gd name="T7" fmla="*/ 332 h 361"/>
                <a:gd name="T8" fmla="*/ 131 w 524"/>
                <a:gd name="T9" fmla="*/ 294 h 361"/>
                <a:gd name="T10" fmla="*/ 129 w 524"/>
                <a:gd name="T11" fmla="*/ 259 h 361"/>
                <a:gd name="T12" fmla="*/ 134 w 524"/>
                <a:gd name="T13" fmla="*/ 195 h 361"/>
                <a:gd name="T14" fmla="*/ 141 w 524"/>
                <a:gd name="T15" fmla="*/ 188 h 361"/>
                <a:gd name="T16" fmla="*/ 149 w 524"/>
                <a:gd name="T17" fmla="*/ 194 h 361"/>
                <a:gd name="T18" fmla="*/ 205 w 524"/>
                <a:gd name="T19" fmla="*/ 245 h 361"/>
                <a:gd name="T20" fmla="*/ 209 w 524"/>
                <a:gd name="T21" fmla="*/ 266 h 361"/>
                <a:gd name="T22" fmla="*/ 184 w 524"/>
                <a:gd name="T23" fmla="*/ 291 h 361"/>
                <a:gd name="T24" fmla="*/ 168 w 524"/>
                <a:gd name="T25" fmla="*/ 312 h 361"/>
                <a:gd name="T26" fmla="*/ 168 w 524"/>
                <a:gd name="T27" fmla="*/ 344 h 361"/>
                <a:gd name="T28" fmla="*/ 198 w 524"/>
                <a:gd name="T29" fmla="*/ 334 h 361"/>
                <a:gd name="T30" fmla="*/ 428 w 524"/>
                <a:gd name="T31" fmla="*/ 159 h 361"/>
                <a:gd name="T32" fmla="*/ 458 w 524"/>
                <a:gd name="T33" fmla="*/ 143 h 361"/>
                <a:gd name="T34" fmla="*/ 471 w 524"/>
                <a:gd name="T35" fmla="*/ 138 h 361"/>
                <a:gd name="T36" fmla="*/ 499 w 524"/>
                <a:gd name="T37" fmla="*/ 126 h 361"/>
                <a:gd name="T38" fmla="*/ 516 w 524"/>
                <a:gd name="T39" fmla="*/ 104 h 361"/>
                <a:gd name="T40" fmla="*/ 524 w 524"/>
                <a:gd name="T41" fmla="*/ 69 h 361"/>
                <a:gd name="T42" fmla="*/ 521 w 524"/>
                <a:gd name="T43" fmla="*/ 49 h 361"/>
                <a:gd name="T44" fmla="*/ 512 w 524"/>
                <a:gd name="T45" fmla="*/ 31 h 361"/>
                <a:gd name="T46" fmla="*/ 481 w 524"/>
                <a:gd name="T47" fmla="*/ 5 h 361"/>
                <a:gd name="T48" fmla="*/ 444 w 524"/>
                <a:gd name="T49" fmla="*/ 1 h 361"/>
                <a:gd name="T50" fmla="*/ 409 w 524"/>
                <a:gd name="T51" fmla="*/ 11 h 361"/>
                <a:gd name="T52" fmla="*/ 393 w 524"/>
                <a:gd name="T53" fmla="*/ 20 h 361"/>
                <a:gd name="T54" fmla="*/ 390 w 524"/>
                <a:gd name="T55" fmla="*/ 25 h 361"/>
                <a:gd name="T56" fmla="*/ 404 w 524"/>
                <a:gd name="T57" fmla="*/ 35 h 361"/>
                <a:gd name="T58" fmla="*/ 401 w 524"/>
                <a:gd name="T59" fmla="*/ 54 h 361"/>
                <a:gd name="T60" fmla="*/ 374 w 524"/>
                <a:gd name="T61" fmla="*/ 96 h 361"/>
                <a:gd name="T62" fmla="*/ 266 w 524"/>
                <a:gd name="T63" fmla="*/ 213 h 361"/>
                <a:gd name="T64" fmla="*/ 270 w 524"/>
                <a:gd name="T65" fmla="*/ 174 h 361"/>
                <a:gd name="T66" fmla="*/ 256 w 524"/>
                <a:gd name="T67" fmla="*/ 90 h 361"/>
                <a:gd name="T68" fmla="*/ 229 w 524"/>
                <a:gd name="T69" fmla="*/ 65 h 361"/>
                <a:gd name="T70" fmla="*/ 206 w 524"/>
                <a:gd name="T71" fmla="*/ 73 h 361"/>
                <a:gd name="T72" fmla="*/ 202 w 524"/>
                <a:gd name="T73" fmla="*/ 75 h 361"/>
                <a:gd name="T74" fmla="*/ 160 w 524"/>
                <a:gd name="T75" fmla="*/ 123 h 361"/>
                <a:gd name="T76" fmla="*/ 125 w 524"/>
                <a:gd name="T77" fmla="*/ 185 h 361"/>
                <a:gd name="T78" fmla="*/ 115 w 524"/>
                <a:gd name="T79" fmla="*/ 191 h 361"/>
                <a:gd name="T80" fmla="*/ 110 w 524"/>
                <a:gd name="T81" fmla="*/ 179 h 361"/>
                <a:gd name="T82" fmla="*/ 97 w 524"/>
                <a:gd name="T83" fmla="*/ 128 h 361"/>
                <a:gd name="T84" fmla="*/ 63 w 524"/>
                <a:gd name="T85" fmla="*/ 114 h 361"/>
                <a:gd name="T86" fmla="*/ 20 w 524"/>
                <a:gd name="T87" fmla="*/ 152 h 361"/>
                <a:gd name="T88" fmla="*/ 0 w 524"/>
                <a:gd name="T89" fmla="*/ 250 h 361"/>
                <a:gd name="T90" fmla="*/ 3 w 524"/>
                <a:gd name="T91" fmla="*/ 287 h 361"/>
                <a:gd name="T92" fmla="*/ 35 w 524"/>
                <a:gd name="T93" fmla="*/ 339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4" h="361">
                  <a:moveTo>
                    <a:pt x="35" y="339"/>
                  </a:moveTo>
                  <a:cubicBezTo>
                    <a:pt x="42" y="341"/>
                    <a:pt x="49" y="343"/>
                    <a:pt x="55" y="346"/>
                  </a:cubicBezTo>
                  <a:cubicBezTo>
                    <a:pt x="71" y="356"/>
                    <a:pt x="88" y="361"/>
                    <a:pt x="107" y="354"/>
                  </a:cubicBezTo>
                  <a:cubicBezTo>
                    <a:pt x="120" y="350"/>
                    <a:pt x="126" y="346"/>
                    <a:pt x="128" y="332"/>
                  </a:cubicBezTo>
                  <a:cubicBezTo>
                    <a:pt x="129" y="319"/>
                    <a:pt x="131" y="307"/>
                    <a:pt x="131" y="294"/>
                  </a:cubicBezTo>
                  <a:cubicBezTo>
                    <a:pt x="132" y="283"/>
                    <a:pt x="132" y="270"/>
                    <a:pt x="129" y="259"/>
                  </a:cubicBezTo>
                  <a:cubicBezTo>
                    <a:pt x="121" y="236"/>
                    <a:pt x="123" y="215"/>
                    <a:pt x="134" y="195"/>
                  </a:cubicBezTo>
                  <a:cubicBezTo>
                    <a:pt x="135" y="192"/>
                    <a:pt x="139" y="188"/>
                    <a:pt x="141" y="188"/>
                  </a:cubicBezTo>
                  <a:cubicBezTo>
                    <a:pt x="144" y="188"/>
                    <a:pt x="148" y="192"/>
                    <a:pt x="149" y="194"/>
                  </a:cubicBezTo>
                  <a:cubicBezTo>
                    <a:pt x="161" y="218"/>
                    <a:pt x="181" y="234"/>
                    <a:pt x="205" y="245"/>
                  </a:cubicBezTo>
                  <a:cubicBezTo>
                    <a:pt x="227" y="252"/>
                    <a:pt x="209" y="266"/>
                    <a:pt x="209" y="266"/>
                  </a:cubicBezTo>
                  <a:cubicBezTo>
                    <a:pt x="209" y="266"/>
                    <a:pt x="188" y="286"/>
                    <a:pt x="184" y="291"/>
                  </a:cubicBezTo>
                  <a:cubicBezTo>
                    <a:pt x="180" y="296"/>
                    <a:pt x="166" y="310"/>
                    <a:pt x="168" y="312"/>
                  </a:cubicBezTo>
                  <a:cubicBezTo>
                    <a:pt x="172" y="315"/>
                    <a:pt x="165" y="341"/>
                    <a:pt x="168" y="344"/>
                  </a:cubicBezTo>
                  <a:cubicBezTo>
                    <a:pt x="175" y="349"/>
                    <a:pt x="198" y="334"/>
                    <a:pt x="198" y="334"/>
                  </a:cubicBezTo>
                  <a:cubicBezTo>
                    <a:pt x="198" y="334"/>
                    <a:pt x="399" y="184"/>
                    <a:pt x="428" y="159"/>
                  </a:cubicBezTo>
                  <a:cubicBezTo>
                    <a:pt x="434" y="154"/>
                    <a:pt x="454" y="145"/>
                    <a:pt x="458" y="143"/>
                  </a:cubicBezTo>
                  <a:cubicBezTo>
                    <a:pt x="463" y="142"/>
                    <a:pt x="467" y="140"/>
                    <a:pt x="471" y="138"/>
                  </a:cubicBezTo>
                  <a:cubicBezTo>
                    <a:pt x="481" y="136"/>
                    <a:pt x="490" y="132"/>
                    <a:pt x="499" y="126"/>
                  </a:cubicBezTo>
                  <a:cubicBezTo>
                    <a:pt x="504" y="122"/>
                    <a:pt x="515" y="106"/>
                    <a:pt x="516" y="104"/>
                  </a:cubicBezTo>
                  <a:cubicBezTo>
                    <a:pt x="524" y="88"/>
                    <a:pt x="523" y="74"/>
                    <a:pt x="524" y="69"/>
                  </a:cubicBezTo>
                  <a:cubicBezTo>
                    <a:pt x="524" y="65"/>
                    <a:pt x="522" y="54"/>
                    <a:pt x="521" y="49"/>
                  </a:cubicBezTo>
                  <a:cubicBezTo>
                    <a:pt x="518" y="39"/>
                    <a:pt x="512" y="32"/>
                    <a:pt x="512" y="31"/>
                  </a:cubicBezTo>
                  <a:cubicBezTo>
                    <a:pt x="507" y="21"/>
                    <a:pt x="490" y="8"/>
                    <a:pt x="481" y="5"/>
                  </a:cubicBezTo>
                  <a:cubicBezTo>
                    <a:pt x="476" y="3"/>
                    <a:pt x="459" y="0"/>
                    <a:pt x="444" y="1"/>
                  </a:cubicBezTo>
                  <a:cubicBezTo>
                    <a:pt x="429" y="3"/>
                    <a:pt x="417" y="8"/>
                    <a:pt x="409" y="11"/>
                  </a:cubicBezTo>
                  <a:cubicBezTo>
                    <a:pt x="400" y="15"/>
                    <a:pt x="394" y="19"/>
                    <a:pt x="393" y="20"/>
                  </a:cubicBezTo>
                  <a:cubicBezTo>
                    <a:pt x="392" y="21"/>
                    <a:pt x="389" y="24"/>
                    <a:pt x="390" y="25"/>
                  </a:cubicBezTo>
                  <a:cubicBezTo>
                    <a:pt x="391" y="27"/>
                    <a:pt x="402" y="31"/>
                    <a:pt x="404" y="35"/>
                  </a:cubicBezTo>
                  <a:cubicBezTo>
                    <a:pt x="407" y="41"/>
                    <a:pt x="405" y="45"/>
                    <a:pt x="401" y="54"/>
                  </a:cubicBezTo>
                  <a:cubicBezTo>
                    <a:pt x="397" y="63"/>
                    <a:pt x="391" y="77"/>
                    <a:pt x="374" y="96"/>
                  </a:cubicBezTo>
                  <a:cubicBezTo>
                    <a:pt x="358" y="116"/>
                    <a:pt x="280" y="199"/>
                    <a:pt x="266" y="213"/>
                  </a:cubicBezTo>
                  <a:cubicBezTo>
                    <a:pt x="266" y="211"/>
                    <a:pt x="269" y="185"/>
                    <a:pt x="270" y="174"/>
                  </a:cubicBezTo>
                  <a:cubicBezTo>
                    <a:pt x="274" y="144"/>
                    <a:pt x="276" y="115"/>
                    <a:pt x="256" y="90"/>
                  </a:cubicBezTo>
                  <a:cubicBezTo>
                    <a:pt x="249" y="80"/>
                    <a:pt x="240" y="70"/>
                    <a:pt x="229" y="65"/>
                  </a:cubicBezTo>
                  <a:cubicBezTo>
                    <a:pt x="224" y="62"/>
                    <a:pt x="214" y="70"/>
                    <a:pt x="206" y="73"/>
                  </a:cubicBezTo>
                  <a:cubicBezTo>
                    <a:pt x="204" y="74"/>
                    <a:pt x="203" y="75"/>
                    <a:pt x="202" y="75"/>
                  </a:cubicBezTo>
                  <a:cubicBezTo>
                    <a:pt x="180" y="85"/>
                    <a:pt x="167" y="102"/>
                    <a:pt x="160" y="123"/>
                  </a:cubicBezTo>
                  <a:cubicBezTo>
                    <a:pt x="152" y="146"/>
                    <a:pt x="143" y="168"/>
                    <a:pt x="125" y="185"/>
                  </a:cubicBezTo>
                  <a:cubicBezTo>
                    <a:pt x="122" y="188"/>
                    <a:pt x="118" y="189"/>
                    <a:pt x="115" y="191"/>
                  </a:cubicBezTo>
                  <a:cubicBezTo>
                    <a:pt x="113" y="187"/>
                    <a:pt x="111" y="183"/>
                    <a:pt x="110" y="179"/>
                  </a:cubicBezTo>
                  <a:cubicBezTo>
                    <a:pt x="106" y="162"/>
                    <a:pt x="103" y="144"/>
                    <a:pt x="97" y="128"/>
                  </a:cubicBezTo>
                  <a:cubicBezTo>
                    <a:pt x="91" y="113"/>
                    <a:pt x="77" y="108"/>
                    <a:pt x="63" y="114"/>
                  </a:cubicBezTo>
                  <a:cubicBezTo>
                    <a:pt x="44" y="121"/>
                    <a:pt x="29" y="133"/>
                    <a:pt x="20" y="152"/>
                  </a:cubicBezTo>
                  <a:cubicBezTo>
                    <a:pt x="5" y="183"/>
                    <a:pt x="1" y="216"/>
                    <a:pt x="0" y="250"/>
                  </a:cubicBezTo>
                  <a:cubicBezTo>
                    <a:pt x="1" y="262"/>
                    <a:pt x="0" y="275"/>
                    <a:pt x="3" y="287"/>
                  </a:cubicBezTo>
                  <a:cubicBezTo>
                    <a:pt x="7" y="309"/>
                    <a:pt x="13" y="329"/>
                    <a:pt x="35" y="3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279775" y="-790575"/>
              <a:ext cx="455613" cy="174625"/>
            </a:xfrm>
            <a:custGeom>
              <a:avLst/>
              <a:gdLst>
                <a:gd name="T0" fmla="*/ 388 w 597"/>
                <a:gd name="T1" fmla="*/ 10 h 228"/>
                <a:gd name="T2" fmla="*/ 260 w 597"/>
                <a:gd name="T3" fmla="*/ 48 h 228"/>
                <a:gd name="T4" fmla="*/ 106 w 597"/>
                <a:gd name="T5" fmla="*/ 130 h 228"/>
                <a:gd name="T6" fmla="*/ 4 w 597"/>
                <a:gd name="T7" fmla="*/ 198 h 228"/>
                <a:gd name="T8" fmla="*/ 6 w 597"/>
                <a:gd name="T9" fmla="*/ 203 h 228"/>
                <a:gd name="T10" fmla="*/ 57 w 597"/>
                <a:gd name="T11" fmla="*/ 195 h 228"/>
                <a:gd name="T12" fmla="*/ 136 w 597"/>
                <a:gd name="T13" fmla="*/ 175 h 228"/>
                <a:gd name="T14" fmla="*/ 186 w 597"/>
                <a:gd name="T15" fmla="*/ 142 h 228"/>
                <a:gd name="T16" fmla="*/ 320 w 597"/>
                <a:gd name="T17" fmla="*/ 70 h 228"/>
                <a:gd name="T18" fmla="*/ 496 w 597"/>
                <a:gd name="T19" fmla="*/ 33 h 228"/>
                <a:gd name="T20" fmla="*/ 530 w 597"/>
                <a:gd name="T21" fmla="*/ 62 h 228"/>
                <a:gd name="T22" fmla="*/ 503 w 597"/>
                <a:gd name="T23" fmla="*/ 120 h 228"/>
                <a:gd name="T24" fmla="*/ 443 w 597"/>
                <a:gd name="T25" fmla="*/ 171 h 228"/>
                <a:gd name="T26" fmla="*/ 366 w 597"/>
                <a:gd name="T27" fmla="*/ 217 h 228"/>
                <a:gd name="T28" fmla="*/ 364 w 597"/>
                <a:gd name="T29" fmla="*/ 220 h 228"/>
                <a:gd name="T30" fmla="*/ 364 w 597"/>
                <a:gd name="T31" fmla="*/ 220 h 228"/>
                <a:gd name="T32" fmla="*/ 367 w 597"/>
                <a:gd name="T33" fmla="*/ 224 h 228"/>
                <a:gd name="T34" fmla="*/ 380 w 597"/>
                <a:gd name="T35" fmla="*/ 228 h 228"/>
                <a:gd name="T36" fmla="*/ 425 w 597"/>
                <a:gd name="T37" fmla="*/ 226 h 228"/>
                <a:gd name="T38" fmla="*/ 550 w 597"/>
                <a:gd name="T39" fmla="*/ 177 h 228"/>
                <a:gd name="T40" fmla="*/ 596 w 597"/>
                <a:gd name="T41" fmla="*/ 102 h 228"/>
                <a:gd name="T42" fmla="*/ 587 w 597"/>
                <a:gd name="T43" fmla="*/ 54 h 228"/>
                <a:gd name="T44" fmla="*/ 528 w 597"/>
                <a:gd name="T45" fmla="*/ 11 h 228"/>
                <a:gd name="T46" fmla="*/ 388 w 597"/>
                <a:gd name="T47" fmla="*/ 1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7" h="228">
                  <a:moveTo>
                    <a:pt x="388" y="10"/>
                  </a:moveTo>
                  <a:cubicBezTo>
                    <a:pt x="343" y="20"/>
                    <a:pt x="330" y="20"/>
                    <a:pt x="260" y="48"/>
                  </a:cubicBezTo>
                  <a:cubicBezTo>
                    <a:pt x="190" y="76"/>
                    <a:pt x="125" y="118"/>
                    <a:pt x="106" y="130"/>
                  </a:cubicBezTo>
                  <a:cubicBezTo>
                    <a:pt x="81" y="145"/>
                    <a:pt x="8" y="194"/>
                    <a:pt x="4" y="198"/>
                  </a:cubicBezTo>
                  <a:cubicBezTo>
                    <a:pt x="0" y="202"/>
                    <a:pt x="2" y="203"/>
                    <a:pt x="6" y="203"/>
                  </a:cubicBezTo>
                  <a:cubicBezTo>
                    <a:pt x="10" y="203"/>
                    <a:pt x="49" y="195"/>
                    <a:pt x="57" y="195"/>
                  </a:cubicBezTo>
                  <a:cubicBezTo>
                    <a:pt x="85" y="196"/>
                    <a:pt x="111" y="189"/>
                    <a:pt x="136" y="175"/>
                  </a:cubicBezTo>
                  <a:cubicBezTo>
                    <a:pt x="155" y="165"/>
                    <a:pt x="171" y="154"/>
                    <a:pt x="186" y="142"/>
                  </a:cubicBezTo>
                  <a:cubicBezTo>
                    <a:pt x="225" y="111"/>
                    <a:pt x="297" y="78"/>
                    <a:pt x="320" y="70"/>
                  </a:cubicBezTo>
                  <a:cubicBezTo>
                    <a:pt x="380" y="48"/>
                    <a:pt x="457" y="30"/>
                    <a:pt x="496" y="33"/>
                  </a:cubicBezTo>
                  <a:cubicBezTo>
                    <a:pt x="512" y="34"/>
                    <a:pt x="527" y="43"/>
                    <a:pt x="530" y="62"/>
                  </a:cubicBezTo>
                  <a:cubicBezTo>
                    <a:pt x="533" y="77"/>
                    <a:pt x="513" y="110"/>
                    <a:pt x="503" y="120"/>
                  </a:cubicBezTo>
                  <a:cubicBezTo>
                    <a:pt x="494" y="130"/>
                    <a:pt x="469" y="152"/>
                    <a:pt x="443" y="171"/>
                  </a:cubicBezTo>
                  <a:cubicBezTo>
                    <a:pt x="413" y="191"/>
                    <a:pt x="369" y="216"/>
                    <a:pt x="366" y="217"/>
                  </a:cubicBezTo>
                  <a:cubicBezTo>
                    <a:pt x="363" y="219"/>
                    <a:pt x="364" y="220"/>
                    <a:pt x="364" y="220"/>
                  </a:cubicBezTo>
                  <a:cubicBezTo>
                    <a:pt x="364" y="220"/>
                    <a:pt x="364" y="219"/>
                    <a:pt x="364" y="220"/>
                  </a:cubicBezTo>
                  <a:cubicBezTo>
                    <a:pt x="364" y="222"/>
                    <a:pt x="365" y="222"/>
                    <a:pt x="367" y="224"/>
                  </a:cubicBezTo>
                  <a:cubicBezTo>
                    <a:pt x="370" y="225"/>
                    <a:pt x="373" y="228"/>
                    <a:pt x="380" y="228"/>
                  </a:cubicBezTo>
                  <a:cubicBezTo>
                    <a:pt x="383" y="228"/>
                    <a:pt x="421" y="226"/>
                    <a:pt x="425" y="226"/>
                  </a:cubicBezTo>
                  <a:cubicBezTo>
                    <a:pt x="451" y="224"/>
                    <a:pt x="505" y="216"/>
                    <a:pt x="550" y="177"/>
                  </a:cubicBezTo>
                  <a:cubicBezTo>
                    <a:pt x="573" y="156"/>
                    <a:pt x="593" y="137"/>
                    <a:pt x="596" y="102"/>
                  </a:cubicBezTo>
                  <a:cubicBezTo>
                    <a:pt x="597" y="90"/>
                    <a:pt x="596" y="73"/>
                    <a:pt x="587" y="54"/>
                  </a:cubicBezTo>
                  <a:cubicBezTo>
                    <a:pt x="576" y="29"/>
                    <a:pt x="549" y="18"/>
                    <a:pt x="528" y="11"/>
                  </a:cubicBezTo>
                  <a:cubicBezTo>
                    <a:pt x="493" y="0"/>
                    <a:pt x="438" y="0"/>
                    <a:pt x="388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49275" y="-954088"/>
              <a:ext cx="160338" cy="173038"/>
            </a:xfrm>
            <a:custGeom>
              <a:avLst/>
              <a:gdLst>
                <a:gd name="T0" fmla="*/ 39 w 210"/>
                <a:gd name="T1" fmla="*/ 128 h 226"/>
                <a:gd name="T2" fmla="*/ 50 w 210"/>
                <a:gd name="T3" fmla="*/ 144 h 226"/>
                <a:gd name="T4" fmla="*/ 53 w 210"/>
                <a:gd name="T5" fmla="*/ 162 h 226"/>
                <a:gd name="T6" fmla="*/ 34 w 210"/>
                <a:gd name="T7" fmla="*/ 188 h 226"/>
                <a:gd name="T8" fmla="*/ 12 w 210"/>
                <a:gd name="T9" fmla="*/ 222 h 226"/>
                <a:gd name="T10" fmla="*/ 48 w 210"/>
                <a:gd name="T11" fmla="*/ 201 h 226"/>
                <a:gd name="T12" fmla="*/ 84 w 210"/>
                <a:gd name="T13" fmla="*/ 192 h 226"/>
                <a:gd name="T14" fmla="*/ 159 w 210"/>
                <a:gd name="T15" fmla="*/ 197 h 226"/>
                <a:gd name="T16" fmla="*/ 199 w 210"/>
                <a:gd name="T17" fmla="*/ 166 h 226"/>
                <a:gd name="T18" fmla="*/ 189 w 210"/>
                <a:gd name="T19" fmla="*/ 80 h 226"/>
                <a:gd name="T20" fmla="*/ 156 w 210"/>
                <a:gd name="T21" fmla="*/ 43 h 226"/>
                <a:gd name="T22" fmla="*/ 99 w 210"/>
                <a:gd name="T23" fmla="*/ 11 h 226"/>
                <a:gd name="T24" fmla="*/ 66 w 210"/>
                <a:gd name="T25" fmla="*/ 11 h 226"/>
                <a:gd name="T26" fmla="*/ 36 w 210"/>
                <a:gd name="T27" fmla="*/ 31 h 226"/>
                <a:gd name="T28" fmla="*/ 25 w 210"/>
                <a:gd name="T29" fmla="*/ 108 h 226"/>
                <a:gd name="T30" fmla="*/ 39 w 210"/>
                <a:gd name="T31" fmla="*/ 1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26">
                  <a:moveTo>
                    <a:pt x="39" y="128"/>
                  </a:moveTo>
                  <a:cubicBezTo>
                    <a:pt x="43" y="134"/>
                    <a:pt x="46" y="140"/>
                    <a:pt x="50" y="144"/>
                  </a:cubicBezTo>
                  <a:cubicBezTo>
                    <a:pt x="56" y="150"/>
                    <a:pt x="58" y="155"/>
                    <a:pt x="53" y="162"/>
                  </a:cubicBezTo>
                  <a:cubicBezTo>
                    <a:pt x="47" y="170"/>
                    <a:pt x="40" y="179"/>
                    <a:pt x="34" y="188"/>
                  </a:cubicBezTo>
                  <a:cubicBezTo>
                    <a:pt x="28" y="197"/>
                    <a:pt x="9" y="218"/>
                    <a:pt x="12" y="222"/>
                  </a:cubicBezTo>
                  <a:cubicBezTo>
                    <a:pt x="15" y="226"/>
                    <a:pt x="38" y="207"/>
                    <a:pt x="48" y="201"/>
                  </a:cubicBezTo>
                  <a:cubicBezTo>
                    <a:pt x="59" y="194"/>
                    <a:pt x="70" y="186"/>
                    <a:pt x="84" y="192"/>
                  </a:cubicBezTo>
                  <a:cubicBezTo>
                    <a:pt x="109" y="203"/>
                    <a:pt x="134" y="201"/>
                    <a:pt x="159" y="197"/>
                  </a:cubicBezTo>
                  <a:cubicBezTo>
                    <a:pt x="177" y="194"/>
                    <a:pt x="194" y="186"/>
                    <a:pt x="199" y="166"/>
                  </a:cubicBezTo>
                  <a:cubicBezTo>
                    <a:pt x="205" y="137"/>
                    <a:pt x="210" y="107"/>
                    <a:pt x="189" y="80"/>
                  </a:cubicBezTo>
                  <a:cubicBezTo>
                    <a:pt x="178" y="67"/>
                    <a:pt x="169" y="53"/>
                    <a:pt x="156" y="43"/>
                  </a:cubicBezTo>
                  <a:cubicBezTo>
                    <a:pt x="139" y="30"/>
                    <a:pt x="119" y="20"/>
                    <a:pt x="99" y="11"/>
                  </a:cubicBezTo>
                  <a:cubicBezTo>
                    <a:pt x="89" y="6"/>
                    <a:pt x="78" y="0"/>
                    <a:pt x="66" y="11"/>
                  </a:cubicBezTo>
                  <a:cubicBezTo>
                    <a:pt x="57" y="19"/>
                    <a:pt x="47" y="26"/>
                    <a:pt x="36" y="31"/>
                  </a:cubicBezTo>
                  <a:cubicBezTo>
                    <a:pt x="11" y="44"/>
                    <a:pt x="0" y="87"/>
                    <a:pt x="25" y="108"/>
                  </a:cubicBezTo>
                  <a:cubicBezTo>
                    <a:pt x="31" y="113"/>
                    <a:pt x="34" y="122"/>
                    <a:pt x="39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154362" y="-631825"/>
              <a:ext cx="93663" cy="157163"/>
            </a:xfrm>
            <a:custGeom>
              <a:avLst/>
              <a:gdLst>
                <a:gd name="T0" fmla="*/ 105 w 122"/>
                <a:gd name="T1" fmla="*/ 180 h 205"/>
                <a:gd name="T2" fmla="*/ 108 w 122"/>
                <a:gd name="T3" fmla="*/ 135 h 205"/>
                <a:gd name="T4" fmla="*/ 121 w 122"/>
                <a:gd name="T5" fmla="*/ 30 h 205"/>
                <a:gd name="T6" fmla="*/ 106 w 122"/>
                <a:gd name="T7" fmla="*/ 10 h 205"/>
                <a:gd name="T8" fmla="*/ 101 w 122"/>
                <a:gd name="T9" fmla="*/ 8 h 205"/>
                <a:gd name="T10" fmla="*/ 64 w 122"/>
                <a:gd name="T11" fmla="*/ 0 h 205"/>
                <a:gd name="T12" fmla="*/ 46 w 122"/>
                <a:gd name="T13" fmla="*/ 9 h 205"/>
                <a:gd name="T14" fmla="*/ 24 w 122"/>
                <a:gd name="T15" fmla="*/ 44 h 205"/>
                <a:gd name="T16" fmla="*/ 4 w 122"/>
                <a:gd name="T17" fmla="*/ 141 h 205"/>
                <a:gd name="T18" fmla="*/ 47 w 122"/>
                <a:gd name="T19" fmla="*/ 198 h 205"/>
                <a:gd name="T20" fmla="*/ 78 w 122"/>
                <a:gd name="T21" fmla="*/ 202 h 205"/>
                <a:gd name="T22" fmla="*/ 105 w 122"/>
                <a:gd name="T23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205">
                  <a:moveTo>
                    <a:pt x="105" y="180"/>
                  </a:moveTo>
                  <a:cubicBezTo>
                    <a:pt x="103" y="164"/>
                    <a:pt x="106" y="150"/>
                    <a:pt x="108" y="135"/>
                  </a:cubicBezTo>
                  <a:cubicBezTo>
                    <a:pt x="113" y="100"/>
                    <a:pt x="117" y="65"/>
                    <a:pt x="121" y="30"/>
                  </a:cubicBezTo>
                  <a:cubicBezTo>
                    <a:pt x="122" y="17"/>
                    <a:pt x="119" y="12"/>
                    <a:pt x="106" y="10"/>
                  </a:cubicBezTo>
                  <a:cubicBezTo>
                    <a:pt x="105" y="9"/>
                    <a:pt x="103" y="8"/>
                    <a:pt x="101" y="8"/>
                  </a:cubicBezTo>
                  <a:cubicBezTo>
                    <a:pt x="89" y="5"/>
                    <a:pt x="77" y="3"/>
                    <a:pt x="64" y="0"/>
                  </a:cubicBezTo>
                  <a:cubicBezTo>
                    <a:pt x="58" y="2"/>
                    <a:pt x="50" y="4"/>
                    <a:pt x="46" y="9"/>
                  </a:cubicBezTo>
                  <a:cubicBezTo>
                    <a:pt x="38" y="20"/>
                    <a:pt x="27" y="31"/>
                    <a:pt x="24" y="44"/>
                  </a:cubicBezTo>
                  <a:cubicBezTo>
                    <a:pt x="15" y="76"/>
                    <a:pt x="9" y="108"/>
                    <a:pt x="4" y="141"/>
                  </a:cubicBezTo>
                  <a:cubicBezTo>
                    <a:pt x="0" y="172"/>
                    <a:pt x="16" y="192"/>
                    <a:pt x="47" y="198"/>
                  </a:cubicBezTo>
                  <a:cubicBezTo>
                    <a:pt x="57" y="200"/>
                    <a:pt x="68" y="199"/>
                    <a:pt x="78" y="202"/>
                  </a:cubicBezTo>
                  <a:cubicBezTo>
                    <a:pt x="94" y="205"/>
                    <a:pt x="108" y="196"/>
                    <a:pt x="105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-407988" y="17462"/>
              <a:ext cx="93663" cy="138113"/>
            </a:xfrm>
            <a:custGeom>
              <a:avLst/>
              <a:gdLst>
                <a:gd name="T0" fmla="*/ 0 w 59"/>
                <a:gd name="T1" fmla="*/ 87 h 87"/>
                <a:gd name="T2" fmla="*/ 0 w 59"/>
                <a:gd name="T3" fmla="*/ 0 h 87"/>
                <a:gd name="T4" fmla="*/ 15 w 59"/>
                <a:gd name="T5" fmla="*/ 0 h 87"/>
                <a:gd name="T6" fmla="*/ 45 w 59"/>
                <a:gd name="T7" fmla="*/ 58 h 87"/>
                <a:gd name="T8" fmla="*/ 45 w 59"/>
                <a:gd name="T9" fmla="*/ 0 h 87"/>
                <a:gd name="T10" fmla="*/ 59 w 59"/>
                <a:gd name="T11" fmla="*/ 0 h 87"/>
                <a:gd name="T12" fmla="*/ 59 w 59"/>
                <a:gd name="T13" fmla="*/ 87 h 87"/>
                <a:gd name="T14" fmla="*/ 44 w 59"/>
                <a:gd name="T15" fmla="*/ 87 h 87"/>
                <a:gd name="T16" fmla="*/ 14 w 59"/>
                <a:gd name="T17" fmla="*/ 31 h 87"/>
                <a:gd name="T18" fmla="*/ 14 w 59"/>
                <a:gd name="T19" fmla="*/ 87 h 87"/>
                <a:gd name="T20" fmla="*/ 0 w 59"/>
                <a:gd name="T21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87">
                  <a:moveTo>
                    <a:pt x="0" y="87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45" y="58"/>
                  </a:lnTo>
                  <a:lnTo>
                    <a:pt x="45" y="0"/>
                  </a:lnTo>
                  <a:lnTo>
                    <a:pt x="59" y="0"/>
                  </a:lnTo>
                  <a:lnTo>
                    <a:pt x="59" y="87"/>
                  </a:lnTo>
                  <a:lnTo>
                    <a:pt x="44" y="87"/>
                  </a:lnTo>
                  <a:lnTo>
                    <a:pt x="14" y="31"/>
                  </a:lnTo>
                  <a:lnTo>
                    <a:pt x="14" y="87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-301625" y="17462"/>
              <a:ext cx="115888" cy="138113"/>
            </a:xfrm>
            <a:custGeom>
              <a:avLst/>
              <a:gdLst>
                <a:gd name="T0" fmla="*/ 73 w 73"/>
                <a:gd name="T1" fmla="*/ 87 h 87"/>
                <a:gd name="T2" fmla="*/ 57 w 73"/>
                <a:gd name="T3" fmla="*/ 87 h 87"/>
                <a:gd name="T4" fmla="*/ 51 w 73"/>
                <a:gd name="T5" fmla="*/ 67 h 87"/>
                <a:gd name="T6" fmla="*/ 22 w 73"/>
                <a:gd name="T7" fmla="*/ 67 h 87"/>
                <a:gd name="T8" fmla="*/ 15 w 73"/>
                <a:gd name="T9" fmla="*/ 87 h 87"/>
                <a:gd name="T10" fmla="*/ 0 w 73"/>
                <a:gd name="T11" fmla="*/ 87 h 87"/>
                <a:gd name="T12" fmla="*/ 28 w 73"/>
                <a:gd name="T13" fmla="*/ 0 h 87"/>
                <a:gd name="T14" fmla="*/ 44 w 73"/>
                <a:gd name="T15" fmla="*/ 0 h 87"/>
                <a:gd name="T16" fmla="*/ 73 w 73"/>
                <a:gd name="T17" fmla="*/ 87 h 87"/>
                <a:gd name="T18" fmla="*/ 46 w 73"/>
                <a:gd name="T19" fmla="*/ 53 h 87"/>
                <a:gd name="T20" fmla="*/ 36 w 73"/>
                <a:gd name="T21" fmla="*/ 21 h 87"/>
                <a:gd name="T22" fmla="*/ 26 w 73"/>
                <a:gd name="T23" fmla="*/ 53 h 87"/>
                <a:gd name="T24" fmla="*/ 46 w 73"/>
                <a:gd name="T25" fmla="*/ 5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87">
                  <a:moveTo>
                    <a:pt x="73" y="87"/>
                  </a:moveTo>
                  <a:lnTo>
                    <a:pt x="57" y="87"/>
                  </a:lnTo>
                  <a:lnTo>
                    <a:pt x="51" y="67"/>
                  </a:lnTo>
                  <a:lnTo>
                    <a:pt x="22" y="67"/>
                  </a:lnTo>
                  <a:lnTo>
                    <a:pt x="15" y="87"/>
                  </a:lnTo>
                  <a:lnTo>
                    <a:pt x="0" y="87"/>
                  </a:lnTo>
                  <a:lnTo>
                    <a:pt x="28" y="0"/>
                  </a:lnTo>
                  <a:lnTo>
                    <a:pt x="44" y="0"/>
                  </a:lnTo>
                  <a:lnTo>
                    <a:pt x="73" y="87"/>
                  </a:lnTo>
                  <a:close/>
                  <a:moveTo>
                    <a:pt x="46" y="53"/>
                  </a:moveTo>
                  <a:lnTo>
                    <a:pt x="36" y="21"/>
                  </a:lnTo>
                  <a:lnTo>
                    <a:pt x="26" y="53"/>
                  </a:lnTo>
                  <a:lnTo>
                    <a:pt x="46" y="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-173038" y="17462"/>
              <a:ext cx="92075" cy="138113"/>
            </a:xfrm>
            <a:custGeom>
              <a:avLst/>
              <a:gdLst>
                <a:gd name="T0" fmla="*/ 0 w 58"/>
                <a:gd name="T1" fmla="*/ 87 h 87"/>
                <a:gd name="T2" fmla="*/ 0 w 58"/>
                <a:gd name="T3" fmla="*/ 0 h 87"/>
                <a:gd name="T4" fmla="*/ 15 w 58"/>
                <a:gd name="T5" fmla="*/ 0 h 87"/>
                <a:gd name="T6" fmla="*/ 44 w 58"/>
                <a:gd name="T7" fmla="*/ 58 h 87"/>
                <a:gd name="T8" fmla="*/ 44 w 58"/>
                <a:gd name="T9" fmla="*/ 0 h 87"/>
                <a:gd name="T10" fmla="*/ 58 w 58"/>
                <a:gd name="T11" fmla="*/ 0 h 87"/>
                <a:gd name="T12" fmla="*/ 58 w 58"/>
                <a:gd name="T13" fmla="*/ 87 h 87"/>
                <a:gd name="T14" fmla="*/ 43 w 58"/>
                <a:gd name="T15" fmla="*/ 87 h 87"/>
                <a:gd name="T16" fmla="*/ 14 w 58"/>
                <a:gd name="T17" fmla="*/ 31 h 87"/>
                <a:gd name="T18" fmla="*/ 14 w 58"/>
                <a:gd name="T19" fmla="*/ 87 h 87"/>
                <a:gd name="T20" fmla="*/ 0 w 58"/>
                <a:gd name="T21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7">
                  <a:moveTo>
                    <a:pt x="0" y="87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44" y="58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58" y="87"/>
                  </a:lnTo>
                  <a:lnTo>
                    <a:pt x="43" y="87"/>
                  </a:lnTo>
                  <a:lnTo>
                    <a:pt x="14" y="31"/>
                  </a:lnTo>
                  <a:lnTo>
                    <a:pt x="14" y="87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-65088" y="17462"/>
              <a:ext cx="74613" cy="141288"/>
            </a:xfrm>
            <a:custGeom>
              <a:avLst/>
              <a:gdLst>
                <a:gd name="T0" fmla="*/ 67 w 97"/>
                <a:gd name="T1" fmla="*/ 0 h 183"/>
                <a:gd name="T2" fmla="*/ 97 w 97"/>
                <a:gd name="T3" fmla="*/ 0 h 183"/>
                <a:gd name="T4" fmla="*/ 97 w 97"/>
                <a:gd name="T5" fmla="*/ 114 h 183"/>
                <a:gd name="T6" fmla="*/ 94 w 97"/>
                <a:gd name="T7" fmla="*/ 148 h 183"/>
                <a:gd name="T8" fmla="*/ 78 w 97"/>
                <a:gd name="T9" fmla="*/ 173 h 183"/>
                <a:gd name="T10" fmla="*/ 47 w 97"/>
                <a:gd name="T11" fmla="*/ 183 h 183"/>
                <a:gd name="T12" fmla="*/ 12 w 97"/>
                <a:gd name="T13" fmla="*/ 168 h 183"/>
                <a:gd name="T14" fmla="*/ 0 w 97"/>
                <a:gd name="T15" fmla="*/ 124 h 183"/>
                <a:gd name="T16" fmla="*/ 29 w 97"/>
                <a:gd name="T17" fmla="*/ 120 h 183"/>
                <a:gd name="T18" fmla="*/ 32 w 97"/>
                <a:gd name="T19" fmla="*/ 142 h 183"/>
                <a:gd name="T20" fmla="*/ 48 w 97"/>
                <a:gd name="T21" fmla="*/ 152 h 183"/>
                <a:gd name="T22" fmla="*/ 62 w 97"/>
                <a:gd name="T23" fmla="*/ 145 h 183"/>
                <a:gd name="T24" fmla="*/ 67 w 97"/>
                <a:gd name="T25" fmla="*/ 116 h 183"/>
                <a:gd name="T26" fmla="*/ 67 w 97"/>
                <a:gd name="T2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83">
                  <a:moveTo>
                    <a:pt x="6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97" y="128"/>
                    <a:pt x="96" y="140"/>
                    <a:pt x="94" y="148"/>
                  </a:cubicBezTo>
                  <a:cubicBezTo>
                    <a:pt x="91" y="158"/>
                    <a:pt x="85" y="167"/>
                    <a:pt x="78" y="173"/>
                  </a:cubicBezTo>
                  <a:cubicBezTo>
                    <a:pt x="70" y="179"/>
                    <a:pt x="59" y="183"/>
                    <a:pt x="47" y="183"/>
                  </a:cubicBezTo>
                  <a:cubicBezTo>
                    <a:pt x="32" y="183"/>
                    <a:pt x="20" y="178"/>
                    <a:pt x="12" y="168"/>
                  </a:cubicBezTo>
                  <a:cubicBezTo>
                    <a:pt x="4" y="158"/>
                    <a:pt x="0" y="143"/>
                    <a:pt x="0" y="124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30"/>
                    <a:pt x="30" y="138"/>
                    <a:pt x="32" y="142"/>
                  </a:cubicBezTo>
                  <a:cubicBezTo>
                    <a:pt x="36" y="148"/>
                    <a:pt x="41" y="152"/>
                    <a:pt x="48" y="152"/>
                  </a:cubicBezTo>
                  <a:cubicBezTo>
                    <a:pt x="55" y="152"/>
                    <a:pt x="59" y="149"/>
                    <a:pt x="62" y="145"/>
                  </a:cubicBezTo>
                  <a:cubicBezTo>
                    <a:pt x="65" y="140"/>
                    <a:pt x="67" y="131"/>
                    <a:pt x="67" y="116"/>
                  </a:cubicBez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4925" y="17462"/>
              <a:ext cx="22225" cy="1381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79375" y="17462"/>
              <a:ext cx="93663" cy="138113"/>
            </a:xfrm>
            <a:custGeom>
              <a:avLst/>
              <a:gdLst>
                <a:gd name="T0" fmla="*/ 0 w 59"/>
                <a:gd name="T1" fmla="*/ 87 h 87"/>
                <a:gd name="T2" fmla="*/ 0 w 59"/>
                <a:gd name="T3" fmla="*/ 0 h 87"/>
                <a:gd name="T4" fmla="*/ 15 w 59"/>
                <a:gd name="T5" fmla="*/ 0 h 87"/>
                <a:gd name="T6" fmla="*/ 45 w 59"/>
                <a:gd name="T7" fmla="*/ 58 h 87"/>
                <a:gd name="T8" fmla="*/ 45 w 59"/>
                <a:gd name="T9" fmla="*/ 0 h 87"/>
                <a:gd name="T10" fmla="*/ 59 w 59"/>
                <a:gd name="T11" fmla="*/ 0 h 87"/>
                <a:gd name="T12" fmla="*/ 59 w 59"/>
                <a:gd name="T13" fmla="*/ 87 h 87"/>
                <a:gd name="T14" fmla="*/ 44 w 59"/>
                <a:gd name="T15" fmla="*/ 87 h 87"/>
                <a:gd name="T16" fmla="*/ 14 w 59"/>
                <a:gd name="T17" fmla="*/ 31 h 87"/>
                <a:gd name="T18" fmla="*/ 14 w 59"/>
                <a:gd name="T19" fmla="*/ 87 h 87"/>
                <a:gd name="T20" fmla="*/ 0 w 59"/>
                <a:gd name="T21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87">
                  <a:moveTo>
                    <a:pt x="0" y="87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45" y="58"/>
                  </a:lnTo>
                  <a:lnTo>
                    <a:pt x="45" y="0"/>
                  </a:lnTo>
                  <a:lnTo>
                    <a:pt x="59" y="0"/>
                  </a:lnTo>
                  <a:lnTo>
                    <a:pt x="59" y="87"/>
                  </a:lnTo>
                  <a:lnTo>
                    <a:pt x="44" y="87"/>
                  </a:lnTo>
                  <a:lnTo>
                    <a:pt x="14" y="31"/>
                  </a:lnTo>
                  <a:lnTo>
                    <a:pt x="14" y="87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193675" y="15875"/>
              <a:ext cx="107950" cy="142875"/>
            </a:xfrm>
            <a:custGeom>
              <a:avLst/>
              <a:gdLst>
                <a:gd name="T0" fmla="*/ 77 w 143"/>
                <a:gd name="T1" fmla="*/ 117 h 186"/>
                <a:gd name="T2" fmla="*/ 77 w 143"/>
                <a:gd name="T3" fmla="*/ 86 h 186"/>
                <a:gd name="T4" fmla="*/ 143 w 143"/>
                <a:gd name="T5" fmla="*/ 86 h 186"/>
                <a:gd name="T6" fmla="*/ 143 w 143"/>
                <a:gd name="T7" fmla="*/ 158 h 186"/>
                <a:gd name="T8" fmla="*/ 115 w 143"/>
                <a:gd name="T9" fmla="*/ 177 h 186"/>
                <a:gd name="T10" fmla="*/ 78 w 143"/>
                <a:gd name="T11" fmla="*/ 186 h 186"/>
                <a:gd name="T12" fmla="*/ 36 w 143"/>
                <a:gd name="T13" fmla="*/ 174 h 186"/>
                <a:gd name="T14" fmla="*/ 9 w 143"/>
                <a:gd name="T15" fmla="*/ 140 h 186"/>
                <a:gd name="T16" fmla="*/ 0 w 143"/>
                <a:gd name="T17" fmla="*/ 92 h 186"/>
                <a:gd name="T18" fmla="*/ 10 w 143"/>
                <a:gd name="T19" fmla="*/ 42 h 186"/>
                <a:gd name="T20" fmla="*/ 40 w 143"/>
                <a:gd name="T21" fmla="*/ 9 h 186"/>
                <a:gd name="T22" fmla="*/ 76 w 143"/>
                <a:gd name="T23" fmla="*/ 0 h 186"/>
                <a:gd name="T24" fmla="*/ 120 w 143"/>
                <a:gd name="T25" fmla="*/ 14 h 186"/>
                <a:gd name="T26" fmla="*/ 141 w 143"/>
                <a:gd name="T27" fmla="*/ 53 h 186"/>
                <a:gd name="T28" fmla="*/ 110 w 143"/>
                <a:gd name="T29" fmla="*/ 60 h 186"/>
                <a:gd name="T30" fmla="*/ 98 w 143"/>
                <a:gd name="T31" fmla="*/ 39 h 186"/>
                <a:gd name="T32" fmla="*/ 76 w 143"/>
                <a:gd name="T33" fmla="*/ 31 h 186"/>
                <a:gd name="T34" fmla="*/ 44 w 143"/>
                <a:gd name="T35" fmla="*/ 46 h 186"/>
                <a:gd name="T36" fmla="*/ 32 w 143"/>
                <a:gd name="T37" fmla="*/ 91 h 186"/>
                <a:gd name="T38" fmla="*/ 44 w 143"/>
                <a:gd name="T39" fmla="*/ 139 h 186"/>
                <a:gd name="T40" fmla="*/ 76 w 143"/>
                <a:gd name="T41" fmla="*/ 155 h 186"/>
                <a:gd name="T42" fmla="*/ 95 w 143"/>
                <a:gd name="T43" fmla="*/ 150 h 186"/>
                <a:gd name="T44" fmla="*/ 112 w 143"/>
                <a:gd name="T45" fmla="*/ 139 h 186"/>
                <a:gd name="T46" fmla="*/ 112 w 143"/>
                <a:gd name="T47" fmla="*/ 117 h 186"/>
                <a:gd name="T48" fmla="*/ 77 w 143"/>
                <a:gd name="T49" fmla="*/ 11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3" h="186">
                  <a:moveTo>
                    <a:pt x="77" y="117"/>
                  </a:moveTo>
                  <a:cubicBezTo>
                    <a:pt x="77" y="86"/>
                    <a:pt x="77" y="86"/>
                    <a:pt x="77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158"/>
                    <a:pt x="143" y="158"/>
                    <a:pt x="143" y="158"/>
                  </a:cubicBezTo>
                  <a:cubicBezTo>
                    <a:pt x="136" y="165"/>
                    <a:pt x="127" y="172"/>
                    <a:pt x="115" y="177"/>
                  </a:cubicBezTo>
                  <a:cubicBezTo>
                    <a:pt x="103" y="183"/>
                    <a:pt x="90" y="186"/>
                    <a:pt x="78" y="186"/>
                  </a:cubicBezTo>
                  <a:cubicBezTo>
                    <a:pt x="62" y="186"/>
                    <a:pt x="48" y="182"/>
                    <a:pt x="36" y="174"/>
                  </a:cubicBezTo>
                  <a:cubicBezTo>
                    <a:pt x="24" y="166"/>
                    <a:pt x="15" y="155"/>
                    <a:pt x="9" y="140"/>
                  </a:cubicBezTo>
                  <a:cubicBezTo>
                    <a:pt x="3" y="125"/>
                    <a:pt x="0" y="109"/>
                    <a:pt x="0" y="92"/>
                  </a:cubicBezTo>
                  <a:cubicBezTo>
                    <a:pt x="0" y="74"/>
                    <a:pt x="4" y="57"/>
                    <a:pt x="10" y="42"/>
                  </a:cubicBezTo>
                  <a:cubicBezTo>
                    <a:pt x="17" y="28"/>
                    <a:pt x="27" y="17"/>
                    <a:pt x="40" y="9"/>
                  </a:cubicBezTo>
                  <a:cubicBezTo>
                    <a:pt x="49" y="3"/>
                    <a:pt x="61" y="0"/>
                    <a:pt x="76" y="0"/>
                  </a:cubicBezTo>
                  <a:cubicBezTo>
                    <a:pt x="95" y="0"/>
                    <a:pt x="110" y="5"/>
                    <a:pt x="120" y="14"/>
                  </a:cubicBezTo>
                  <a:cubicBezTo>
                    <a:pt x="131" y="24"/>
                    <a:pt x="138" y="36"/>
                    <a:pt x="141" y="53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8" y="51"/>
                    <a:pt x="104" y="44"/>
                    <a:pt x="98" y="39"/>
                  </a:cubicBezTo>
                  <a:cubicBezTo>
                    <a:pt x="92" y="34"/>
                    <a:pt x="85" y="31"/>
                    <a:pt x="76" y="31"/>
                  </a:cubicBezTo>
                  <a:cubicBezTo>
                    <a:pt x="63" y="31"/>
                    <a:pt x="52" y="36"/>
                    <a:pt x="44" y="46"/>
                  </a:cubicBezTo>
                  <a:cubicBezTo>
                    <a:pt x="36" y="56"/>
                    <a:pt x="32" y="71"/>
                    <a:pt x="32" y="91"/>
                  </a:cubicBezTo>
                  <a:cubicBezTo>
                    <a:pt x="32" y="112"/>
                    <a:pt x="36" y="128"/>
                    <a:pt x="44" y="139"/>
                  </a:cubicBezTo>
                  <a:cubicBezTo>
                    <a:pt x="52" y="149"/>
                    <a:pt x="63" y="155"/>
                    <a:pt x="76" y="155"/>
                  </a:cubicBezTo>
                  <a:cubicBezTo>
                    <a:pt x="82" y="155"/>
                    <a:pt x="89" y="153"/>
                    <a:pt x="95" y="150"/>
                  </a:cubicBezTo>
                  <a:cubicBezTo>
                    <a:pt x="102" y="147"/>
                    <a:pt x="107" y="144"/>
                    <a:pt x="112" y="139"/>
                  </a:cubicBezTo>
                  <a:cubicBezTo>
                    <a:pt x="112" y="117"/>
                    <a:pt x="112" y="117"/>
                    <a:pt x="112" y="117"/>
                  </a:cubicBezTo>
                  <a:lnTo>
                    <a:pt x="77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68300" y="17462"/>
              <a:ext cx="93663" cy="141288"/>
            </a:xfrm>
            <a:custGeom>
              <a:avLst/>
              <a:gdLst>
                <a:gd name="T0" fmla="*/ 0 w 122"/>
                <a:gd name="T1" fmla="*/ 0 h 183"/>
                <a:gd name="T2" fmla="*/ 31 w 122"/>
                <a:gd name="T3" fmla="*/ 0 h 183"/>
                <a:gd name="T4" fmla="*/ 31 w 122"/>
                <a:gd name="T5" fmla="*/ 97 h 183"/>
                <a:gd name="T6" fmla="*/ 32 w 122"/>
                <a:gd name="T7" fmla="*/ 127 h 183"/>
                <a:gd name="T8" fmla="*/ 41 w 122"/>
                <a:gd name="T9" fmla="*/ 145 h 183"/>
                <a:gd name="T10" fmla="*/ 62 w 122"/>
                <a:gd name="T11" fmla="*/ 152 h 183"/>
                <a:gd name="T12" fmla="*/ 81 w 122"/>
                <a:gd name="T13" fmla="*/ 145 h 183"/>
                <a:gd name="T14" fmla="*/ 90 w 122"/>
                <a:gd name="T15" fmla="*/ 130 h 183"/>
                <a:gd name="T16" fmla="*/ 91 w 122"/>
                <a:gd name="T17" fmla="*/ 99 h 183"/>
                <a:gd name="T18" fmla="*/ 91 w 122"/>
                <a:gd name="T19" fmla="*/ 0 h 183"/>
                <a:gd name="T20" fmla="*/ 122 w 122"/>
                <a:gd name="T21" fmla="*/ 0 h 183"/>
                <a:gd name="T22" fmla="*/ 122 w 122"/>
                <a:gd name="T23" fmla="*/ 94 h 183"/>
                <a:gd name="T24" fmla="*/ 119 w 122"/>
                <a:gd name="T25" fmla="*/ 140 h 183"/>
                <a:gd name="T26" fmla="*/ 110 w 122"/>
                <a:gd name="T27" fmla="*/ 162 h 183"/>
                <a:gd name="T28" fmla="*/ 92 w 122"/>
                <a:gd name="T29" fmla="*/ 177 h 183"/>
                <a:gd name="T30" fmla="*/ 63 w 122"/>
                <a:gd name="T31" fmla="*/ 183 h 183"/>
                <a:gd name="T32" fmla="*/ 30 w 122"/>
                <a:gd name="T33" fmla="*/ 177 h 183"/>
                <a:gd name="T34" fmla="*/ 12 w 122"/>
                <a:gd name="T35" fmla="*/ 161 h 183"/>
                <a:gd name="T36" fmla="*/ 3 w 122"/>
                <a:gd name="T37" fmla="*/ 141 h 183"/>
                <a:gd name="T38" fmla="*/ 0 w 122"/>
                <a:gd name="T39" fmla="*/ 96 h 183"/>
                <a:gd name="T40" fmla="*/ 0 w 122"/>
                <a:gd name="T4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2" h="183">
                  <a:moveTo>
                    <a:pt x="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1" y="97"/>
                    <a:pt x="31" y="97"/>
                    <a:pt x="31" y="97"/>
                  </a:cubicBezTo>
                  <a:cubicBezTo>
                    <a:pt x="31" y="113"/>
                    <a:pt x="31" y="123"/>
                    <a:pt x="32" y="127"/>
                  </a:cubicBezTo>
                  <a:cubicBezTo>
                    <a:pt x="33" y="135"/>
                    <a:pt x="37" y="140"/>
                    <a:pt x="41" y="145"/>
                  </a:cubicBezTo>
                  <a:cubicBezTo>
                    <a:pt x="46" y="149"/>
                    <a:pt x="53" y="152"/>
                    <a:pt x="62" y="152"/>
                  </a:cubicBezTo>
                  <a:cubicBezTo>
                    <a:pt x="70" y="152"/>
                    <a:pt x="77" y="149"/>
                    <a:pt x="81" y="145"/>
                  </a:cubicBezTo>
                  <a:cubicBezTo>
                    <a:pt x="86" y="141"/>
                    <a:pt x="89" y="136"/>
                    <a:pt x="90" y="130"/>
                  </a:cubicBezTo>
                  <a:cubicBezTo>
                    <a:pt x="90" y="124"/>
                    <a:pt x="91" y="114"/>
                    <a:pt x="91" y="99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116"/>
                    <a:pt x="121" y="131"/>
                    <a:pt x="119" y="140"/>
                  </a:cubicBezTo>
                  <a:cubicBezTo>
                    <a:pt x="117" y="149"/>
                    <a:pt x="114" y="156"/>
                    <a:pt x="110" y="162"/>
                  </a:cubicBezTo>
                  <a:cubicBezTo>
                    <a:pt x="105" y="169"/>
                    <a:pt x="100" y="173"/>
                    <a:pt x="92" y="177"/>
                  </a:cubicBezTo>
                  <a:cubicBezTo>
                    <a:pt x="84" y="181"/>
                    <a:pt x="75" y="183"/>
                    <a:pt x="63" y="183"/>
                  </a:cubicBezTo>
                  <a:cubicBezTo>
                    <a:pt x="48" y="183"/>
                    <a:pt x="37" y="181"/>
                    <a:pt x="30" y="177"/>
                  </a:cubicBezTo>
                  <a:cubicBezTo>
                    <a:pt x="22" y="173"/>
                    <a:pt x="16" y="168"/>
                    <a:pt x="12" y="161"/>
                  </a:cubicBezTo>
                  <a:cubicBezTo>
                    <a:pt x="7" y="155"/>
                    <a:pt x="5" y="148"/>
                    <a:pt x="3" y="141"/>
                  </a:cubicBezTo>
                  <a:cubicBezTo>
                    <a:pt x="1" y="131"/>
                    <a:pt x="0" y="116"/>
                    <a:pt x="0" y="9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85775" y="17462"/>
              <a:ext cx="93663" cy="138113"/>
            </a:xfrm>
            <a:custGeom>
              <a:avLst/>
              <a:gdLst>
                <a:gd name="T0" fmla="*/ 0 w 59"/>
                <a:gd name="T1" fmla="*/ 87 h 87"/>
                <a:gd name="T2" fmla="*/ 0 w 59"/>
                <a:gd name="T3" fmla="*/ 0 h 87"/>
                <a:gd name="T4" fmla="*/ 15 w 59"/>
                <a:gd name="T5" fmla="*/ 0 h 87"/>
                <a:gd name="T6" fmla="*/ 45 w 59"/>
                <a:gd name="T7" fmla="*/ 58 h 87"/>
                <a:gd name="T8" fmla="*/ 45 w 59"/>
                <a:gd name="T9" fmla="*/ 0 h 87"/>
                <a:gd name="T10" fmla="*/ 59 w 59"/>
                <a:gd name="T11" fmla="*/ 0 h 87"/>
                <a:gd name="T12" fmla="*/ 59 w 59"/>
                <a:gd name="T13" fmla="*/ 87 h 87"/>
                <a:gd name="T14" fmla="*/ 44 w 59"/>
                <a:gd name="T15" fmla="*/ 87 h 87"/>
                <a:gd name="T16" fmla="*/ 14 w 59"/>
                <a:gd name="T17" fmla="*/ 31 h 87"/>
                <a:gd name="T18" fmla="*/ 14 w 59"/>
                <a:gd name="T19" fmla="*/ 87 h 87"/>
                <a:gd name="T20" fmla="*/ 0 w 59"/>
                <a:gd name="T21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87">
                  <a:moveTo>
                    <a:pt x="0" y="87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45" y="58"/>
                  </a:lnTo>
                  <a:lnTo>
                    <a:pt x="45" y="0"/>
                  </a:lnTo>
                  <a:lnTo>
                    <a:pt x="59" y="0"/>
                  </a:lnTo>
                  <a:lnTo>
                    <a:pt x="59" y="87"/>
                  </a:lnTo>
                  <a:lnTo>
                    <a:pt x="44" y="87"/>
                  </a:lnTo>
                  <a:lnTo>
                    <a:pt x="14" y="31"/>
                  </a:lnTo>
                  <a:lnTo>
                    <a:pt x="14" y="87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03250" y="17462"/>
              <a:ext cx="23813" cy="1381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636587" y="17462"/>
              <a:ext cx="107950" cy="138113"/>
            </a:xfrm>
            <a:custGeom>
              <a:avLst/>
              <a:gdLst>
                <a:gd name="T0" fmla="*/ 27 w 68"/>
                <a:gd name="T1" fmla="*/ 87 h 87"/>
                <a:gd name="T2" fmla="*/ 0 w 68"/>
                <a:gd name="T3" fmla="*/ 0 h 87"/>
                <a:gd name="T4" fmla="*/ 16 w 68"/>
                <a:gd name="T5" fmla="*/ 0 h 87"/>
                <a:gd name="T6" fmla="*/ 35 w 68"/>
                <a:gd name="T7" fmla="*/ 65 h 87"/>
                <a:gd name="T8" fmla="*/ 53 w 68"/>
                <a:gd name="T9" fmla="*/ 0 h 87"/>
                <a:gd name="T10" fmla="*/ 68 w 68"/>
                <a:gd name="T11" fmla="*/ 0 h 87"/>
                <a:gd name="T12" fmla="*/ 42 w 68"/>
                <a:gd name="T13" fmla="*/ 87 h 87"/>
                <a:gd name="T14" fmla="*/ 27 w 68"/>
                <a:gd name="T1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87">
                  <a:moveTo>
                    <a:pt x="27" y="87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35" y="65"/>
                  </a:lnTo>
                  <a:lnTo>
                    <a:pt x="53" y="0"/>
                  </a:lnTo>
                  <a:lnTo>
                    <a:pt x="68" y="0"/>
                  </a:lnTo>
                  <a:lnTo>
                    <a:pt x="42" y="87"/>
                  </a:lnTo>
                  <a:lnTo>
                    <a:pt x="27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757237" y="17462"/>
              <a:ext cx="88900" cy="138113"/>
            </a:xfrm>
            <a:custGeom>
              <a:avLst/>
              <a:gdLst>
                <a:gd name="T0" fmla="*/ 0 w 56"/>
                <a:gd name="T1" fmla="*/ 87 h 87"/>
                <a:gd name="T2" fmla="*/ 0 w 56"/>
                <a:gd name="T3" fmla="*/ 0 h 87"/>
                <a:gd name="T4" fmla="*/ 55 w 56"/>
                <a:gd name="T5" fmla="*/ 0 h 87"/>
                <a:gd name="T6" fmla="*/ 55 w 56"/>
                <a:gd name="T7" fmla="*/ 15 h 87"/>
                <a:gd name="T8" fmla="*/ 15 w 56"/>
                <a:gd name="T9" fmla="*/ 15 h 87"/>
                <a:gd name="T10" fmla="*/ 15 w 56"/>
                <a:gd name="T11" fmla="*/ 34 h 87"/>
                <a:gd name="T12" fmla="*/ 52 w 56"/>
                <a:gd name="T13" fmla="*/ 34 h 87"/>
                <a:gd name="T14" fmla="*/ 52 w 56"/>
                <a:gd name="T15" fmla="*/ 49 h 87"/>
                <a:gd name="T16" fmla="*/ 15 w 56"/>
                <a:gd name="T17" fmla="*/ 49 h 87"/>
                <a:gd name="T18" fmla="*/ 15 w 56"/>
                <a:gd name="T19" fmla="*/ 72 h 87"/>
                <a:gd name="T20" fmla="*/ 56 w 56"/>
                <a:gd name="T21" fmla="*/ 72 h 87"/>
                <a:gd name="T22" fmla="*/ 56 w 56"/>
                <a:gd name="T23" fmla="*/ 87 h 87"/>
                <a:gd name="T24" fmla="*/ 0 w 56"/>
                <a:gd name="T2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87">
                  <a:moveTo>
                    <a:pt x="0" y="87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55" y="15"/>
                  </a:lnTo>
                  <a:lnTo>
                    <a:pt x="15" y="15"/>
                  </a:lnTo>
                  <a:lnTo>
                    <a:pt x="15" y="34"/>
                  </a:lnTo>
                  <a:lnTo>
                    <a:pt x="52" y="34"/>
                  </a:lnTo>
                  <a:lnTo>
                    <a:pt x="52" y="49"/>
                  </a:lnTo>
                  <a:lnTo>
                    <a:pt x="15" y="49"/>
                  </a:lnTo>
                  <a:lnTo>
                    <a:pt x="15" y="72"/>
                  </a:lnTo>
                  <a:lnTo>
                    <a:pt x="56" y="72"/>
                  </a:lnTo>
                  <a:lnTo>
                    <a:pt x="56" y="87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865187" y="17462"/>
              <a:ext cx="104775" cy="138113"/>
            </a:xfrm>
            <a:custGeom>
              <a:avLst/>
              <a:gdLst>
                <a:gd name="T0" fmla="*/ 0 w 137"/>
                <a:gd name="T1" fmla="*/ 179 h 179"/>
                <a:gd name="T2" fmla="*/ 0 w 137"/>
                <a:gd name="T3" fmla="*/ 0 h 179"/>
                <a:gd name="T4" fmla="*/ 65 w 137"/>
                <a:gd name="T5" fmla="*/ 0 h 179"/>
                <a:gd name="T6" fmla="*/ 100 w 137"/>
                <a:gd name="T7" fmla="*/ 5 h 179"/>
                <a:gd name="T8" fmla="*/ 118 w 137"/>
                <a:gd name="T9" fmla="*/ 22 h 179"/>
                <a:gd name="T10" fmla="*/ 124 w 137"/>
                <a:gd name="T11" fmla="*/ 50 h 179"/>
                <a:gd name="T12" fmla="*/ 114 w 137"/>
                <a:gd name="T13" fmla="*/ 84 h 179"/>
                <a:gd name="T14" fmla="*/ 84 w 137"/>
                <a:gd name="T15" fmla="*/ 100 h 179"/>
                <a:gd name="T16" fmla="*/ 101 w 137"/>
                <a:gd name="T17" fmla="*/ 115 h 179"/>
                <a:gd name="T18" fmla="*/ 118 w 137"/>
                <a:gd name="T19" fmla="*/ 144 h 179"/>
                <a:gd name="T20" fmla="*/ 137 w 137"/>
                <a:gd name="T21" fmla="*/ 179 h 179"/>
                <a:gd name="T22" fmla="*/ 100 w 137"/>
                <a:gd name="T23" fmla="*/ 179 h 179"/>
                <a:gd name="T24" fmla="*/ 78 w 137"/>
                <a:gd name="T25" fmla="*/ 140 h 179"/>
                <a:gd name="T26" fmla="*/ 62 w 137"/>
                <a:gd name="T27" fmla="*/ 114 h 179"/>
                <a:gd name="T28" fmla="*/ 52 w 137"/>
                <a:gd name="T29" fmla="*/ 107 h 179"/>
                <a:gd name="T30" fmla="*/ 37 w 137"/>
                <a:gd name="T31" fmla="*/ 105 h 179"/>
                <a:gd name="T32" fmla="*/ 31 w 137"/>
                <a:gd name="T33" fmla="*/ 105 h 179"/>
                <a:gd name="T34" fmla="*/ 31 w 137"/>
                <a:gd name="T35" fmla="*/ 179 h 179"/>
                <a:gd name="T36" fmla="*/ 0 w 137"/>
                <a:gd name="T37" fmla="*/ 179 h 179"/>
                <a:gd name="T38" fmla="*/ 31 w 137"/>
                <a:gd name="T39" fmla="*/ 76 h 179"/>
                <a:gd name="T40" fmla="*/ 53 w 137"/>
                <a:gd name="T41" fmla="*/ 76 h 179"/>
                <a:gd name="T42" fmla="*/ 81 w 137"/>
                <a:gd name="T43" fmla="*/ 74 h 179"/>
                <a:gd name="T44" fmla="*/ 90 w 137"/>
                <a:gd name="T45" fmla="*/ 66 h 179"/>
                <a:gd name="T46" fmla="*/ 93 w 137"/>
                <a:gd name="T47" fmla="*/ 53 h 179"/>
                <a:gd name="T48" fmla="*/ 89 w 137"/>
                <a:gd name="T49" fmla="*/ 38 h 179"/>
                <a:gd name="T50" fmla="*/ 77 w 137"/>
                <a:gd name="T51" fmla="*/ 31 h 179"/>
                <a:gd name="T52" fmla="*/ 55 w 137"/>
                <a:gd name="T53" fmla="*/ 31 h 179"/>
                <a:gd name="T54" fmla="*/ 31 w 137"/>
                <a:gd name="T55" fmla="*/ 31 h 179"/>
                <a:gd name="T56" fmla="*/ 31 w 137"/>
                <a:gd name="T57" fmla="*/ 7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" h="179">
                  <a:moveTo>
                    <a:pt x="0" y="1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0"/>
                    <a:pt x="93" y="2"/>
                    <a:pt x="100" y="5"/>
                  </a:cubicBezTo>
                  <a:cubicBezTo>
                    <a:pt x="108" y="8"/>
                    <a:pt x="113" y="14"/>
                    <a:pt x="118" y="22"/>
                  </a:cubicBezTo>
                  <a:cubicBezTo>
                    <a:pt x="122" y="30"/>
                    <a:pt x="124" y="40"/>
                    <a:pt x="124" y="50"/>
                  </a:cubicBezTo>
                  <a:cubicBezTo>
                    <a:pt x="124" y="64"/>
                    <a:pt x="121" y="75"/>
                    <a:pt x="114" y="84"/>
                  </a:cubicBezTo>
                  <a:cubicBezTo>
                    <a:pt x="108" y="93"/>
                    <a:pt x="98" y="98"/>
                    <a:pt x="84" y="100"/>
                  </a:cubicBezTo>
                  <a:cubicBezTo>
                    <a:pt x="91" y="105"/>
                    <a:pt x="96" y="110"/>
                    <a:pt x="101" y="115"/>
                  </a:cubicBezTo>
                  <a:cubicBezTo>
                    <a:pt x="105" y="121"/>
                    <a:pt x="111" y="131"/>
                    <a:pt x="118" y="144"/>
                  </a:cubicBezTo>
                  <a:cubicBezTo>
                    <a:pt x="137" y="179"/>
                    <a:pt x="137" y="179"/>
                    <a:pt x="137" y="179"/>
                  </a:cubicBezTo>
                  <a:cubicBezTo>
                    <a:pt x="100" y="179"/>
                    <a:pt x="100" y="179"/>
                    <a:pt x="100" y="179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0" y="127"/>
                    <a:pt x="64" y="118"/>
                    <a:pt x="62" y="114"/>
                  </a:cubicBezTo>
                  <a:cubicBezTo>
                    <a:pt x="59" y="110"/>
                    <a:pt x="56" y="108"/>
                    <a:pt x="52" y="107"/>
                  </a:cubicBezTo>
                  <a:cubicBezTo>
                    <a:pt x="49" y="105"/>
                    <a:pt x="44" y="105"/>
                    <a:pt x="37" y="105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31" y="179"/>
                    <a:pt x="31" y="179"/>
                    <a:pt x="31" y="179"/>
                  </a:cubicBezTo>
                  <a:lnTo>
                    <a:pt x="0" y="179"/>
                  </a:lnTo>
                  <a:close/>
                  <a:moveTo>
                    <a:pt x="31" y="76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68" y="76"/>
                    <a:pt x="77" y="75"/>
                    <a:pt x="81" y="74"/>
                  </a:cubicBezTo>
                  <a:cubicBezTo>
                    <a:pt x="85" y="72"/>
                    <a:pt x="88" y="70"/>
                    <a:pt x="90" y="66"/>
                  </a:cubicBezTo>
                  <a:cubicBezTo>
                    <a:pt x="92" y="63"/>
                    <a:pt x="93" y="58"/>
                    <a:pt x="93" y="53"/>
                  </a:cubicBezTo>
                  <a:cubicBezTo>
                    <a:pt x="93" y="47"/>
                    <a:pt x="91" y="42"/>
                    <a:pt x="89" y="38"/>
                  </a:cubicBezTo>
                  <a:cubicBezTo>
                    <a:pt x="86" y="34"/>
                    <a:pt x="82" y="32"/>
                    <a:pt x="77" y="31"/>
                  </a:cubicBezTo>
                  <a:cubicBezTo>
                    <a:pt x="75" y="31"/>
                    <a:pt x="67" y="31"/>
                    <a:pt x="55" y="31"/>
                  </a:cubicBezTo>
                  <a:cubicBezTo>
                    <a:pt x="31" y="31"/>
                    <a:pt x="31" y="31"/>
                    <a:pt x="31" y="31"/>
                  </a:cubicBezTo>
                  <a:lnTo>
                    <a:pt x="31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977900" y="15875"/>
              <a:ext cx="93663" cy="142875"/>
            </a:xfrm>
            <a:custGeom>
              <a:avLst/>
              <a:gdLst>
                <a:gd name="T0" fmla="*/ 0 w 124"/>
                <a:gd name="T1" fmla="*/ 124 h 186"/>
                <a:gd name="T2" fmla="*/ 30 w 124"/>
                <a:gd name="T3" fmla="*/ 121 h 186"/>
                <a:gd name="T4" fmla="*/ 41 w 124"/>
                <a:gd name="T5" fmla="*/ 147 h 186"/>
                <a:gd name="T6" fmla="*/ 63 w 124"/>
                <a:gd name="T7" fmla="*/ 155 h 186"/>
                <a:gd name="T8" fmla="*/ 85 w 124"/>
                <a:gd name="T9" fmla="*/ 148 h 186"/>
                <a:gd name="T10" fmla="*/ 93 w 124"/>
                <a:gd name="T11" fmla="*/ 130 h 186"/>
                <a:gd name="T12" fmla="*/ 90 w 124"/>
                <a:gd name="T13" fmla="*/ 120 h 186"/>
                <a:gd name="T14" fmla="*/ 78 w 124"/>
                <a:gd name="T15" fmla="*/ 112 h 186"/>
                <a:gd name="T16" fmla="*/ 54 w 124"/>
                <a:gd name="T17" fmla="*/ 104 h 186"/>
                <a:gd name="T18" fmla="*/ 19 w 124"/>
                <a:gd name="T19" fmla="*/ 86 h 186"/>
                <a:gd name="T20" fmla="*/ 5 w 124"/>
                <a:gd name="T21" fmla="*/ 50 h 186"/>
                <a:gd name="T22" fmla="*/ 12 w 124"/>
                <a:gd name="T23" fmla="*/ 25 h 186"/>
                <a:gd name="T24" fmla="*/ 31 w 124"/>
                <a:gd name="T25" fmla="*/ 6 h 186"/>
                <a:gd name="T26" fmla="*/ 61 w 124"/>
                <a:gd name="T27" fmla="*/ 0 h 186"/>
                <a:gd name="T28" fmla="*/ 104 w 124"/>
                <a:gd name="T29" fmla="*/ 15 h 186"/>
                <a:gd name="T30" fmla="*/ 119 w 124"/>
                <a:gd name="T31" fmla="*/ 54 h 186"/>
                <a:gd name="T32" fmla="*/ 88 w 124"/>
                <a:gd name="T33" fmla="*/ 56 h 186"/>
                <a:gd name="T34" fmla="*/ 80 w 124"/>
                <a:gd name="T35" fmla="*/ 36 h 186"/>
                <a:gd name="T36" fmla="*/ 60 w 124"/>
                <a:gd name="T37" fmla="*/ 30 h 186"/>
                <a:gd name="T38" fmla="*/ 39 w 124"/>
                <a:gd name="T39" fmla="*/ 37 h 186"/>
                <a:gd name="T40" fmla="*/ 35 w 124"/>
                <a:gd name="T41" fmla="*/ 48 h 186"/>
                <a:gd name="T42" fmla="*/ 39 w 124"/>
                <a:gd name="T43" fmla="*/ 59 h 186"/>
                <a:gd name="T44" fmla="*/ 67 w 124"/>
                <a:gd name="T45" fmla="*/ 71 h 186"/>
                <a:gd name="T46" fmla="*/ 101 w 124"/>
                <a:gd name="T47" fmla="*/ 83 h 186"/>
                <a:gd name="T48" fmla="*/ 117 w 124"/>
                <a:gd name="T49" fmla="*/ 102 h 186"/>
                <a:gd name="T50" fmla="*/ 124 w 124"/>
                <a:gd name="T51" fmla="*/ 130 h 186"/>
                <a:gd name="T52" fmla="*/ 116 w 124"/>
                <a:gd name="T53" fmla="*/ 159 h 186"/>
                <a:gd name="T54" fmla="*/ 96 w 124"/>
                <a:gd name="T55" fmla="*/ 179 h 186"/>
                <a:gd name="T56" fmla="*/ 63 w 124"/>
                <a:gd name="T57" fmla="*/ 186 h 186"/>
                <a:gd name="T58" fmla="*/ 18 w 124"/>
                <a:gd name="T59" fmla="*/ 170 h 186"/>
                <a:gd name="T60" fmla="*/ 0 w 124"/>
                <a:gd name="T61" fmla="*/ 12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86">
                  <a:moveTo>
                    <a:pt x="0" y="124"/>
                  </a:moveTo>
                  <a:cubicBezTo>
                    <a:pt x="30" y="121"/>
                    <a:pt x="30" y="121"/>
                    <a:pt x="30" y="121"/>
                  </a:cubicBezTo>
                  <a:cubicBezTo>
                    <a:pt x="31" y="133"/>
                    <a:pt x="35" y="141"/>
                    <a:pt x="41" y="147"/>
                  </a:cubicBezTo>
                  <a:cubicBezTo>
                    <a:pt x="46" y="152"/>
                    <a:pt x="53" y="155"/>
                    <a:pt x="63" y="155"/>
                  </a:cubicBezTo>
                  <a:cubicBezTo>
                    <a:pt x="73" y="155"/>
                    <a:pt x="80" y="153"/>
                    <a:pt x="85" y="148"/>
                  </a:cubicBezTo>
                  <a:cubicBezTo>
                    <a:pt x="90" y="143"/>
                    <a:pt x="93" y="137"/>
                    <a:pt x="93" y="130"/>
                  </a:cubicBezTo>
                  <a:cubicBezTo>
                    <a:pt x="93" y="126"/>
                    <a:pt x="92" y="123"/>
                    <a:pt x="90" y="120"/>
                  </a:cubicBezTo>
                  <a:cubicBezTo>
                    <a:pt x="87" y="117"/>
                    <a:pt x="84" y="114"/>
                    <a:pt x="78" y="112"/>
                  </a:cubicBezTo>
                  <a:cubicBezTo>
                    <a:pt x="75" y="110"/>
                    <a:pt x="67" y="108"/>
                    <a:pt x="54" y="104"/>
                  </a:cubicBezTo>
                  <a:cubicBezTo>
                    <a:pt x="37" y="99"/>
                    <a:pt x="26" y="93"/>
                    <a:pt x="19" y="86"/>
                  </a:cubicBezTo>
                  <a:cubicBezTo>
                    <a:pt x="10" y="76"/>
                    <a:pt x="5" y="64"/>
                    <a:pt x="5" y="50"/>
                  </a:cubicBezTo>
                  <a:cubicBezTo>
                    <a:pt x="5" y="41"/>
                    <a:pt x="7" y="33"/>
                    <a:pt x="12" y="25"/>
                  </a:cubicBezTo>
                  <a:cubicBezTo>
                    <a:pt x="16" y="17"/>
                    <a:pt x="23" y="11"/>
                    <a:pt x="31" y="6"/>
                  </a:cubicBezTo>
                  <a:cubicBezTo>
                    <a:pt x="39" y="2"/>
                    <a:pt x="49" y="0"/>
                    <a:pt x="61" y="0"/>
                  </a:cubicBezTo>
                  <a:cubicBezTo>
                    <a:pt x="80" y="0"/>
                    <a:pt x="94" y="5"/>
                    <a:pt x="104" y="15"/>
                  </a:cubicBezTo>
                  <a:cubicBezTo>
                    <a:pt x="114" y="25"/>
                    <a:pt x="119" y="38"/>
                    <a:pt x="119" y="54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7" y="47"/>
                    <a:pt x="84" y="40"/>
                    <a:pt x="80" y="36"/>
                  </a:cubicBezTo>
                  <a:cubicBezTo>
                    <a:pt x="76" y="32"/>
                    <a:pt x="69" y="30"/>
                    <a:pt x="60" y="30"/>
                  </a:cubicBezTo>
                  <a:cubicBezTo>
                    <a:pt x="52" y="30"/>
                    <a:pt x="45" y="32"/>
                    <a:pt x="39" y="37"/>
                  </a:cubicBezTo>
                  <a:cubicBezTo>
                    <a:pt x="36" y="39"/>
                    <a:pt x="35" y="43"/>
                    <a:pt x="35" y="48"/>
                  </a:cubicBezTo>
                  <a:cubicBezTo>
                    <a:pt x="35" y="52"/>
                    <a:pt x="36" y="56"/>
                    <a:pt x="39" y="59"/>
                  </a:cubicBezTo>
                  <a:cubicBezTo>
                    <a:pt x="43" y="62"/>
                    <a:pt x="52" y="66"/>
                    <a:pt x="67" y="71"/>
                  </a:cubicBezTo>
                  <a:cubicBezTo>
                    <a:pt x="82" y="75"/>
                    <a:pt x="93" y="79"/>
                    <a:pt x="101" y="83"/>
                  </a:cubicBezTo>
                  <a:cubicBezTo>
                    <a:pt x="108" y="88"/>
                    <a:pt x="113" y="94"/>
                    <a:pt x="117" y="102"/>
                  </a:cubicBezTo>
                  <a:cubicBezTo>
                    <a:pt x="121" y="109"/>
                    <a:pt x="124" y="119"/>
                    <a:pt x="124" y="130"/>
                  </a:cubicBezTo>
                  <a:cubicBezTo>
                    <a:pt x="124" y="140"/>
                    <a:pt x="121" y="150"/>
                    <a:pt x="116" y="159"/>
                  </a:cubicBezTo>
                  <a:cubicBezTo>
                    <a:pt x="111" y="168"/>
                    <a:pt x="105" y="175"/>
                    <a:pt x="96" y="179"/>
                  </a:cubicBezTo>
                  <a:cubicBezTo>
                    <a:pt x="87" y="183"/>
                    <a:pt x="76" y="186"/>
                    <a:pt x="63" y="186"/>
                  </a:cubicBezTo>
                  <a:cubicBezTo>
                    <a:pt x="43" y="186"/>
                    <a:pt x="28" y="180"/>
                    <a:pt x="18" y="170"/>
                  </a:cubicBezTo>
                  <a:cubicBezTo>
                    <a:pt x="8" y="159"/>
                    <a:pt x="2" y="144"/>
                    <a:pt x="0" y="1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090612" y="17462"/>
              <a:ext cx="23813" cy="1381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1128712" y="17462"/>
              <a:ext cx="92075" cy="138113"/>
            </a:xfrm>
            <a:custGeom>
              <a:avLst/>
              <a:gdLst>
                <a:gd name="T0" fmla="*/ 22 w 58"/>
                <a:gd name="T1" fmla="*/ 87 h 87"/>
                <a:gd name="T2" fmla="*/ 22 w 58"/>
                <a:gd name="T3" fmla="*/ 15 h 87"/>
                <a:gd name="T4" fmla="*/ 0 w 58"/>
                <a:gd name="T5" fmla="*/ 15 h 87"/>
                <a:gd name="T6" fmla="*/ 0 w 58"/>
                <a:gd name="T7" fmla="*/ 0 h 87"/>
                <a:gd name="T8" fmla="*/ 58 w 58"/>
                <a:gd name="T9" fmla="*/ 0 h 87"/>
                <a:gd name="T10" fmla="*/ 58 w 58"/>
                <a:gd name="T11" fmla="*/ 15 h 87"/>
                <a:gd name="T12" fmla="*/ 37 w 58"/>
                <a:gd name="T13" fmla="*/ 15 h 87"/>
                <a:gd name="T14" fmla="*/ 37 w 58"/>
                <a:gd name="T15" fmla="*/ 87 h 87"/>
                <a:gd name="T16" fmla="*/ 22 w 58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7">
                  <a:moveTo>
                    <a:pt x="22" y="87"/>
                  </a:moveTo>
                  <a:lnTo>
                    <a:pt x="22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5"/>
                  </a:lnTo>
                  <a:lnTo>
                    <a:pt x="37" y="15"/>
                  </a:lnTo>
                  <a:lnTo>
                    <a:pt x="37" y="87"/>
                  </a:lnTo>
                  <a:lnTo>
                    <a:pt x="22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223962" y="17462"/>
              <a:ext cx="107950" cy="138113"/>
            </a:xfrm>
            <a:custGeom>
              <a:avLst/>
              <a:gdLst>
                <a:gd name="T0" fmla="*/ 27 w 68"/>
                <a:gd name="T1" fmla="*/ 87 h 87"/>
                <a:gd name="T2" fmla="*/ 27 w 68"/>
                <a:gd name="T3" fmla="*/ 51 h 87"/>
                <a:gd name="T4" fmla="*/ 0 w 68"/>
                <a:gd name="T5" fmla="*/ 0 h 87"/>
                <a:gd name="T6" fmla="*/ 17 w 68"/>
                <a:gd name="T7" fmla="*/ 0 h 87"/>
                <a:gd name="T8" fmla="*/ 35 w 68"/>
                <a:gd name="T9" fmla="*/ 35 h 87"/>
                <a:gd name="T10" fmla="*/ 52 w 68"/>
                <a:gd name="T11" fmla="*/ 0 h 87"/>
                <a:gd name="T12" fmla="*/ 68 w 68"/>
                <a:gd name="T13" fmla="*/ 0 h 87"/>
                <a:gd name="T14" fmla="*/ 41 w 68"/>
                <a:gd name="T15" fmla="*/ 51 h 87"/>
                <a:gd name="T16" fmla="*/ 41 w 68"/>
                <a:gd name="T17" fmla="*/ 87 h 87"/>
                <a:gd name="T18" fmla="*/ 27 w 68"/>
                <a:gd name="T1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7">
                  <a:moveTo>
                    <a:pt x="27" y="87"/>
                  </a:moveTo>
                  <a:lnTo>
                    <a:pt x="27" y="51"/>
                  </a:lnTo>
                  <a:lnTo>
                    <a:pt x="0" y="0"/>
                  </a:lnTo>
                  <a:lnTo>
                    <a:pt x="17" y="0"/>
                  </a:lnTo>
                  <a:lnTo>
                    <a:pt x="35" y="35"/>
                  </a:lnTo>
                  <a:lnTo>
                    <a:pt x="52" y="0"/>
                  </a:lnTo>
                  <a:lnTo>
                    <a:pt x="68" y="0"/>
                  </a:lnTo>
                  <a:lnTo>
                    <a:pt x="41" y="51"/>
                  </a:lnTo>
                  <a:lnTo>
                    <a:pt x="41" y="87"/>
                  </a:lnTo>
                  <a:lnTo>
                    <a:pt x="27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382712" y="15875"/>
              <a:ext cx="111125" cy="142875"/>
            </a:xfrm>
            <a:custGeom>
              <a:avLst/>
              <a:gdLst>
                <a:gd name="T0" fmla="*/ 0 w 147"/>
                <a:gd name="T1" fmla="*/ 94 h 186"/>
                <a:gd name="T2" fmla="*/ 6 w 147"/>
                <a:gd name="T3" fmla="*/ 48 h 186"/>
                <a:gd name="T4" fmla="*/ 21 w 147"/>
                <a:gd name="T5" fmla="*/ 23 h 186"/>
                <a:gd name="T6" fmla="*/ 40 w 147"/>
                <a:gd name="T7" fmla="*/ 7 h 186"/>
                <a:gd name="T8" fmla="*/ 73 w 147"/>
                <a:gd name="T9" fmla="*/ 0 h 186"/>
                <a:gd name="T10" fmla="*/ 127 w 147"/>
                <a:gd name="T11" fmla="*/ 25 h 186"/>
                <a:gd name="T12" fmla="*/ 147 w 147"/>
                <a:gd name="T13" fmla="*/ 93 h 186"/>
                <a:gd name="T14" fmla="*/ 127 w 147"/>
                <a:gd name="T15" fmla="*/ 161 h 186"/>
                <a:gd name="T16" fmla="*/ 74 w 147"/>
                <a:gd name="T17" fmla="*/ 186 h 186"/>
                <a:gd name="T18" fmla="*/ 20 w 147"/>
                <a:gd name="T19" fmla="*/ 161 h 186"/>
                <a:gd name="T20" fmla="*/ 0 w 147"/>
                <a:gd name="T21" fmla="*/ 94 h 186"/>
                <a:gd name="T22" fmla="*/ 31 w 147"/>
                <a:gd name="T23" fmla="*/ 93 h 186"/>
                <a:gd name="T24" fmla="*/ 43 w 147"/>
                <a:gd name="T25" fmla="*/ 139 h 186"/>
                <a:gd name="T26" fmla="*/ 73 w 147"/>
                <a:gd name="T27" fmla="*/ 155 h 186"/>
                <a:gd name="T28" fmla="*/ 104 w 147"/>
                <a:gd name="T29" fmla="*/ 139 h 186"/>
                <a:gd name="T30" fmla="*/ 115 w 147"/>
                <a:gd name="T31" fmla="*/ 92 h 186"/>
                <a:gd name="T32" fmla="*/ 104 w 147"/>
                <a:gd name="T33" fmla="*/ 46 h 186"/>
                <a:gd name="T34" fmla="*/ 73 w 147"/>
                <a:gd name="T35" fmla="*/ 31 h 186"/>
                <a:gd name="T36" fmla="*/ 43 w 147"/>
                <a:gd name="T37" fmla="*/ 46 h 186"/>
                <a:gd name="T38" fmla="*/ 31 w 147"/>
                <a:gd name="T39" fmla="*/ 9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186">
                  <a:moveTo>
                    <a:pt x="0" y="94"/>
                  </a:moveTo>
                  <a:cubicBezTo>
                    <a:pt x="0" y="76"/>
                    <a:pt x="2" y="60"/>
                    <a:pt x="6" y="48"/>
                  </a:cubicBezTo>
                  <a:cubicBezTo>
                    <a:pt x="10" y="39"/>
                    <a:pt x="15" y="31"/>
                    <a:pt x="21" y="23"/>
                  </a:cubicBezTo>
                  <a:cubicBezTo>
                    <a:pt x="27" y="16"/>
                    <a:pt x="33" y="11"/>
                    <a:pt x="40" y="7"/>
                  </a:cubicBezTo>
                  <a:cubicBezTo>
                    <a:pt x="50" y="3"/>
                    <a:pt x="61" y="0"/>
                    <a:pt x="73" y="0"/>
                  </a:cubicBezTo>
                  <a:cubicBezTo>
                    <a:pt x="96" y="0"/>
                    <a:pt x="114" y="8"/>
                    <a:pt x="127" y="25"/>
                  </a:cubicBezTo>
                  <a:cubicBezTo>
                    <a:pt x="141" y="41"/>
                    <a:pt x="147" y="64"/>
                    <a:pt x="147" y="93"/>
                  </a:cubicBezTo>
                  <a:cubicBezTo>
                    <a:pt x="147" y="122"/>
                    <a:pt x="141" y="145"/>
                    <a:pt x="127" y="161"/>
                  </a:cubicBezTo>
                  <a:cubicBezTo>
                    <a:pt x="114" y="177"/>
                    <a:pt x="96" y="186"/>
                    <a:pt x="74" y="186"/>
                  </a:cubicBezTo>
                  <a:cubicBezTo>
                    <a:pt x="51" y="186"/>
                    <a:pt x="33" y="177"/>
                    <a:pt x="20" y="161"/>
                  </a:cubicBezTo>
                  <a:cubicBezTo>
                    <a:pt x="6" y="145"/>
                    <a:pt x="0" y="122"/>
                    <a:pt x="0" y="94"/>
                  </a:cubicBezTo>
                  <a:close/>
                  <a:moveTo>
                    <a:pt x="31" y="93"/>
                  </a:moveTo>
                  <a:cubicBezTo>
                    <a:pt x="31" y="113"/>
                    <a:pt x="35" y="128"/>
                    <a:pt x="43" y="139"/>
                  </a:cubicBezTo>
                  <a:cubicBezTo>
                    <a:pt x="51" y="149"/>
                    <a:pt x="61" y="155"/>
                    <a:pt x="73" y="155"/>
                  </a:cubicBezTo>
                  <a:cubicBezTo>
                    <a:pt x="86" y="155"/>
                    <a:pt x="96" y="149"/>
                    <a:pt x="104" y="139"/>
                  </a:cubicBezTo>
                  <a:cubicBezTo>
                    <a:pt x="112" y="129"/>
                    <a:pt x="115" y="113"/>
                    <a:pt x="115" y="92"/>
                  </a:cubicBezTo>
                  <a:cubicBezTo>
                    <a:pt x="115" y="72"/>
                    <a:pt x="112" y="56"/>
                    <a:pt x="104" y="46"/>
                  </a:cubicBezTo>
                  <a:cubicBezTo>
                    <a:pt x="96" y="36"/>
                    <a:pt x="86" y="31"/>
                    <a:pt x="73" y="31"/>
                  </a:cubicBezTo>
                  <a:cubicBezTo>
                    <a:pt x="61" y="31"/>
                    <a:pt x="51" y="36"/>
                    <a:pt x="43" y="46"/>
                  </a:cubicBezTo>
                  <a:cubicBezTo>
                    <a:pt x="35" y="57"/>
                    <a:pt x="31" y="72"/>
                    <a:pt x="31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512887" y="17462"/>
              <a:ext cx="79375" cy="138113"/>
            </a:xfrm>
            <a:custGeom>
              <a:avLst/>
              <a:gdLst>
                <a:gd name="T0" fmla="*/ 0 w 50"/>
                <a:gd name="T1" fmla="*/ 87 h 87"/>
                <a:gd name="T2" fmla="*/ 0 w 50"/>
                <a:gd name="T3" fmla="*/ 0 h 87"/>
                <a:gd name="T4" fmla="*/ 50 w 50"/>
                <a:gd name="T5" fmla="*/ 0 h 87"/>
                <a:gd name="T6" fmla="*/ 50 w 50"/>
                <a:gd name="T7" fmla="*/ 15 h 87"/>
                <a:gd name="T8" fmla="*/ 15 w 50"/>
                <a:gd name="T9" fmla="*/ 15 h 87"/>
                <a:gd name="T10" fmla="*/ 15 w 50"/>
                <a:gd name="T11" fmla="*/ 36 h 87"/>
                <a:gd name="T12" fmla="*/ 46 w 50"/>
                <a:gd name="T13" fmla="*/ 36 h 87"/>
                <a:gd name="T14" fmla="*/ 46 w 50"/>
                <a:gd name="T15" fmla="*/ 50 h 87"/>
                <a:gd name="T16" fmla="*/ 15 w 50"/>
                <a:gd name="T17" fmla="*/ 50 h 87"/>
                <a:gd name="T18" fmla="*/ 15 w 50"/>
                <a:gd name="T19" fmla="*/ 87 h 87"/>
                <a:gd name="T20" fmla="*/ 0 w 50"/>
                <a:gd name="T21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87">
                  <a:moveTo>
                    <a:pt x="0" y="87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15"/>
                  </a:lnTo>
                  <a:lnTo>
                    <a:pt x="15" y="15"/>
                  </a:lnTo>
                  <a:lnTo>
                    <a:pt x="15" y="36"/>
                  </a:lnTo>
                  <a:lnTo>
                    <a:pt x="46" y="36"/>
                  </a:lnTo>
                  <a:lnTo>
                    <a:pt x="46" y="50"/>
                  </a:lnTo>
                  <a:lnTo>
                    <a:pt x="15" y="50"/>
                  </a:lnTo>
                  <a:lnTo>
                    <a:pt x="15" y="87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652587" y="15875"/>
              <a:ext cx="93663" cy="142875"/>
            </a:xfrm>
            <a:custGeom>
              <a:avLst/>
              <a:gdLst>
                <a:gd name="T0" fmla="*/ 0 w 124"/>
                <a:gd name="T1" fmla="*/ 124 h 186"/>
                <a:gd name="T2" fmla="*/ 30 w 124"/>
                <a:gd name="T3" fmla="*/ 121 h 186"/>
                <a:gd name="T4" fmla="*/ 41 w 124"/>
                <a:gd name="T5" fmla="*/ 147 h 186"/>
                <a:gd name="T6" fmla="*/ 63 w 124"/>
                <a:gd name="T7" fmla="*/ 155 h 186"/>
                <a:gd name="T8" fmla="*/ 85 w 124"/>
                <a:gd name="T9" fmla="*/ 148 h 186"/>
                <a:gd name="T10" fmla="*/ 93 w 124"/>
                <a:gd name="T11" fmla="*/ 130 h 186"/>
                <a:gd name="T12" fmla="*/ 90 w 124"/>
                <a:gd name="T13" fmla="*/ 120 h 186"/>
                <a:gd name="T14" fmla="*/ 79 w 124"/>
                <a:gd name="T15" fmla="*/ 112 h 186"/>
                <a:gd name="T16" fmla="*/ 54 w 124"/>
                <a:gd name="T17" fmla="*/ 104 h 186"/>
                <a:gd name="T18" fmla="*/ 19 w 124"/>
                <a:gd name="T19" fmla="*/ 86 h 186"/>
                <a:gd name="T20" fmla="*/ 5 w 124"/>
                <a:gd name="T21" fmla="*/ 50 h 186"/>
                <a:gd name="T22" fmla="*/ 12 w 124"/>
                <a:gd name="T23" fmla="*/ 25 h 186"/>
                <a:gd name="T24" fmla="*/ 31 w 124"/>
                <a:gd name="T25" fmla="*/ 6 h 186"/>
                <a:gd name="T26" fmla="*/ 61 w 124"/>
                <a:gd name="T27" fmla="*/ 0 h 186"/>
                <a:gd name="T28" fmla="*/ 104 w 124"/>
                <a:gd name="T29" fmla="*/ 15 h 186"/>
                <a:gd name="T30" fmla="*/ 119 w 124"/>
                <a:gd name="T31" fmla="*/ 54 h 186"/>
                <a:gd name="T32" fmla="*/ 88 w 124"/>
                <a:gd name="T33" fmla="*/ 56 h 186"/>
                <a:gd name="T34" fmla="*/ 80 w 124"/>
                <a:gd name="T35" fmla="*/ 36 h 186"/>
                <a:gd name="T36" fmla="*/ 60 w 124"/>
                <a:gd name="T37" fmla="*/ 30 h 186"/>
                <a:gd name="T38" fmla="*/ 39 w 124"/>
                <a:gd name="T39" fmla="*/ 37 h 186"/>
                <a:gd name="T40" fmla="*/ 35 w 124"/>
                <a:gd name="T41" fmla="*/ 48 h 186"/>
                <a:gd name="T42" fmla="*/ 39 w 124"/>
                <a:gd name="T43" fmla="*/ 59 h 186"/>
                <a:gd name="T44" fmla="*/ 67 w 124"/>
                <a:gd name="T45" fmla="*/ 71 h 186"/>
                <a:gd name="T46" fmla="*/ 101 w 124"/>
                <a:gd name="T47" fmla="*/ 83 h 186"/>
                <a:gd name="T48" fmla="*/ 117 w 124"/>
                <a:gd name="T49" fmla="*/ 102 h 186"/>
                <a:gd name="T50" fmla="*/ 124 w 124"/>
                <a:gd name="T51" fmla="*/ 130 h 186"/>
                <a:gd name="T52" fmla="*/ 116 w 124"/>
                <a:gd name="T53" fmla="*/ 159 h 186"/>
                <a:gd name="T54" fmla="*/ 96 w 124"/>
                <a:gd name="T55" fmla="*/ 179 h 186"/>
                <a:gd name="T56" fmla="*/ 62 w 124"/>
                <a:gd name="T57" fmla="*/ 186 h 186"/>
                <a:gd name="T58" fmla="*/ 18 w 124"/>
                <a:gd name="T59" fmla="*/ 170 h 186"/>
                <a:gd name="T60" fmla="*/ 0 w 124"/>
                <a:gd name="T61" fmla="*/ 12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186">
                  <a:moveTo>
                    <a:pt x="0" y="124"/>
                  </a:moveTo>
                  <a:cubicBezTo>
                    <a:pt x="30" y="121"/>
                    <a:pt x="30" y="121"/>
                    <a:pt x="30" y="121"/>
                  </a:cubicBezTo>
                  <a:cubicBezTo>
                    <a:pt x="31" y="133"/>
                    <a:pt x="35" y="141"/>
                    <a:pt x="41" y="147"/>
                  </a:cubicBezTo>
                  <a:cubicBezTo>
                    <a:pt x="46" y="152"/>
                    <a:pt x="53" y="155"/>
                    <a:pt x="63" y="155"/>
                  </a:cubicBezTo>
                  <a:cubicBezTo>
                    <a:pt x="73" y="155"/>
                    <a:pt x="80" y="153"/>
                    <a:pt x="85" y="148"/>
                  </a:cubicBezTo>
                  <a:cubicBezTo>
                    <a:pt x="90" y="143"/>
                    <a:pt x="93" y="137"/>
                    <a:pt x="93" y="130"/>
                  </a:cubicBezTo>
                  <a:cubicBezTo>
                    <a:pt x="93" y="126"/>
                    <a:pt x="92" y="123"/>
                    <a:pt x="90" y="120"/>
                  </a:cubicBezTo>
                  <a:cubicBezTo>
                    <a:pt x="87" y="117"/>
                    <a:pt x="84" y="114"/>
                    <a:pt x="79" y="112"/>
                  </a:cubicBezTo>
                  <a:cubicBezTo>
                    <a:pt x="75" y="110"/>
                    <a:pt x="67" y="108"/>
                    <a:pt x="54" y="104"/>
                  </a:cubicBezTo>
                  <a:cubicBezTo>
                    <a:pt x="37" y="99"/>
                    <a:pt x="26" y="93"/>
                    <a:pt x="19" y="86"/>
                  </a:cubicBezTo>
                  <a:cubicBezTo>
                    <a:pt x="10" y="76"/>
                    <a:pt x="5" y="64"/>
                    <a:pt x="5" y="50"/>
                  </a:cubicBezTo>
                  <a:cubicBezTo>
                    <a:pt x="5" y="41"/>
                    <a:pt x="7" y="33"/>
                    <a:pt x="12" y="25"/>
                  </a:cubicBezTo>
                  <a:cubicBezTo>
                    <a:pt x="16" y="17"/>
                    <a:pt x="22" y="11"/>
                    <a:pt x="31" y="6"/>
                  </a:cubicBezTo>
                  <a:cubicBezTo>
                    <a:pt x="39" y="2"/>
                    <a:pt x="49" y="0"/>
                    <a:pt x="61" y="0"/>
                  </a:cubicBezTo>
                  <a:cubicBezTo>
                    <a:pt x="80" y="0"/>
                    <a:pt x="94" y="5"/>
                    <a:pt x="104" y="15"/>
                  </a:cubicBezTo>
                  <a:cubicBezTo>
                    <a:pt x="114" y="25"/>
                    <a:pt x="119" y="38"/>
                    <a:pt x="119" y="54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7" y="47"/>
                    <a:pt x="84" y="40"/>
                    <a:pt x="80" y="36"/>
                  </a:cubicBezTo>
                  <a:cubicBezTo>
                    <a:pt x="76" y="32"/>
                    <a:pt x="69" y="30"/>
                    <a:pt x="60" y="30"/>
                  </a:cubicBezTo>
                  <a:cubicBezTo>
                    <a:pt x="51" y="30"/>
                    <a:pt x="44" y="32"/>
                    <a:pt x="39" y="37"/>
                  </a:cubicBezTo>
                  <a:cubicBezTo>
                    <a:pt x="36" y="39"/>
                    <a:pt x="35" y="43"/>
                    <a:pt x="35" y="48"/>
                  </a:cubicBezTo>
                  <a:cubicBezTo>
                    <a:pt x="35" y="52"/>
                    <a:pt x="36" y="56"/>
                    <a:pt x="39" y="59"/>
                  </a:cubicBezTo>
                  <a:cubicBezTo>
                    <a:pt x="43" y="62"/>
                    <a:pt x="52" y="66"/>
                    <a:pt x="67" y="71"/>
                  </a:cubicBezTo>
                  <a:cubicBezTo>
                    <a:pt x="82" y="75"/>
                    <a:pt x="93" y="79"/>
                    <a:pt x="101" y="83"/>
                  </a:cubicBezTo>
                  <a:cubicBezTo>
                    <a:pt x="108" y="88"/>
                    <a:pt x="113" y="94"/>
                    <a:pt x="117" y="102"/>
                  </a:cubicBezTo>
                  <a:cubicBezTo>
                    <a:pt x="121" y="109"/>
                    <a:pt x="124" y="119"/>
                    <a:pt x="124" y="130"/>
                  </a:cubicBezTo>
                  <a:cubicBezTo>
                    <a:pt x="124" y="140"/>
                    <a:pt x="121" y="150"/>
                    <a:pt x="116" y="159"/>
                  </a:cubicBezTo>
                  <a:cubicBezTo>
                    <a:pt x="111" y="168"/>
                    <a:pt x="104" y="175"/>
                    <a:pt x="96" y="179"/>
                  </a:cubicBezTo>
                  <a:cubicBezTo>
                    <a:pt x="87" y="183"/>
                    <a:pt x="76" y="186"/>
                    <a:pt x="62" y="186"/>
                  </a:cubicBezTo>
                  <a:cubicBezTo>
                    <a:pt x="43" y="186"/>
                    <a:pt x="28" y="180"/>
                    <a:pt x="18" y="170"/>
                  </a:cubicBezTo>
                  <a:cubicBezTo>
                    <a:pt x="8" y="159"/>
                    <a:pt x="2" y="144"/>
                    <a:pt x="0" y="1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762125" y="15875"/>
              <a:ext cx="101600" cy="142875"/>
            </a:xfrm>
            <a:custGeom>
              <a:avLst/>
              <a:gdLst>
                <a:gd name="T0" fmla="*/ 103 w 133"/>
                <a:gd name="T1" fmla="*/ 117 h 186"/>
                <a:gd name="T2" fmla="*/ 133 w 133"/>
                <a:gd name="T3" fmla="*/ 128 h 186"/>
                <a:gd name="T4" fmla="*/ 110 w 133"/>
                <a:gd name="T5" fmla="*/ 171 h 186"/>
                <a:gd name="T6" fmla="*/ 69 w 133"/>
                <a:gd name="T7" fmla="*/ 186 h 186"/>
                <a:gd name="T8" fmla="*/ 19 w 133"/>
                <a:gd name="T9" fmla="*/ 161 h 186"/>
                <a:gd name="T10" fmla="*/ 0 w 133"/>
                <a:gd name="T11" fmla="*/ 94 h 186"/>
                <a:gd name="T12" fmla="*/ 20 w 133"/>
                <a:gd name="T13" fmla="*/ 25 h 186"/>
                <a:gd name="T14" fmla="*/ 71 w 133"/>
                <a:gd name="T15" fmla="*/ 0 h 186"/>
                <a:gd name="T16" fmla="*/ 117 w 133"/>
                <a:gd name="T17" fmla="*/ 20 h 186"/>
                <a:gd name="T18" fmla="*/ 132 w 133"/>
                <a:gd name="T19" fmla="*/ 53 h 186"/>
                <a:gd name="T20" fmla="*/ 102 w 133"/>
                <a:gd name="T21" fmla="*/ 61 h 186"/>
                <a:gd name="T22" fmla="*/ 91 w 133"/>
                <a:gd name="T23" fmla="*/ 39 h 186"/>
                <a:gd name="T24" fmla="*/ 70 w 133"/>
                <a:gd name="T25" fmla="*/ 31 h 186"/>
                <a:gd name="T26" fmla="*/ 42 w 133"/>
                <a:gd name="T27" fmla="*/ 45 h 186"/>
                <a:gd name="T28" fmla="*/ 32 w 133"/>
                <a:gd name="T29" fmla="*/ 92 h 186"/>
                <a:gd name="T30" fmla="*/ 42 w 133"/>
                <a:gd name="T31" fmla="*/ 140 h 186"/>
                <a:gd name="T32" fmla="*/ 69 w 133"/>
                <a:gd name="T33" fmla="*/ 155 h 186"/>
                <a:gd name="T34" fmla="*/ 90 w 133"/>
                <a:gd name="T35" fmla="*/ 145 h 186"/>
                <a:gd name="T36" fmla="*/ 103 w 133"/>
                <a:gd name="T37" fmla="*/ 11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186">
                  <a:moveTo>
                    <a:pt x="103" y="117"/>
                  </a:moveTo>
                  <a:cubicBezTo>
                    <a:pt x="133" y="128"/>
                    <a:pt x="133" y="128"/>
                    <a:pt x="133" y="128"/>
                  </a:cubicBezTo>
                  <a:cubicBezTo>
                    <a:pt x="128" y="147"/>
                    <a:pt x="121" y="162"/>
                    <a:pt x="110" y="171"/>
                  </a:cubicBezTo>
                  <a:cubicBezTo>
                    <a:pt x="99" y="181"/>
                    <a:pt x="86" y="186"/>
                    <a:pt x="69" y="186"/>
                  </a:cubicBezTo>
                  <a:cubicBezTo>
                    <a:pt x="49" y="186"/>
                    <a:pt x="33" y="177"/>
                    <a:pt x="19" y="161"/>
                  </a:cubicBezTo>
                  <a:cubicBezTo>
                    <a:pt x="7" y="145"/>
                    <a:pt x="0" y="123"/>
                    <a:pt x="0" y="94"/>
                  </a:cubicBezTo>
                  <a:cubicBezTo>
                    <a:pt x="0" y="65"/>
                    <a:pt x="7" y="41"/>
                    <a:pt x="20" y="25"/>
                  </a:cubicBezTo>
                  <a:cubicBezTo>
                    <a:pt x="33" y="8"/>
                    <a:pt x="50" y="0"/>
                    <a:pt x="71" y="0"/>
                  </a:cubicBezTo>
                  <a:cubicBezTo>
                    <a:pt x="90" y="0"/>
                    <a:pt x="105" y="7"/>
                    <a:pt x="117" y="20"/>
                  </a:cubicBezTo>
                  <a:cubicBezTo>
                    <a:pt x="124" y="27"/>
                    <a:pt x="129" y="38"/>
                    <a:pt x="132" y="5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96" y="44"/>
                    <a:pt x="91" y="39"/>
                  </a:cubicBezTo>
                  <a:cubicBezTo>
                    <a:pt x="85" y="34"/>
                    <a:pt x="78" y="31"/>
                    <a:pt x="70" y="31"/>
                  </a:cubicBezTo>
                  <a:cubicBezTo>
                    <a:pt x="58" y="31"/>
                    <a:pt x="49" y="36"/>
                    <a:pt x="42" y="45"/>
                  </a:cubicBezTo>
                  <a:cubicBezTo>
                    <a:pt x="35" y="55"/>
                    <a:pt x="32" y="70"/>
                    <a:pt x="32" y="92"/>
                  </a:cubicBezTo>
                  <a:cubicBezTo>
                    <a:pt x="32" y="114"/>
                    <a:pt x="35" y="130"/>
                    <a:pt x="42" y="140"/>
                  </a:cubicBezTo>
                  <a:cubicBezTo>
                    <a:pt x="49" y="150"/>
                    <a:pt x="58" y="155"/>
                    <a:pt x="69" y="155"/>
                  </a:cubicBezTo>
                  <a:cubicBezTo>
                    <a:pt x="77" y="155"/>
                    <a:pt x="84" y="151"/>
                    <a:pt x="90" y="145"/>
                  </a:cubicBezTo>
                  <a:cubicBezTo>
                    <a:pt x="96" y="139"/>
                    <a:pt x="100" y="130"/>
                    <a:pt x="103" y="1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882775" y="17462"/>
              <a:ext cx="23813" cy="1381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928812" y="17462"/>
              <a:ext cx="88900" cy="138113"/>
            </a:xfrm>
            <a:custGeom>
              <a:avLst/>
              <a:gdLst>
                <a:gd name="T0" fmla="*/ 0 w 56"/>
                <a:gd name="T1" fmla="*/ 87 h 87"/>
                <a:gd name="T2" fmla="*/ 0 w 56"/>
                <a:gd name="T3" fmla="*/ 0 h 87"/>
                <a:gd name="T4" fmla="*/ 54 w 56"/>
                <a:gd name="T5" fmla="*/ 0 h 87"/>
                <a:gd name="T6" fmla="*/ 54 w 56"/>
                <a:gd name="T7" fmla="*/ 15 h 87"/>
                <a:gd name="T8" fmla="*/ 15 w 56"/>
                <a:gd name="T9" fmla="*/ 15 h 87"/>
                <a:gd name="T10" fmla="*/ 15 w 56"/>
                <a:gd name="T11" fmla="*/ 34 h 87"/>
                <a:gd name="T12" fmla="*/ 51 w 56"/>
                <a:gd name="T13" fmla="*/ 34 h 87"/>
                <a:gd name="T14" fmla="*/ 51 w 56"/>
                <a:gd name="T15" fmla="*/ 49 h 87"/>
                <a:gd name="T16" fmla="*/ 15 w 56"/>
                <a:gd name="T17" fmla="*/ 49 h 87"/>
                <a:gd name="T18" fmla="*/ 15 w 56"/>
                <a:gd name="T19" fmla="*/ 72 h 87"/>
                <a:gd name="T20" fmla="*/ 56 w 56"/>
                <a:gd name="T21" fmla="*/ 72 h 87"/>
                <a:gd name="T22" fmla="*/ 56 w 56"/>
                <a:gd name="T23" fmla="*/ 87 h 87"/>
                <a:gd name="T24" fmla="*/ 0 w 56"/>
                <a:gd name="T2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87">
                  <a:moveTo>
                    <a:pt x="0" y="87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54" y="15"/>
                  </a:lnTo>
                  <a:lnTo>
                    <a:pt x="15" y="15"/>
                  </a:lnTo>
                  <a:lnTo>
                    <a:pt x="15" y="34"/>
                  </a:lnTo>
                  <a:lnTo>
                    <a:pt x="51" y="34"/>
                  </a:lnTo>
                  <a:lnTo>
                    <a:pt x="51" y="49"/>
                  </a:lnTo>
                  <a:lnTo>
                    <a:pt x="15" y="49"/>
                  </a:lnTo>
                  <a:lnTo>
                    <a:pt x="15" y="72"/>
                  </a:lnTo>
                  <a:lnTo>
                    <a:pt x="56" y="72"/>
                  </a:lnTo>
                  <a:lnTo>
                    <a:pt x="56" y="87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036762" y="17462"/>
              <a:ext cx="92075" cy="138113"/>
            </a:xfrm>
            <a:custGeom>
              <a:avLst/>
              <a:gdLst>
                <a:gd name="T0" fmla="*/ 0 w 58"/>
                <a:gd name="T1" fmla="*/ 87 h 87"/>
                <a:gd name="T2" fmla="*/ 0 w 58"/>
                <a:gd name="T3" fmla="*/ 0 h 87"/>
                <a:gd name="T4" fmla="*/ 14 w 58"/>
                <a:gd name="T5" fmla="*/ 0 h 87"/>
                <a:gd name="T6" fmla="*/ 45 w 58"/>
                <a:gd name="T7" fmla="*/ 58 h 87"/>
                <a:gd name="T8" fmla="*/ 45 w 58"/>
                <a:gd name="T9" fmla="*/ 0 h 87"/>
                <a:gd name="T10" fmla="*/ 58 w 58"/>
                <a:gd name="T11" fmla="*/ 0 h 87"/>
                <a:gd name="T12" fmla="*/ 58 w 58"/>
                <a:gd name="T13" fmla="*/ 87 h 87"/>
                <a:gd name="T14" fmla="*/ 43 w 58"/>
                <a:gd name="T15" fmla="*/ 87 h 87"/>
                <a:gd name="T16" fmla="*/ 14 w 58"/>
                <a:gd name="T17" fmla="*/ 31 h 87"/>
                <a:gd name="T18" fmla="*/ 14 w 58"/>
                <a:gd name="T19" fmla="*/ 87 h 87"/>
                <a:gd name="T20" fmla="*/ 0 w 58"/>
                <a:gd name="T21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7">
                  <a:moveTo>
                    <a:pt x="0" y="87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45" y="58"/>
                  </a:lnTo>
                  <a:lnTo>
                    <a:pt x="45" y="0"/>
                  </a:lnTo>
                  <a:lnTo>
                    <a:pt x="58" y="0"/>
                  </a:lnTo>
                  <a:lnTo>
                    <a:pt x="58" y="87"/>
                  </a:lnTo>
                  <a:lnTo>
                    <a:pt x="43" y="87"/>
                  </a:lnTo>
                  <a:lnTo>
                    <a:pt x="14" y="31"/>
                  </a:lnTo>
                  <a:lnTo>
                    <a:pt x="14" y="87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9475" y="15875"/>
              <a:ext cx="101600" cy="142875"/>
            </a:xfrm>
            <a:custGeom>
              <a:avLst/>
              <a:gdLst>
                <a:gd name="T0" fmla="*/ 103 w 133"/>
                <a:gd name="T1" fmla="*/ 117 h 186"/>
                <a:gd name="T2" fmla="*/ 133 w 133"/>
                <a:gd name="T3" fmla="*/ 128 h 186"/>
                <a:gd name="T4" fmla="*/ 110 w 133"/>
                <a:gd name="T5" fmla="*/ 171 h 186"/>
                <a:gd name="T6" fmla="*/ 70 w 133"/>
                <a:gd name="T7" fmla="*/ 186 h 186"/>
                <a:gd name="T8" fmla="*/ 20 w 133"/>
                <a:gd name="T9" fmla="*/ 161 h 186"/>
                <a:gd name="T10" fmla="*/ 0 w 133"/>
                <a:gd name="T11" fmla="*/ 94 h 186"/>
                <a:gd name="T12" fmla="*/ 20 w 133"/>
                <a:gd name="T13" fmla="*/ 25 h 186"/>
                <a:gd name="T14" fmla="*/ 72 w 133"/>
                <a:gd name="T15" fmla="*/ 0 h 186"/>
                <a:gd name="T16" fmla="*/ 117 w 133"/>
                <a:gd name="T17" fmla="*/ 20 h 186"/>
                <a:gd name="T18" fmla="*/ 133 w 133"/>
                <a:gd name="T19" fmla="*/ 53 h 186"/>
                <a:gd name="T20" fmla="*/ 102 w 133"/>
                <a:gd name="T21" fmla="*/ 61 h 186"/>
                <a:gd name="T22" fmla="*/ 91 w 133"/>
                <a:gd name="T23" fmla="*/ 39 h 186"/>
                <a:gd name="T24" fmla="*/ 70 w 133"/>
                <a:gd name="T25" fmla="*/ 31 h 186"/>
                <a:gd name="T26" fmla="*/ 43 w 133"/>
                <a:gd name="T27" fmla="*/ 45 h 186"/>
                <a:gd name="T28" fmla="*/ 32 w 133"/>
                <a:gd name="T29" fmla="*/ 92 h 186"/>
                <a:gd name="T30" fmla="*/ 42 w 133"/>
                <a:gd name="T31" fmla="*/ 140 h 186"/>
                <a:gd name="T32" fmla="*/ 70 w 133"/>
                <a:gd name="T33" fmla="*/ 155 h 186"/>
                <a:gd name="T34" fmla="*/ 91 w 133"/>
                <a:gd name="T35" fmla="*/ 145 h 186"/>
                <a:gd name="T36" fmla="*/ 103 w 133"/>
                <a:gd name="T37" fmla="*/ 11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186">
                  <a:moveTo>
                    <a:pt x="103" y="117"/>
                  </a:moveTo>
                  <a:cubicBezTo>
                    <a:pt x="133" y="128"/>
                    <a:pt x="133" y="128"/>
                    <a:pt x="133" y="128"/>
                  </a:cubicBezTo>
                  <a:cubicBezTo>
                    <a:pt x="128" y="147"/>
                    <a:pt x="121" y="162"/>
                    <a:pt x="110" y="171"/>
                  </a:cubicBezTo>
                  <a:cubicBezTo>
                    <a:pt x="100" y="181"/>
                    <a:pt x="86" y="186"/>
                    <a:pt x="70" y="186"/>
                  </a:cubicBezTo>
                  <a:cubicBezTo>
                    <a:pt x="50" y="186"/>
                    <a:pt x="33" y="177"/>
                    <a:pt x="20" y="161"/>
                  </a:cubicBezTo>
                  <a:cubicBezTo>
                    <a:pt x="7" y="145"/>
                    <a:pt x="0" y="123"/>
                    <a:pt x="0" y="94"/>
                  </a:cubicBezTo>
                  <a:cubicBezTo>
                    <a:pt x="0" y="65"/>
                    <a:pt x="7" y="41"/>
                    <a:pt x="20" y="25"/>
                  </a:cubicBezTo>
                  <a:cubicBezTo>
                    <a:pt x="33" y="8"/>
                    <a:pt x="50" y="0"/>
                    <a:pt x="72" y="0"/>
                  </a:cubicBezTo>
                  <a:cubicBezTo>
                    <a:pt x="90" y="0"/>
                    <a:pt x="105" y="7"/>
                    <a:pt x="117" y="20"/>
                  </a:cubicBezTo>
                  <a:cubicBezTo>
                    <a:pt x="124" y="27"/>
                    <a:pt x="129" y="38"/>
                    <a:pt x="133" y="5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97" y="44"/>
                    <a:pt x="91" y="39"/>
                  </a:cubicBezTo>
                  <a:cubicBezTo>
                    <a:pt x="85" y="34"/>
                    <a:pt x="78" y="31"/>
                    <a:pt x="70" y="31"/>
                  </a:cubicBezTo>
                  <a:cubicBezTo>
                    <a:pt x="59" y="31"/>
                    <a:pt x="50" y="36"/>
                    <a:pt x="43" y="45"/>
                  </a:cubicBezTo>
                  <a:cubicBezTo>
                    <a:pt x="36" y="55"/>
                    <a:pt x="32" y="70"/>
                    <a:pt x="32" y="92"/>
                  </a:cubicBezTo>
                  <a:cubicBezTo>
                    <a:pt x="32" y="114"/>
                    <a:pt x="36" y="130"/>
                    <a:pt x="42" y="140"/>
                  </a:cubicBezTo>
                  <a:cubicBezTo>
                    <a:pt x="49" y="150"/>
                    <a:pt x="58" y="155"/>
                    <a:pt x="70" y="155"/>
                  </a:cubicBezTo>
                  <a:cubicBezTo>
                    <a:pt x="78" y="155"/>
                    <a:pt x="85" y="151"/>
                    <a:pt x="91" y="145"/>
                  </a:cubicBezTo>
                  <a:cubicBezTo>
                    <a:pt x="97" y="139"/>
                    <a:pt x="101" y="130"/>
                    <a:pt x="103" y="1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71712" y="17462"/>
              <a:ext cx="88900" cy="138113"/>
            </a:xfrm>
            <a:custGeom>
              <a:avLst/>
              <a:gdLst>
                <a:gd name="T0" fmla="*/ 0 w 56"/>
                <a:gd name="T1" fmla="*/ 87 h 87"/>
                <a:gd name="T2" fmla="*/ 0 w 56"/>
                <a:gd name="T3" fmla="*/ 0 h 87"/>
                <a:gd name="T4" fmla="*/ 54 w 56"/>
                <a:gd name="T5" fmla="*/ 0 h 87"/>
                <a:gd name="T6" fmla="*/ 54 w 56"/>
                <a:gd name="T7" fmla="*/ 15 h 87"/>
                <a:gd name="T8" fmla="*/ 15 w 56"/>
                <a:gd name="T9" fmla="*/ 15 h 87"/>
                <a:gd name="T10" fmla="*/ 15 w 56"/>
                <a:gd name="T11" fmla="*/ 34 h 87"/>
                <a:gd name="T12" fmla="*/ 52 w 56"/>
                <a:gd name="T13" fmla="*/ 34 h 87"/>
                <a:gd name="T14" fmla="*/ 52 w 56"/>
                <a:gd name="T15" fmla="*/ 49 h 87"/>
                <a:gd name="T16" fmla="*/ 15 w 56"/>
                <a:gd name="T17" fmla="*/ 49 h 87"/>
                <a:gd name="T18" fmla="*/ 15 w 56"/>
                <a:gd name="T19" fmla="*/ 72 h 87"/>
                <a:gd name="T20" fmla="*/ 56 w 56"/>
                <a:gd name="T21" fmla="*/ 72 h 87"/>
                <a:gd name="T22" fmla="*/ 56 w 56"/>
                <a:gd name="T23" fmla="*/ 87 h 87"/>
                <a:gd name="T24" fmla="*/ 0 w 56"/>
                <a:gd name="T2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87">
                  <a:moveTo>
                    <a:pt x="0" y="87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54" y="15"/>
                  </a:lnTo>
                  <a:lnTo>
                    <a:pt x="15" y="15"/>
                  </a:lnTo>
                  <a:lnTo>
                    <a:pt x="15" y="34"/>
                  </a:lnTo>
                  <a:lnTo>
                    <a:pt x="52" y="34"/>
                  </a:lnTo>
                  <a:lnTo>
                    <a:pt x="52" y="49"/>
                  </a:lnTo>
                  <a:lnTo>
                    <a:pt x="15" y="49"/>
                  </a:lnTo>
                  <a:lnTo>
                    <a:pt x="15" y="72"/>
                  </a:lnTo>
                  <a:lnTo>
                    <a:pt x="56" y="72"/>
                  </a:lnTo>
                  <a:lnTo>
                    <a:pt x="56" y="87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420937" y="15875"/>
              <a:ext cx="106363" cy="142875"/>
            </a:xfrm>
            <a:custGeom>
              <a:avLst/>
              <a:gdLst>
                <a:gd name="T0" fmla="*/ 141 w 141"/>
                <a:gd name="T1" fmla="*/ 161 h 187"/>
                <a:gd name="T2" fmla="*/ 124 w 141"/>
                <a:gd name="T3" fmla="*/ 187 h 187"/>
                <a:gd name="T4" fmla="*/ 99 w 141"/>
                <a:gd name="T5" fmla="*/ 167 h 187"/>
                <a:gd name="T6" fmla="*/ 79 w 141"/>
                <a:gd name="T7" fmla="*/ 181 h 187"/>
                <a:gd name="T8" fmla="*/ 54 w 141"/>
                <a:gd name="T9" fmla="*/ 186 h 187"/>
                <a:gd name="T10" fmla="*/ 12 w 141"/>
                <a:gd name="T11" fmla="*/ 167 h 187"/>
                <a:gd name="T12" fmla="*/ 0 w 141"/>
                <a:gd name="T13" fmla="*/ 133 h 187"/>
                <a:gd name="T14" fmla="*/ 9 w 141"/>
                <a:gd name="T15" fmla="*/ 102 h 187"/>
                <a:gd name="T16" fmla="*/ 35 w 141"/>
                <a:gd name="T17" fmla="*/ 78 h 187"/>
                <a:gd name="T18" fmla="*/ 24 w 141"/>
                <a:gd name="T19" fmla="*/ 58 h 187"/>
                <a:gd name="T20" fmla="*/ 20 w 141"/>
                <a:gd name="T21" fmla="*/ 39 h 187"/>
                <a:gd name="T22" fmla="*/ 31 w 141"/>
                <a:gd name="T23" fmla="*/ 12 h 187"/>
                <a:gd name="T24" fmla="*/ 62 w 141"/>
                <a:gd name="T25" fmla="*/ 0 h 187"/>
                <a:gd name="T26" fmla="*/ 93 w 141"/>
                <a:gd name="T27" fmla="*/ 12 h 187"/>
                <a:gd name="T28" fmla="*/ 104 w 141"/>
                <a:gd name="T29" fmla="*/ 41 h 187"/>
                <a:gd name="T30" fmla="*/ 99 w 141"/>
                <a:gd name="T31" fmla="*/ 62 h 187"/>
                <a:gd name="T32" fmla="*/ 76 w 141"/>
                <a:gd name="T33" fmla="*/ 84 h 187"/>
                <a:gd name="T34" fmla="*/ 98 w 141"/>
                <a:gd name="T35" fmla="*/ 117 h 187"/>
                <a:gd name="T36" fmla="*/ 104 w 141"/>
                <a:gd name="T37" fmla="*/ 96 h 187"/>
                <a:gd name="T38" fmla="*/ 130 w 141"/>
                <a:gd name="T39" fmla="*/ 103 h 187"/>
                <a:gd name="T40" fmla="*/ 124 w 141"/>
                <a:gd name="T41" fmla="*/ 127 h 187"/>
                <a:gd name="T42" fmla="*/ 117 w 141"/>
                <a:gd name="T43" fmla="*/ 140 h 187"/>
                <a:gd name="T44" fmla="*/ 130 w 141"/>
                <a:gd name="T45" fmla="*/ 152 h 187"/>
                <a:gd name="T46" fmla="*/ 141 w 141"/>
                <a:gd name="T47" fmla="*/ 161 h 187"/>
                <a:gd name="T48" fmla="*/ 50 w 141"/>
                <a:gd name="T49" fmla="*/ 100 h 187"/>
                <a:gd name="T50" fmla="*/ 35 w 141"/>
                <a:gd name="T51" fmla="*/ 115 h 187"/>
                <a:gd name="T52" fmla="*/ 30 w 141"/>
                <a:gd name="T53" fmla="*/ 132 h 187"/>
                <a:gd name="T54" fmla="*/ 37 w 141"/>
                <a:gd name="T55" fmla="*/ 150 h 187"/>
                <a:gd name="T56" fmla="*/ 53 w 141"/>
                <a:gd name="T57" fmla="*/ 157 h 187"/>
                <a:gd name="T58" fmla="*/ 66 w 141"/>
                <a:gd name="T59" fmla="*/ 154 h 187"/>
                <a:gd name="T60" fmla="*/ 80 w 141"/>
                <a:gd name="T61" fmla="*/ 144 h 187"/>
                <a:gd name="T62" fmla="*/ 50 w 141"/>
                <a:gd name="T63" fmla="*/ 100 h 187"/>
                <a:gd name="T64" fmla="*/ 62 w 141"/>
                <a:gd name="T65" fmla="*/ 63 h 187"/>
                <a:gd name="T66" fmla="*/ 70 w 141"/>
                <a:gd name="T67" fmla="*/ 56 h 187"/>
                <a:gd name="T68" fmla="*/ 78 w 141"/>
                <a:gd name="T69" fmla="*/ 40 h 187"/>
                <a:gd name="T70" fmla="*/ 74 w 141"/>
                <a:gd name="T71" fmla="*/ 29 h 187"/>
                <a:gd name="T72" fmla="*/ 63 w 141"/>
                <a:gd name="T73" fmla="*/ 24 h 187"/>
                <a:gd name="T74" fmla="*/ 52 w 141"/>
                <a:gd name="T75" fmla="*/ 28 h 187"/>
                <a:gd name="T76" fmla="*/ 48 w 141"/>
                <a:gd name="T77" fmla="*/ 38 h 187"/>
                <a:gd name="T78" fmla="*/ 55 w 141"/>
                <a:gd name="T79" fmla="*/ 53 h 187"/>
                <a:gd name="T80" fmla="*/ 62 w 141"/>
                <a:gd name="T81" fmla="*/ 6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1" h="187">
                  <a:moveTo>
                    <a:pt x="141" y="161"/>
                  </a:moveTo>
                  <a:cubicBezTo>
                    <a:pt x="124" y="187"/>
                    <a:pt x="124" y="187"/>
                    <a:pt x="124" y="187"/>
                  </a:cubicBezTo>
                  <a:cubicBezTo>
                    <a:pt x="115" y="182"/>
                    <a:pt x="107" y="175"/>
                    <a:pt x="99" y="167"/>
                  </a:cubicBezTo>
                  <a:cubicBezTo>
                    <a:pt x="93" y="173"/>
                    <a:pt x="86" y="178"/>
                    <a:pt x="79" y="181"/>
                  </a:cubicBezTo>
                  <a:cubicBezTo>
                    <a:pt x="72" y="184"/>
                    <a:pt x="64" y="186"/>
                    <a:pt x="54" y="186"/>
                  </a:cubicBezTo>
                  <a:cubicBezTo>
                    <a:pt x="35" y="186"/>
                    <a:pt x="21" y="179"/>
                    <a:pt x="12" y="167"/>
                  </a:cubicBezTo>
                  <a:cubicBezTo>
                    <a:pt x="4" y="157"/>
                    <a:pt x="0" y="146"/>
                    <a:pt x="0" y="133"/>
                  </a:cubicBezTo>
                  <a:cubicBezTo>
                    <a:pt x="0" y="122"/>
                    <a:pt x="3" y="111"/>
                    <a:pt x="9" y="102"/>
                  </a:cubicBezTo>
                  <a:cubicBezTo>
                    <a:pt x="15" y="93"/>
                    <a:pt x="24" y="85"/>
                    <a:pt x="35" y="78"/>
                  </a:cubicBezTo>
                  <a:cubicBezTo>
                    <a:pt x="30" y="71"/>
                    <a:pt x="26" y="64"/>
                    <a:pt x="24" y="58"/>
                  </a:cubicBezTo>
                  <a:cubicBezTo>
                    <a:pt x="21" y="51"/>
                    <a:pt x="20" y="45"/>
                    <a:pt x="20" y="39"/>
                  </a:cubicBezTo>
                  <a:cubicBezTo>
                    <a:pt x="20" y="28"/>
                    <a:pt x="23" y="19"/>
                    <a:pt x="31" y="12"/>
                  </a:cubicBezTo>
                  <a:cubicBezTo>
                    <a:pt x="38" y="4"/>
                    <a:pt x="49" y="0"/>
                    <a:pt x="62" y="0"/>
                  </a:cubicBezTo>
                  <a:cubicBezTo>
                    <a:pt x="75" y="0"/>
                    <a:pt x="86" y="4"/>
                    <a:pt x="93" y="12"/>
                  </a:cubicBezTo>
                  <a:cubicBezTo>
                    <a:pt x="100" y="20"/>
                    <a:pt x="104" y="30"/>
                    <a:pt x="104" y="41"/>
                  </a:cubicBezTo>
                  <a:cubicBezTo>
                    <a:pt x="104" y="48"/>
                    <a:pt x="102" y="55"/>
                    <a:pt x="99" y="62"/>
                  </a:cubicBezTo>
                  <a:cubicBezTo>
                    <a:pt x="95" y="68"/>
                    <a:pt x="88" y="76"/>
                    <a:pt x="76" y="84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100" y="111"/>
                    <a:pt x="102" y="105"/>
                    <a:pt x="104" y="96"/>
                  </a:cubicBezTo>
                  <a:cubicBezTo>
                    <a:pt x="130" y="103"/>
                    <a:pt x="130" y="103"/>
                    <a:pt x="130" y="103"/>
                  </a:cubicBezTo>
                  <a:cubicBezTo>
                    <a:pt x="128" y="114"/>
                    <a:pt x="125" y="122"/>
                    <a:pt x="124" y="127"/>
                  </a:cubicBezTo>
                  <a:cubicBezTo>
                    <a:pt x="122" y="133"/>
                    <a:pt x="120" y="137"/>
                    <a:pt x="117" y="140"/>
                  </a:cubicBezTo>
                  <a:cubicBezTo>
                    <a:pt x="121" y="144"/>
                    <a:pt x="125" y="148"/>
                    <a:pt x="130" y="152"/>
                  </a:cubicBezTo>
                  <a:cubicBezTo>
                    <a:pt x="135" y="156"/>
                    <a:pt x="139" y="159"/>
                    <a:pt x="141" y="161"/>
                  </a:cubicBezTo>
                  <a:close/>
                  <a:moveTo>
                    <a:pt x="50" y="100"/>
                  </a:moveTo>
                  <a:cubicBezTo>
                    <a:pt x="44" y="104"/>
                    <a:pt x="39" y="109"/>
                    <a:pt x="35" y="115"/>
                  </a:cubicBezTo>
                  <a:cubicBezTo>
                    <a:pt x="32" y="120"/>
                    <a:pt x="30" y="126"/>
                    <a:pt x="30" y="132"/>
                  </a:cubicBezTo>
                  <a:cubicBezTo>
                    <a:pt x="30" y="140"/>
                    <a:pt x="32" y="146"/>
                    <a:pt x="37" y="150"/>
                  </a:cubicBezTo>
                  <a:cubicBezTo>
                    <a:pt x="41" y="155"/>
                    <a:pt x="46" y="157"/>
                    <a:pt x="53" y="157"/>
                  </a:cubicBezTo>
                  <a:cubicBezTo>
                    <a:pt x="58" y="157"/>
                    <a:pt x="62" y="156"/>
                    <a:pt x="66" y="154"/>
                  </a:cubicBezTo>
                  <a:cubicBezTo>
                    <a:pt x="71" y="152"/>
                    <a:pt x="75" y="148"/>
                    <a:pt x="80" y="144"/>
                  </a:cubicBezTo>
                  <a:lnTo>
                    <a:pt x="50" y="100"/>
                  </a:lnTo>
                  <a:close/>
                  <a:moveTo>
                    <a:pt x="62" y="63"/>
                  </a:moveTo>
                  <a:cubicBezTo>
                    <a:pt x="70" y="56"/>
                    <a:pt x="70" y="56"/>
                    <a:pt x="70" y="56"/>
                  </a:cubicBezTo>
                  <a:cubicBezTo>
                    <a:pt x="76" y="51"/>
                    <a:pt x="78" y="45"/>
                    <a:pt x="78" y="40"/>
                  </a:cubicBezTo>
                  <a:cubicBezTo>
                    <a:pt x="78" y="36"/>
                    <a:pt x="77" y="32"/>
                    <a:pt x="74" y="29"/>
                  </a:cubicBezTo>
                  <a:cubicBezTo>
                    <a:pt x="71" y="26"/>
                    <a:pt x="68" y="24"/>
                    <a:pt x="63" y="24"/>
                  </a:cubicBezTo>
                  <a:cubicBezTo>
                    <a:pt x="58" y="24"/>
                    <a:pt x="55" y="26"/>
                    <a:pt x="52" y="28"/>
                  </a:cubicBezTo>
                  <a:cubicBezTo>
                    <a:pt x="49" y="31"/>
                    <a:pt x="48" y="34"/>
                    <a:pt x="48" y="38"/>
                  </a:cubicBezTo>
                  <a:cubicBezTo>
                    <a:pt x="48" y="42"/>
                    <a:pt x="50" y="47"/>
                    <a:pt x="55" y="53"/>
                  </a:cubicBezTo>
                  <a:lnTo>
                    <a:pt x="62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579687" y="17462"/>
              <a:ext cx="92075" cy="138113"/>
            </a:xfrm>
            <a:custGeom>
              <a:avLst/>
              <a:gdLst>
                <a:gd name="T0" fmla="*/ 22 w 58"/>
                <a:gd name="T1" fmla="*/ 87 h 87"/>
                <a:gd name="T2" fmla="*/ 22 w 58"/>
                <a:gd name="T3" fmla="*/ 15 h 87"/>
                <a:gd name="T4" fmla="*/ 0 w 58"/>
                <a:gd name="T5" fmla="*/ 15 h 87"/>
                <a:gd name="T6" fmla="*/ 0 w 58"/>
                <a:gd name="T7" fmla="*/ 0 h 87"/>
                <a:gd name="T8" fmla="*/ 58 w 58"/>
                <a:gd name="T9" fmla="*/ 0 h 87"/>
                <a:gd name="T10" fmla="*/ 58 w 58"/>
                <a:gd name="T11" fmla="*/ 15 h 87"/>
                <a:gd name="T12" fmla="*/ 36 w 58"/>
                <a:gd name="T13" fmla="*/ 15 h 87"/>
                <a:gd name="T14" fmla="*/ 36 w 58"/>
                <a:gd name="T15" fmla="*/ 87 h 87"/>
                <a:gd name="T16" fmla="*/ 22 w 58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87">
                  <a:moveTo>
                    <a:pt x="22" y="87"/>
                  </a:moveTo>
                  <a:lnTo>
                    <a:pt x="22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5"/>
                  </a:lnTo>
                  <a:lnTo>
                    <a:pt x="36" y="15"/>
                  </a:lnTo>
                  <a:lnTo>
                    <a:pt x="36" y="87"/>
                  </a:lnTo>
                  <a:lnTo>
                    <a:pt x="22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686050" y="17462"/>
              <a:ext cx="88900" cy="138113"/>
            </a:xfrm>
            <a:custGeom>
              <a:avLst/>
              <a:gdLst>
                <a:gd name="T0" fmla="*/ 0 w 56"/>
                <a:gd name="T1" fmla="*/ 87 h 87"/>
                <a:gd name="T2" fmla="*/ 0 w 56"/>
                <a:gd name="T3" fmla="*/ 0 h 87"/>
                <a:gd name="T4" fmla="*/ 55 w 56"/>
                <a:gd name="T5" fmla="*/ 0 h 87"/>
                <a:gd name="T6" fmla="*/ 55 w 56"/>
                <a:gd name="T7" fmla="*/ 15 h 87"/>
                <a:gd name="T8" fmla="*/ 15 w 56"/>
                <a:gd name="T9" fmla="*/ 15 h 87"/>
                <a:gd name="T10" fmla="*/ 15 w 56"/>
                <a:gd name="T11" fmla="*/ 34 h 87"/>
                <a:gd name="T12" fmla="*/ 52 w 56"/>
                <a:gd name="T13" fmla="*/ 34 h 87"/>
                <a:gd name="T14" fmla="*/ 52 w 56"/>
                <a:gd name="T15" fmla="*/ 49 h 87"/>
                <a:gd name="T16" fmla="*/ 15 w 56"/>
                <a:gd name="T17" fmla="*/ 49 h 87"/>
                <a:gd name="T18" fmla="*/ 15 w 56"/>
                <a:gd name="T19" fmla="*/ 72 h 87"/>
                <a:gd name="T20" fmla="*/ 56 w 56"/>
                <a:gd name="T21" fmla="*/ 72 h 87"/>
                <a:gd name="T22" fmla="*/ 56 w 56"/>
                <a:gd name="T23" fmla="*/ 87 h 87"/>
                <a:gd name="T24" fmla="*/ 0 w 56"/>
                <a:gd name="T2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87">
                  <a:moveTo>
                    <a:pt x="0" y="87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55" y="15"/>
                  </a:lnTo>
                  <a:lnTo>
                    <a:pt x="15" y="15"/>
                  </a:lnTo>
                  <a:lnTo>
                    <a:pt x="15" y="34"/>
                  </a:lnTo>
                  <a:lnTo>
                    <a:pt x="52" y="34"/>
                  </a:lnTo>
                  <a:lnTo>
                    <a:pt x="52" y="49"/>
                  </a:lnTo>
                  <a:lnTo>
                    <a:pt x="15" y="49"/>
                  </a:lnTo>
                  <a:lnTo>
                    <a:pt x="15" y="72"/>
                  </a:lnTo>
                  <a:lnTo>
                    <a:pt x="56" y="72"/>
                  </a:lnTo>
                  <a:lnTo>
                    <a:pt x="56" y="87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790825" y="15875"/>
              <a:ext cx="101600" cy="142875"/>
            </a:xfrm>
            <a:custGeom>
              <a:avLst/>
              <a:gdLst>
                <a:gd name="T0" fmla="*/ 103 w 133"/>
                <a:gd name="T1" fmla="*/ 117 h 186"/>
                <a:gd name="T2" fmla="*/ 133 w 133"/>
                <a:gd name="T3" fmla="*/ 128 h 186"/>
                <a:gd name="T4" fmla="*/ 110 w 133"/>
                <a:gd name="T5" fmla="*/ 171 h 186"/>
                <a:gd name="T6" fmla="*/ 69 w 133"/>
                <a:gd name="T7" fmla="*/ 186 h 186"/>
                <a:gd name="T8" fmla="*/ 19 w 133"/>
                <a:gd name="T9" fmla="*/ 161 h 186"/>
                <a:gd name="T10" fmla="*/ 0 w 133"/>
                <a:gd name="T11" fmla="*/ 94 h 186"/>
                <a:gd name="T12" fmla="*/ 20 w 133"/>
                <a:gd name="T13" fmla="*/ 25 h 186"/>
                <a:gd name="T14" fmla="*/ 71 w 133"/>
                <a:gd name="T15" fmla="*/ 0 h 186"/>
                <a:gd name="T16" fmla="*/ 117 w 133"/>
                <a:gd name="T17" fmla="*/ 20 h 186"/>
                <a:gd name="T18" fmla="*/ 132 w 133"/>
                <a:gd name="T19" fmla="*/ 53 h 186"/>
                <a:gd name="T20" fmla="*/ 102 w 133"/>
                <a:gd name="T21" fmla="*/ 61 h 186"/>
                <a:gd name="T22" fmla="*/ 90 w 133"/>
                <a:gd name="T23" fmla="*/ 39 h 186"/>
                <a:gd name="T24" fmla="*/ 70 w 133"/>
                <a:gd name="T25" fmla="*/ 31 h 186"/>
                <a:gd name="T26" fmla="*/ 42 w 133"/>
                <a:gd name="T27" fmla="*/ 45 h 186"/>
                <a:gd name="T28" fmla="*/ 32 w 133"/>
                <a:gd name="T29" fmla="*/ 92 h 186"/>
                <a:gd name="T30" fmla="*/ 42 w 133"/>
                <a:gd name="T31" fmla="*/ 140 h 186"/>
                <a:gd name="T32" fmla="*/ 69 w 133"/>
                <a:gd name="T33" fmla="*/ 155 h 186"/>
                <a:gd name="T34" fmla="*/ 90 w 133"/>
                <a:gd name="T35" fmla="*/ 145 h 186"/>
                <a:gd name="T36" fmla="*/ 103 w 133"/>
                <a:gd name="T37" fmla="*/ 11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186">
                  <a:moveTo>
                    <a:pt x="103" y="117"/>
                  </a:moveTo>
                  <a:cubicBezTo>
                    <a:pt x="133" y="128"/>
                    <a:pt x="133" y="128"/>
                    <a:pt x="133" y="128"/>
                  </a:cubicBezTo>
                  <a:cubicBezTo>
                    <a:pt x="128" y="147"/>
                    <a:pt x="120" y="162"/>
                    <a:pt x="110" y="171"/>
                  </a:cubicBezTo>
                  <a:cubicBezTo>
                    <a:pt x="99" y="181"/>
                    <a:pt x="86" y="186"/>
                    <a:pt x="69" y="186"/>
                  </a:cubicBezTo>
                  <a:cubicBezTo>
                    <a:pt x="49" y="186"/>
                    <a:pt x="32" y="177"/>
                    <a:pt x="19" y="161"/>
                  </a:cubicBezTo>
                  <a:cubicBezTo>
                    <a:pt x="6" y="145"/>
                    <a:pt x="0" y="123"/>
                    <a:pt x="0" y="94"/>
                  </a:cubicBezTo>
                  <a:cubicBezTo>
                    <a:pt x="0" y="65"/>
                    <a:pt x="7" y="41"/>
                    <a:pt x="20" y="25"/>
                  </a:cubicBezTo>
                  <a:cubicBezTo>
                    <a:pt x="33" y="8"/>
                    <a:pt x="50" y="0"/>
                    <a:pt x="71" y="0"/>
                  </a:cubicBezTo>
                  <a:cubicBezTo>
                    <a:pt x="90" y="0"/>
                    <a:pt x="105" y="7"/>
                    <a:pt x="117" y="20"/>
                  </a:cubicBezTo>
                  <a:cubicBezTo>
                    <a:pt x="124" y="27"/>
                    <a:pt x="129" y="38"/>
                    <a:pt x="132" y="5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96" y="44"/>
                    <a:pt x="90" y="39"/>
                  </a:cubicBezTo>
                  <a:cubicBezTo>
                    <a:pt x="85" y="34"/>
                    <a:pt x="78" y="31"/>
                    <a:pt x="70" y="31"/>
                  </a:cubicBezTo>
                  <a:cubicBezTo>
                    <a:pt x="58" y="31"/>
                    <a:pt x="49" y="36"/>
                    <a:pt x="42" y="45"/>
                  </a:cubicBezTo>
                  <a:cubicBezTo>
                    <a:pt x="35" y="55"/>
                    <a:pt x="32" y="70"/>
                    <a:pt x="32" y="92"/>
                  </a:cubicBezTo>
                  <a:cubicBezTo>
                    <a:pt x="32" y="114"/>
                    <a:pt x="35" y="130"/>
                    <a:pt x="42" y="140"/>
                  </a:cubicBezTo>
                  <a:cubicBezTo>
                    <a:pt x="49" y="150"/>
                    <a:pt x="58" y="155"/>
                    <a:pt x="69" y="155"/>
                  </a:cubicBezTo>
                  <a:cubicBezTo>
                    <a:pt x="77" y="155"/>
                    <a:pt x="84" y="151"/>
                    <a:pt x="90" y="145"/>
                  </a:cubicBezTo>
                  <a:cubicBezTo>
                    <a:pt x="96" y="139"/>
                    <a:pt x="100" y="130"/>
                    <a:pt x="103" y="1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913062" y="17462"/>
              <a:ext cx="93663" cy="138113"/>
            </a:xfrm>
            <a:custGeom>
              <a:avLst/>
              <a:gdLst>
                <a:gd name="T0" fmla="*/ 0 w 59"/>
                <a:gd name="T1" fmla="*/ 87 h 87"/>
                <a:gd name="T2" fmla="*/ 0 w 59"/>
                <a:gd name="T3" fmla="*/ 0 h 87"/>
                <a:gd name="T4" fmla="*/ 15 w 59"/>
                <a:gd name="T5" fmla="*/ 0 h 87"/>
                <a:gd name="T6" fmla="*/ 15 w 59"/>
                <a:gd name="T7" fmla="*/ 35 h 87"/>
                <a:gd name="T8" fmla="*/ 44 w 59"/>
                <a:gd name="T9" fmla="*/ 35 h 87"/>
                <a:gd name="T10" fmla="*/ 44 w 59"/>
                <a:gd name="T11" fmla="*/ 0 h 87"/>
                <a:gd name="T12" fmla="*/ 59 w 59"/>
                <a:gd name="T13" fmla="*/ 0 h 87"/>
                <a:gd name="T14" fmla="*/ 59 w 59"/>
                <a:gd name="T15" fmla="*/ 87 h 87"/>
                <a:gd name="T16" fmla="*/ 44 w 59"/>
                <a:gd name="T17" fmla="*/ 87 h 87"/>
                <a:gd name="T18" fmla="*/ 44 w 59"/>
                <a:gd name="T19" fmla="*/ 49 h 87"/>
                <a:gd name="T20" fmla="*/ 15 w 59"/>
                <a:gd name="T21" fmla="*/ 49 h 87"/>
                <a:gd name="T22" fmla="*/ 15 w 59"/>
                <a:gd name="T23" fmla="*/ 87 h 87"/>
                <a:gd name="T24" fmla="*/ 0 w 59"/>
                <a:gd name="T2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87">
                  <a:moveTo>
                    <a:pt x="0" y="87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15" y="35"/>
                  </a:lnTo>
                  <a:lnTo>
                    <a:pt x="44" y="35"/>
                  </a:lnTo>
                  <a:lnTo>
                    <a:pt x="44" y="0"/>
                  </a:lnTo>
                  <a:lnTo>
                    <a:pt x="59" y="0"/>
                  </a:lnTo>
                  <a:lnTo>
                    <a:pt x="59" y="87"/>
                  </a:lnTo>
                  <a:lnTo>
                    <a:pt x="44" y="87"/>
                  </a:lnTo>
                  <a:lnTo>
                    <a:pt x="44" y="49"/>
                  </a:lnTo>
                  <a:lnTo>
                    <a:pt x="15" y="49"/>
                  </a:lnTo>
                  <a:lnTo>
                    <a:pt x="15" y="87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3030537" y="17462"/>
              <a:ext cx="92075" cy="138113"/>
            </a:xfrm>
            <a:custGeom>
              <a:avLst/>
              <a:gdLst>
                <a:gd name="T0" fmla="*/ 0 w 58"/>
                <a:gd name="T1" fmla="*/ 87 h 87"/>
                <a:gd name="T2" fmla="*/ 0 w 58"/>
                <a:gd name="T3" fmla="*/ 0 h 87"/>
                <a:gd name="T4" fmla="*/ 14 w 58"/>
                <a:gd name="T5" fmla="*/ 0 h 87"/>
                <a:gd name="T6" fmla="*/ 44 w 58"/>
                <a:gd name="T7" fmla="*/ 58 h 87"/>
                <a:gd name="T8" fmla="*/ 44 w 58"/>
                <a:gd name="T9" fmla="*/ 0 h 87"/>
                <a:gd name="T10" fmla="*/ 58 w 58"/>
                <a:gd name="T11" fmla="*/ 0 h 87"/>
                <a:gd name="T12" fmla="*/ 58 w 58"/>
                <a:gd name="T13" fmla="*/ 87 h 87"/>
                <a:gd name="T14" fmla="*/ 43 w 58"/>
                <a:gd name="T15" fmla="*/ 87 h 87"/>
                <a:gd name="T16" fmla="*/ 14 w 58"/>
                <a:gd name="T17" fmla="*/ 31 h 87"/>
                <a:gd name="T18" fmla="*/ 14 w 58"/>
                <a:gd name="T19" fmla="*/ 87 h 87"/>
                <a:gd name="T20" fmla="*/ 0 w 58"/>
                <a:gd name="T21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7">
                  <a:moveTo>
                    <a:pt x="0" y="87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44" y="58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58" y="87"/>
                  </a:lnTo>
                  <a:lnTo>
                    <a:pt x="43" y="87"/>
                  </a:lnTo>
                  <a:lnTo>
                    <a:pt x="14" y="31"/>
                  </a:lnTo>
                  <a:lnTo>
                    <a:pt x="14" y="87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3143250" y="15875"/>
              <a:ext cx="112713" cy="142875"/>
            </a:xfrm>
            <a:custGeom>
              <a:avLst/>
              <a:gdLst>
                <a:gd name="T0" fmla="*/ 0 w 148"/>
                <a:gd name="T1" fmla="*/ 94 h 186"/>
                <a:gd name="T2" fmla="*/ 7 w 148"/>
                <a:gd name="T3" fmla="*/ 48 h 186"/>
                <a:gd name="T4" fmla="*/ 21 w 148"/>
                <a:gd name="T5" fmla="*/ 23 h 186"/>
                <a:gd name="T6" fmla="*/ 41 w 148"/>
                <a:gd name="T7" fmla="*/ 7 h 186"/>
                <a:gd name="T8" fmla="*/ 74 w 148"/>
                <a:gd name="T9" fmla="*/ 0 h 186"/>
                <a:gd name="T10" fmla="*/ 128 w 148"/>
                <a:gd name="T11" fmla="*/ 25 h 186"/>
                <a:gd name="T12" fmla="*/ 148 w 148"/>
                <a:gd name="T13" fmla="*/ 93 h 186"/>
                <a:gd name="T14" fmla="*/ 128 w 148"/>
                <a:gd name="T15" fmla="*/ 161 h 186"/>
                <a:gd name="T16" fmla="*/ 74 w 148"/>
                <a:gd name="T17" fmla="*/ 186 h 186"/>
                <a:gd name="T18" fmla="*/ 20 w 148"/>
                <a:gd name="T19" fmla="*/ 161 h 186"/>
                <a:gd name="T20" fmla="*/ 0 w 148"/>
                <a:gd name="T21" fmla="*/ 94 h 186"/>
                <a:gd name="T22" fmla="*/ 32 w 148"/>
                <a:gd name="T23" fmla="*/ 93 h 186"/>
                <a:gd name="T24" fmla="*/ 44 w 148"/>
                <a:gd name="T25" fmla="*/ 139 h 186"/>
                <a:gd name="T26" fmla="*/ 74 w 148"/>
                <a:gd name="T27" fmla="*/ 155 h 186"/>
                <a:gd name="T28" fmla="*/ 104 w 148"/>
                <a:gd name="T29" fmla="*/ 139 h 186"/>
                <a:gd name="T30" fmla="*/ 116 w 148"/>
                <a:gd name="T31" fmla="*/ 92 h 186"/>
                <a:gd name="T32" fmla="*/ 105 w 148"/>
                <a:gd name="T33" fmla="*/ 46 h 186"/>
                <a:gd name="T34" fmla="*/ 74 w 148"/>
                <a:gd name="T35" fmla="*/ 31 h 186"/>
                <a:gd name="T36" fmla="*/ 43 w 148"/>
                <a:gd name="T37" fmla="*/ 46 h 186"/>
                <a:gd name="T38" fmla="*/ 32 w 148"/>
                <a:gd name="T39" fmla="*/ 9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6">
                  <a:moveTo>
                    <a:pt x="0" y="94"/>
                  </a:moveTo>
                  <a:cubicBezTo>
                    <a:pt x="0" y="76"/>
                    <a:pt x="2" y="60"/>
                    <a:pt x="7" y="48"/>
                  </a:cubicBezTo>
                  <a:cubicBezTo>
                    <a:pt x="11" y="39"/>
                    <a:pt x="15" y="31"/>
                    <a:pt x="21" y="23"/>
                  </a:cubicBezTo>
                  <a:cubicBezTo>
                    <a:pt x="27" y="16"/>
                    <a:pt x="34" y="11"/>
                    <a:pt x="41" y="7"/>
                  </a:cubicBezTo>
                  <a:cubicBezTo>
                    <a:pt x="50" y="3"/>
                    <a:pt x="61" y="0"/>
                    <a:pt x="74" y="0"/>
                  </a:cubicBezTo>
                  <a:cubicBezTo>
                    <a:pt x="96" y="0"/>
                    <a:pt x="114" y="8"/>
                    <a:pt x="128" y="25"/>
                  </a:cubicBezTo>
                  <a:cubicBezTo>
                    <a:pt x="141" y="41"/>
                    <a:pt x="148" y="64"/>
                    <a:pt x="148" y="93"/>
                  </a:cubicBezTo>
                  <a:cubicBezTo>
                    <a:pt x="148" y="122"/>
                    <a:pt x="141" y="145"/>
                    <a:pt x="128" y="161"/>
                  </a:cubicBezTo>
                  <a:cubicBezTo>
                    <a:pt x="115" y="177"/>
                    <a:pt x="97" y="186"/>
                    <a:pt x="74" y="186"/>
                  </a:cubicBezTo>
                  <a:cubicBezTo>
                    <a:pt x="52" y="186"/>
                    <a:pt x="34" y="177"/>
                    <a:pt x="20" y="161"/>
                  </a:cubicBezTo>
                  <a:cubicBezTo>
                    <a:pt x="7" y="145"/>
                    <a:pt x="0" y="122"/>
                    <a:pt x="0" y="94"/>
                  </a:cubicBezTo>
                  <a:close/>
                  <a:moveTo>
                    <a:pt x="32" y="93"/>
                  </a:moveTo>
                  <a:cubicBezTo>
                    <a:pt x="32" y="113"/>
                    <a:pt x="36" y="128"/>
                    <a:pt x="44" y="139"/>
                  </a:cubicBezTo>
                  <a:cubicBezTo>
                    <a:pt x="52" y="149"/>
                    <a:pt x="62" y="155"/>
                    <a:pt x="74" y="155"/>
                  </a:cubicBezTo>
                  <a:cubicBezTo>
                    <a:pt x="86" y="155"/>
                    <a:pt x="97" y="149"/>
                    <a:pt x="104" y="139"/>
                  </a:cubicBezTo>
                  <a:cubicBezTo>
                    <a:pt x="112" y="129"/>
                    <a:pt x="116" y="113"/>
                    <a:pt x="116" y="92"/>
                  </a:cubicBezTo>
                  <a:cubicBezTo>
                    <a:pt x="116" y="72"/>
                    <a:pt x="112" y="56"/>
                    <a:pt x="105" y="46"/>
                  </a:cubicBezTo>
                  <a:cubicBezTo>
                    <a:pt x="97" y="36"/>
                    <a:pt x="87" y="31"/>
                    <a:pt x="74" y="31"/>
                  </a:cubicBezTo>
                  <a:cubicBezTo>
                    <a:pt x="61" y="31"/>
                    <a:pt x="51" y="36"/>
                    <a:pt x="43" y="46"/>
                  </a:cubicBezTo>
                  <a:cubicBezTo>
                    <a:pt x="36" y="57"/>
                    <a:pt x="32" y="72"/>
                    <a:pt x="32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275012" y="19050"/>
              <a:ext cx="80963" cy="136525"/>
            </a:xfrm>
            <a:custGeom>
              <a:avLst/>
              <a:gdLst>
                <a:gd name="T0" fmla="*/ 0 w 51"/>
                <a:gd name="T1" fmla="*/ 86 h 86"/>
                <a:gd name="T2" fmla="*/ 0 w 51"/>
                <a:gd name="T3" fmla="*/ 0 h 86"/>
                <a:gd name="T4" fmla="*/ 14 w 51"/>
                <a:gd name="T5" fmla="*/ 0 h 86"/>
                <a:gd name="T6" fmla="*/ 14 w 51"/>
                <a:gd name="T7" fmla="*/ 71 h 86"/>
                <a:gd name="T8" fmla="*/ 51 w 51"/>
                <a:gd name="T9" fmla="*/ 71 h 86"/>
                <a:gd name="T10" fmla="*/ 51 w 51"/>
                <a:gd name="T11" fmla="*/ 86 h 86"/>
                <a:gd name="T12" fmla="*/ 0 w 51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86">
                  <a:moveTo>
                    <a:pt x="0" y="86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71"/>
                  </a:lnTo>
                  <a:lnTo>
                    <a:pt x="51" y="71"/>
                  </a:lnTo>
                  <a:lnTo>
                    <a:pt x="51" y="86"/>
                  </a:lnTo>
                  <a:lnTo>
                    <a:pt x="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3368675" y="15875"/>
              <a:ext cx="112713" cy="142875"/>
            </a:xfrm>
            <a:custGeom>
              <a:avLst/>
              <a:gdLst>
                <a:gd name="T0" fmla="*/ 0 w 147"/>
                <a:gd name="T1" fmla="*/ 94 h 186"/>
                <a:gd name="T2" fmla="*/ 7 w 147"/>
                <a:gd name="T3" fmla="*/ 48 h 186"/>
                <a:gd name="T4" fmla="*/ 21 w 147"/>
                <a:gd name="T5" fmla="*/ 23 h 186"/>
                <a:gd name="T6" fmla="*/ 40 w 147"/>
                <a:gd name="T7" fmla="*/ 7 h 186"/>
                <a:gd name="T8" fmla="*/ 73 w 147"/>
                <a:gd name="T9" fmla="*/ 0 h 186"/>
                <a:gd name="T10" fmla="*/ 127 w 147"/>
                <a:gd name="T11" fmla="*/ 25 h 186"/>
                <a:gd name="T12" fmla="*/ 147 w 147"/>
                <a:gd name="T13" fmla="*/ 93 h 186"/>
                <a:gd name="T14" fmla="*/ 127 w 147"/>
                <a:gd name="T15" fmla="*/ 161 h 186"/>
                <a:gd name="T16" fmla="*/ 74 w 147"/>
                <a:gd name="T17" fmla="*/ 186 h 186"/>
                <a:gd name="T18" fmla="*/ 20 w 147"/>
                <a:gd name="T19" fmla="*/ 161 h 186"/>
                <a:gd name="T20" fmla="*/ 0 w 147"/>
                <a:gd name="T21" fmla="*/ 94 h 186"/>
                <a:gd name="T22" fmla="*/ 31 w 147"/>
                <a:gd name="T23" fmla="*/ 93 h 186"/>
                <a:gd name="T24" fmla="*/ 43 w 147"/>
                <a:gd name="T25" fmla="*/ 139 h 186"/>
                <a:gd name="T26" fmla="*/ 74 w 147"/>
                <a:gd name="T27" fmla="*/ 155 h 186"/>
                <a:gd name="T28" fmla="*/ 104 w 147"/>
                <a:gd name="T29" fmla="*/ 139 h 186"/>
                <a:gd name="T30" fmla="*/ 116 w 147"/>
                <a:gd name="T31" fmla="*/ 92 h 186"/>
                <a:gd name="T32" fmla="*/ 104 w 147"/>
                <a:gd name="T33" fmla="*/ 46 h 186"/>
                <a:gd name="T34" fmla="*/ 74 w 147"/>
                <a:gd name="T35" fmla="*/ 31 h 186"/>
                <a:gd name="T36" fmla="*/ 43 w 147"/>
                <a:gd name="T37" fmla="*/ 46 h 186"/>
                <a:gd name="T38" fmla="*/ 31 w 147"/>
                <a:gd name="T39" fmla="*/ 9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186">
                  <a:moveTo>
                    <a:pt x="0" y="94"/>
                  </a:moveTo>
                  <a:cubicBezTo>
                    <a:pt x="0" y="76"/>
                    <a:pt x="2" y="60"/>
                    <a:pt x="7" y="48"/>
                  </a:cubicBezTo>
                  <a:cubicBezTo>
                    <a:pt x="10" y="39"/>
                    <a:pt x="15" y="31"/>
                    <a:pt x="21" y="23"/>
                  </a:cubicBezTo>
                  <a:cubicBezTo>
                    <a:pt x="27" y="16"/>
                    <a:pt x="33" y="11"/>
                    <a:pt x="40" y="7"/>
                  </a:cubicBezTo>
                  <a:cubicBezTo>
                    <a:pt x="50" y="3"/>
                    <a:pt x="61" y="0"/>
                    <a:pt x="73" y="0"/>
                  </a:cubicBezTo>
                  <a:cubicBezTo>
                    <a:pt x="96" y="0"/>
                    <a:pt x="114" y="8"/>
                    <a:pt x="127" y="25"/>
                  </a:cubicBezTo>
                  <a:cubicBezTo>
                    <a:pt x="141" y="41"/>
                    <a:pt x="147" y="64"/>
                    <a:pt x="147" y="93"/>
                  </a:cubicBezTo>
                  <a:cubicBezTo>
                    <a:pt x="147" y="122"/>
                    <a:pt x="141" y="145"/>
                    <a:pt x="127" y="161"/>
                  </a:cubicBezTo>
                  <a:cubicBezTo>
                    <a:pt x="114" y="177"/>
                    <a:pt x="96" y="186"/>
                    <a:pt x="74" y="186"/>
                  </a:cubicBezTo>
                  <a:cubicBezTo>
                    <a:pt x="51" y="186"/>
                    <a:pt x="33" y="177"/>
                    <a:pt x="20" y="161"/>
                  </a:cubicBezTo>
                  <a:cubicBezTo>
                    <a:pt x="6" y="145"/>
                    <a:pt x="0" y="122"/>
                    <a:pt x="0" y="94"/>
                  </a:cubicBezTo>
                  <a:close/>
                  <a:moveTo>
                    <a:pt x="31" y="93"/>
                  </a:moveTo>
                  <a:cubicBezTo>
                    <a:pt x="31" y="113"/>
                    <a:pt x="35" y="128"/>
                    <a:pt x="43" y="139"/>
                  </a:cubicBezTo>
                  <a:cubicBezTo>
                    <a:pt x="51" y="149"/>
                    <a:pt x="61" y="155"/>
                    <a:pt x="74" y="155"/>
                  </a:cubicBezTo>
                  <a:cubicBezTo>
                    <a:pt x="86" y="155"/>
                    <a:pt x="96" y="149"/>
                    <a:pt x="104" y="139"/>
                  </a:cubicBezTo>
                  <a:cubicBezTo>
                    <a:pt x="112" y="129"/>
                    <a:pt x="116" y="113"/>
                    <a:pt x="116" y="92"/>
                  </a:cubicBezTo>
                  <a:cubicBezTo>
                    <a:pt x="116" y="72"/>
                    <a:pt x="112" y="56"/>
                    <a:pt x="104" y="46"/>
                  </a:cubicBezTo>
                  <a:cubicBezTo>
                    <a:pt x="97" y="36"/>
                    <a:pt x="86" y="31"/>
                    <a:pt x="74" y="31"/>
                  </a:cubicBezTo>
                  <a:cubicBezTo>
                    <a:pt x="61" y="31"/>
                    <a:pt x="51" y="36"/>
                    <a:pt x="43" y="46"/>
                  </a:cubicBezTo>
                  <a:cubicBezTo>
                    <a:pt x="35" y="57"/>
                    <a:pt x="31" y="72"/>
                    <a:pt x="31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495675" y="15875"/>
              <a:ext cx="109538" cy="142875"/>
            </a:xfrm>
            <a:custGeom>
              <a:avLst/>
              <a:gdLst>
                <a:gd name="T0" fmla="*/ 76 w 143"/>
                <a:gd name="T1" fmla="*/ 117 h 186"/>
                <a:gd name="T2" fmla="*/ 76 w 143"/>
                <a:gd name="T3" fmla="*/ 86 h 186"/>
                <a:gd name="T4" fmla="*/ 143 w 143"/>
                <a:gd name="T5" fmla="*/ 86 h 186"/>
                <a:gd name="T6" fmla="*/ 143 w 143"/>
                <a:gd name="T7" fmla="*/ 158 h 186"/>
                <a:gd name="T8" fmla="*/ 115 w 143"/>
                <a:gd name="T9" fmla="*/ 177 h 186"/>
                <a:gd name="T10" fmla="*/ 77 w 143"/>
                <a:gd name="T11" fmla="*/ 186 h 186"/>
                <a:gd name="T12" fmla="*/ 36 w 143"/>
                <a:gd name="T13" fmla="*/ 174 h 186"/>
                <a:gd name="T14" fmla="*/ 9 w 143"/>
                <a:gd name="T15" fmla="*/ 140 h 186"/>
                <a:gd name="T16" fmla="*/ 0 w 143"/>
                <a:gd name="T17" fmla="*/ 92 h 186"/>
                <a:gd name="T18" fmla="*/ 10 w 143"/>
                <a:gd name="T19" fmla="*/ 42 h 186"/>
                <a:gd name="T20" fmla="*/ 39 w 143"/>
                <a:gd name="T21" fmla="*/ 9 h 186"/>
                <a:gd name="T22" fmla="*/ 76 w 143"/>
                <a:gd name="T23" fmla="*/ 0 h 186"/>
                <a:gd name="T24" fmla="*/ 120 w 143"/>
                <a:gd name="T25" fmla="*/ 14 h 186"/>
                <a:gd name="T26" fmla="*/ 141 w 143"/>
                <a:gd name="T27" fmla="*/ 53 h 186"/>
                <a:gd name="T28" fmla="*/ 110 w 143"/>
                <a:gd name="T29" fmla="*/ 60 h 186"/>
                <a:gd name="T30" fmla="*/ 98 w 143"/>
                <a:gd name="T31" fmla="*/ 39 h 186"/>
                <a:gd name="T32" fmla="*/ 76 w 143"/>
                <a:gd name="T33" fmla="*/ 31 h 186"/>
                <a:gd name="T34" fmla="*/ 44 w 143"/>
                <a:gd name="T35" fmla="*/ 46 h 186"/>
                <a:gd name="T36" fmla="*/ 32 w 143"/>
                <a:gd name="T37" fmla="*/ 91 h 186"/>
                <a:gd name="T38" fmla="*/ 44 w 143"/>
                <a:gd name="T39" fmla="*/ 139 h 186"/>
                <a:gd name="T40" fmla="*/ 75 w 143"/>
                <a:gd name="T41" fmla="*/ 155 h 186"/>
                <a:gd name="T42" fmla="*/ 95 w 143"/>
                <a:gd name="T43" fmla="*/ 150 h 186"/>
                <a:gd name="T44" fmla="*/ 112 w 143"/>
                <a:gd name="T45" fmla="*/ 139 h 186"/>
                <a:gd name="T46" fmla="*/ 112 w 143"/>
                <a:gd name="T47" fmla="*/ 117 h 186"/>
                <a:gd name="T48" fmla="*/ 76 w 143"/>
                <a:gd name="T49" fmla="*/ 11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3" h="186">
                  <a:moveTo>
                    <a:pt x="76" y="117"/>
                  </a:moveTo>
                  <a:cubicBezTo>
                    <a:pt x="76" y="86"/>
                    <a:pt x="76" y="86"/>
                    <a:pt x="76" y="86"/>
                  </a:cubicBezTo>
                  <a:cubicBezTo>
                    <a:pt x="143" y="86"/>
                    <a:pt x="143" y="86"/>
                    <a:pt x="143" y="86"/>
                  </a:cubicBezTo>
                  <a:cubicBezTo>
                    <a:pt x="143" y="158"/>
                    <a:pt x="143" y="158"/>
                    <a:pt x="143" y="158"/>
                  </a:cubicBezTo>
                  <a:cubicBezTo>
                    <a:pt x="136" y="165"/>
                    <a:pt x="127" y="172"/>
                    <a:pt x="115" y="177"/>
                  </a:cubicBezTo>
                  <a:cubicBezTo>
                    <a:pt x="102" y="183"/>
                    <a:pt x="90" y="186"/>
                    <a:pt x="77" y="186"/>
                  </a:cubicBezTo>
                  <a:cubicBezTo>
                    <a:pt x="62" y="186"/>
                    <a:pt x="48" y="182"/>
                    <a:pt x="36" y="174"/>
                  </a:cubicBezTo>
                  <a:cubicBezTo>
                    <a:pt x="24" y="166"/>
                    <a:pt x="15" y="155"/>
                    <a:pt x="9" y="140"/>
                  </a:cubicBezTo>
                  <a:cubicBezTo>
                    <a:pt x="3" y="125"/>
                    <a:pt x="0" y="109"/>
                    <a:pt x="0" y="92"/>
                  </a:cubicBezTo>
                  <a:cubicBezTo>
                    <a:pt x="0" y="74"/>
                    <a:pt x="3" y="57"/>
                    <a:pt x="10" y="42"/>
                  </a:cubicBezTo>
                  <a:cubicBezTo>
                    <a:pt x="17" y="28"/>
                    <a:pt x="27" y="17"/>
                    <a:pt x="39" y="9"/>
                  </a:cubicBezTo>
                  <a:cubicBezTo>
                    <a:pt x="49" y="3"/>
                    <a:pt x="61" y="0"/>
                    <a:pt x="76" y="0"/>
                  </a:cubicBezTo>
                  <a:cubicBezTo>
                    <a:pt x="95" y="0"/>
                    <a:pt x="109" y="5"/>
                    <a:pt x="120" y="14"/>
                  </a:cubicBezTo>
                  <a:cubicBezTo>
                    <a:pt x="131" y="24"/>
                    <a:pt x="138" y="36"/>
                    <a:pt x="141" y="53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8" y="51"/>
                    <a:pt x="104" y="44"/>
                    <a:pt x="98" y="39"/>
                  </a:cubicBezTo>
                  <a:cubicBezTo>
                    <a:pt x="92" y="34"/>
                    <a:pt x="85" y="31"/>
                    <a:pt x="76" y="31"/>
                  </a:cubicBezTo>
                  <a:cubicBezTo>
                    <a:pt x="62" y="31"/>
                    <a:pt x="52" y="36"/>
                    <a:pt x="44" y="46"/>
                  </a:cubicBezTo>
                  <a:cubicBezTo>
                    <a:pt x="36" y="56"/>
                    <a:pt x="32" y="71"/>
                    <a:pt x="32" y="91"/>
                  </a:cubicBezTo>
                  <a:cubicBezTo>
                    <a:pt x="32" y="112"/>
                    <a:pt x="36" y="128"/>
                    <a:pt x="44" y="139"/>
                  </a:cubicBezTo>
                  <a:cubicBezTo>
                    <a:pt x="52" y="149"/>
                    <a:pt x="62" y="155"/>
                    <a:pt x="75" y="155"/>
                  </a:cubicBezTo>
                  <a:cubicBezTo>
                    <a:pt x="82" y="155"/>
                    <a:pt x="88" y="153"/>
                    <a:pt x="95" y="150"/>
                  </a:cubicBezTo>
                  <a:cubicBezTo>
                    <a:pt x="101" y="147"/>
                    <a:pt x="107" y="144"/>
                    <a:pt x="112" y="139"/>
                  </a:cubicBezTo>
                  <a:cubicBezTo>
                    <a:pt x="112" y="117"/>
                    <a:pt x="112" y="117"/>
                    <a:pt x="112" y="117"/>
                  </a:cubicBezTo>
                  <a:lnTo>
                    <a:pt x="76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614737" y="17462"/>
              <a:ext cx="107950" cy="138113"/>
            </a:xfrm>
            <a:custGeom>
              <a:avLst/>
              <a:gdLst>
                <a:gd name="T0" fmla="*/ 26 w 68"/>
                <a:gd name="T1" fmla="*/ 87 h 87"/>
                <a:gd name="T2" fmla="*/ 26 w 68"/>
                <a:gd name="T3" fmla="*/ 51 h 87"/>
                <a:gd name="T4" fmla="*/ 0 w 68"/>
                <a:gd name="T5" fmla="*/ 0 h 87"/>
                <a:gd name="T6" fmla="*/ 17 w 68"/>
                <a:gd name="T7" fmla="*/ 0 h 87"/>
                <a:gd name="T8" fmla="*/ 34 w 68"/>
                <a:gd name="T9" fmla="*/ 35 h 87"/>
                <a:gd name="T10" fmla="*/ 51 w 68"/>
                <a:gd name="T11" fmla="*/ 0 h 87"/>
                <a:gd name="T12" fmla="*/ 68 w 68"/>
                <a:gd name="T13" fmla="*/ 0 h 87"/>
                <a:gd name="T14" fmla="*/ 41 w 68"/>
                <a:gd name="T15" fmla="*/ 51 h 87"/>
                <a:gd name="T16" fmla="*/ 41 w 68"/>
                <a:gd name="T17" fmla="*/ 87 h 87"/>
                <a:gd name="T18" fmla="*/ 26 w 68"/>
                <a:gd name="T1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7">
                  <a:moveTo>
                    <a:pt x="26" y="87"/>
                  </a:moveTo>
                  <a:lnTo>
                    <a:pt x="26" y="51"/>
                  </a:lnTo>
                  <a:lnTo>
                    <a:pt x="0" y="0"/>
                  </a:lnTo>
                  <a:lnTo>
                    <a:pt x="17" y="0"/>
                  </a:lnTo>
                  <a:lnTo>
                    <a:pt x="34" y="35"/>
                  </a:lnTo>
                  <a:lnTo>
                    <a:pt x="51" y="0"/>
                  </a:lnTo>
                  <a:lnTo>
                    <a:pt x="68" y="0"/>
                  </a:lnTo>
                  <a:lnTo>
                    <a:pt x="41" y="51"/>
                  </a:lnTo>
                  <a:lnTo>
                    <a:pt x="41" y="87"/>
                  </a:lnTo>
                  <a:lnTo>
                    <a:pt x="26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-2189163" y="-1093788"/>
              <a:ext cx="1360488" cy="1363663"/>
            </a:xfrm>
            <a:custGeom>
              <a:avLst/>
              <a:gdLst>
                <a:gd name="T0" fmla="*/ 891 w 1781"/>
                <a:gd name="T1" fmla="*/ 0 h 1781"/>
                <a:gd name="T2" fmla="*/ 0 w 1781"/>
                <a:gd name="T3" fmla="*/ 891 h 1781"/>
                <a:gd name="T4" fmla="*/ 891 w 1781"/>
                <a:gd name="T5" fmla="*/ 1781 h 1781"/>
                <a:gd name="T6" fmla="*/ 1781 w 1781"/>
                <a:gd name="T7" fmla="*/ 891 h 1781"/>
                <a:gd name="T8" fmla="*/ 891 w 1781"/>
                <a:gd name="T9" fmla="*/ 0 h 1781"/>
                <a:gd name="T10" fmla="*/ 891 w 1781"/>
                <a:gd name="T11" fmla="*/ 1762 h 1781"/>
                <a:gd name="T12" fmla="*/ 20 w 1781"/>
                <a:gd name="T13" fmla="*/ 891 h 1781"/>
                <a:gd name="T14" fmla="*/ 891 w 1781"/>
                <a:gd name="T15" fmla="*/ 20 h 1781"/>
                <a:gd name="T16" fmla="*/ 1762 w 1781"/>
                <a:gd name="T17" fmla="*/ 891 h 1781"/>
                <a:gd name="T18" fmla="*/ 891 w 1781"/>
                <a:gd name="T19" fmla="*/ 1762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1" h="1781">
                  <a:moveTo>
                    <a:pt x="891" y="0"/>
                  </a:moveTo>
                  <a:cubicBezTo>
                    <a:pt x="399" y="0"/>
                    <a:pt x="0" y="399"/>
                    <a:pt x="0" y="891"/>
                  </a:cubicBezTo>
                  <a:cubicBezTo>
                    <a:pt x="0" y="1383"/>
                    <a:pt x="399" y="1781"/>
                    <a:pt x="891" y="1781"/>
                  </a:cubicBezTo>
                  <a:cubicBezTo>
                    <a:pt x="1382" y="1781"/>
                    <a:pt x="1781" y="1383"/>
                    <a:pt x="1781" y="891"/>
                  </a:cubicBezTo>
                  <a:cubicBezTo>
                    <a:pt x="1781" y="399"/>
                    <a:pt x="1382" y="0"/>
                    <a:pt x="891" y="0"/>
                  </a:cubicBezTo>
                  <a:close/>
                  <a:moveTo>
                    <a:pt x="891" y="1762"/>
                  </a:moveTo>
                  <a:cubicBezTo>
                    <a:pt x="410" y="1762"/>
                    <a:pt x="20" y="1372"/>
                    <a:pt x="20" y="891"/>
                  </a:cubicBezTo>
                  <a:cubicBezTo>
                    <a:pt x="20" y="410"/>
                    <a:pt x="410" y="20"/>
                    <a:pt x="891" y="20"/>
                  </a:cubicBezTo>
                  <a:cubicBezTo>
                    <a:pt x="1372" y="20"/>
                    <a:pt x="1762" y="410"/>
                    <a:pt x="1762" y="891"/>
                  </a:cubicBezTo>
                  <a:cubicBezTo>
                    <a:pt x="1762" y="1372"/>
                    <a:pt x="1372" y="1762"/>
                    <a:pt x="891" y="17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-2103438" y="-561975"/>
              <a:ext cx="1189038" cy="744538"/>
            </a:xfrm>
            <a:custGeom>
              <a:avLst/>
              <a:gdLst>
                <a:gd name="T0" fmla="*/ 41 w 1555"/>
                <a:gd name="T1" fmla="*/ 65 h 973"/>
                <a:gd name="T2" fmla="*/ 7 w 1555"/>
                <a:gd name="T3" fmla="*/ 87 h 973"/>
                <a:gd name="T4" fmla="*/ 88 w 1555"/>
                <a:gd name="T5" fmla="*/ 189 h 973"/>
                <a:gd name="T6" fmla="*/ 39 w 1555"/>
                <a:gd name="T7" fmla="*/ 294 h 973"/>
                <a:gd name="T8" fmla="*/ 8 w 1555"/>
                <a:gd name="T9" fmla="*/ 255 h 973"/>
                <a:gd name="T10" fmla="*/ 96 w 1555"/>
                <a:gd name="T11" fmla="*/ 301 h 973"/>
                <a:gd name="T12" fmla="*/ 29 w 1555"/>
                <a:gd name="T13" fmla="*/ 407 h 973"/>
                <a:gd name="T14" fmla="*/ 62 w 1555"/>
                <a:gd name="T15" fmla="*/ 438 h 973"/>
                <a:gd name="T16" fmla="*/ 121 w 1555"/>
                <a:gd name="T17" fmla="*/ 414 h 973"/>
                <a:gd name="T18" fmla="*/ 91 w 1555"/>
                <a:gd name="T19" fmla="*/ 444 h 973"/>
                <a:gd name="T20" fmla="*/ 109 w 1555"/>
                <a:gd name="T21" fmla="*/ 539 h 973"/>
                <a:gd name="T22" fmla="*/ 101 w 1555"/>
                <a:gd name="T23" fmla="*/ 576 h 973"/>
                <a:gd name="T24" fmla="*/ 126 w 1555"/>
                <a:gd name="T25" fmla="*/ 620 h 973"/>
                <a:gd name="T26" fmla="*/ 242 w 1555"/>
                <a:gd name="T27" fmla="*/ 629 h 973"/>
                <a:gd name="T28" fmla="*/ 280 w 1555"/>
                <a:gd name="T29" fmla="*/ 673 h 973"/>
                <a:gd name="T30" fmla="*/ 235 w 1555"/>
                <a:gd name="T31" fmla="*/ 753 h 973"/>
                <a:gd name="T32" fmla="*/ 331 w 1555"/>
                <a:gd name="T33" fmla="*/ 832 h 973"/>
                <a:gd name="T34" fmla="*/ 369 w 1555"/>
                <a:gd name="T35" fmla="*/ 751 h 973"/>
                <a:gd name="T36" fmla="*/ 367 w 1555"/>
                <a:gd name="T37" fmla="*/ 773 h 973"/>
                <a:gd name="T38" fmla="*/ 401 w 1555"/>
                <a:gd name="T39" fmla="*/ 805 h 973"/>
                <a:gd name="T40" fmla="*/ 411 w 1555"/>
                <a:gd name="T41" fmla="*/ 781 h 973"/>
                <a:gd name="T42" fmla="*/ 387 w 1555"/>
                <a:gd name="T43" fmla="*/ 852 h 973"/>
                <a:gd name="T44" fmla="*/ 423 w 1555"/>
                <a:gd name="T45" fmla="*/ 843 h 973"/>
                <a:gd name="T46" fmla="*/ 533 w 1555"/>
                <a:gd name="T47" fmla="*/ 841 h 973"/>
                <a:gd name="T48" fmla="*/ 533 w 1555"/>
                <a:gd name="T49" fmla="*/ 843 h 973"/>
                <a:gd name="T50" fmla="*/ 689 w 1555"/>
                <a:gd name="T51" fmla="*/ 924 h 973"/>
                <a:gd name="T52" fmla="*/ 685 w 1555"/>
                <a:gd name="T53" fmla="*/ 889 h 973"/>
                <a:gd name="T54" fmla="*/ 672 w 1555"/>
                <a:gd name="T55" fmla="*/ 898 h 973"/>
                <a:gd name="T56" fmla="*/ 755 w 1555"/>
                <a:gd name="T57" fmla="*/ 885 h 973"/>
                <a:gd name="T58" fmla="*/ 829 w 1555"/>
                <a:gd name="T59" fmla="*/ 899 h 973"/>
                <a:gd name="T60" fmla="*/ 818 w 1555"/>
                <a:gd name="T61" fmla="*/ 933 h 973"/>
                <a:gd name="T62" fmla="*/ 802 w 1555"/>
                <a:gd name="T63" fmla="*/ 966 h 973"/>
                <a:gd name="T64" fmla="*/ 887 w 1555"/>
                <a:gd name="T65" fmla="*/ 944 h 973"/>
                <a:gd name="T66" fmla="*/ 867 w 1555"/>
                <a:gd name="T67" fmla="*/ 890 h 973"/>
                <a:gd name="T68" fmla="*/ 950 w 1555"/>
                <a:gd name="T69" fmla="*/ 953 h 973"/>
                <a:gd name="T70" fmla="*/ 975 w 1555"/>
                <a:gd name="T71" fmla="*/ 871 h 973"/>
                <a:gd name="T72" fmla="*/ 1084 w 1555"/>
                <a:gd name="T73" fmla="*/ 878 h 973"/>
                <a:gd name="T74" fmla="*/ 1061 w 1555"/>
                <a:gd name="T75" fmla="*/ 824 h 973"/>
                <a:gd name="T76" fmla="*/ 1140 w 1555"/>
                <a:gd name="T77" fmla="*/ 815 h 973"/>
                <a:gd name="T78" fmla="*/ 1169 w 1555"/>
                <a:gd name="T79" fmla="*/ 836 h 973"/>
                <a:gd name="T80" fmla="*/ 1193 w 1555"/>
                <a:gd name="T81" fmla="*/ 746 h 973"/>
                <a:gd name="T82" fmla="*/ 1308 w 1555"/>
                <a:gd name="T83" fmla="*/ 762 h 973"/>
                <a:gd name="T84" fmla="*/ 1242 w 1555"/>
                <a:gd name="T85" fmla="*/ 702 h 973"/>
                <a:gd name="T86" fmla="*/ 1308 w 1555"/>
                <a:gd name="T87" fmla="*/ 734 h 973"/>
                <a:gd name="T88" fmla="*/ 1257 w 1555"/>
                <a:gd name="T89" fmla="*/ 724 h 973"/>
                <a:gd name="T90" fmla="*/ 1294 w 1555"/>
                <a:gd name="T91" fmla="*/ 756 h 973"/>
                <a:gd name="T92" fmla="*/ 1325 w 1555"/>
                <a:gd name="T93" fmla="*/ 637 h 973"/>
                <a:gd name="T94" fmla="*/ 1363 w 1555"/>
                <a:gd name="T95" fmla="*/ 559 h 973"/>
                <a:gd name="T96" fmla="*/ 1449 w 1555"/>
                <a:gd name="T97" fmla="*/ 558 h 973"/>
                <a:gd name="T98" fmla="*/ 1383 w 1555"/>
                <a:gd name="T99" fmla="*/ 521 h 973"/>
                <a:gd name="T100" fmla="*/ 1440 w 1555"/>
                <a:gd name="T101" fmla="*/ 486 h 973"/>
                <a:gd name="T102" fmla="*/ 1425 w 1555"/>
                <a:gd name="T103" fmla="*/ 431 h 973"/>
                <a:gd name="T104" fmla="*/ 1526 w 1555"/>
                <a:gd name="T105" fmla="*/ 402 h 973"/>
                <a:gd name="T106" fmla="*/ 1460 w 1555"/>
                <a:gd name="T107" fmla="*/ 346 h 973"/>
                <a:gd name="T108" fmla="*/ 1478 w 1555"/>
                <a:gd name="T109" fmla="*/ 307 h 973"/>
                <a:gd name="T110" fmla="*/ 1549 w 1555"/>
                <a:gd name="T111" fmla="*/ 281 h 973"/>
                <a:gd name="T112" fmla="*/ 1476 w 1555"/>
                <a:gd name="T113" fmla="*/ 206 h 973"/>
                <a:gd name="T114" fmla="*/ 1486 w 1555"/>
                <a:gd name="T115" fmla="*/ 165 h 973"/>
                <a:gd name="T116" fmla="*/ 1512 w 1555"/>
                <a:gd name="T117" fmla="*/ 78 h 973"/>
                <a:gd name="T118" fmla="*/ 1485 w 1555"/>
                <a:gd name="T119" fmla="*/ 82 h 973"/>
                <a:gd name="T120" fmla="*/ 1548 w 1555"/>
                <a:gd name="T121" fmla="*/ 90 h 973"/>
                <a:gd name="T122" fmla="*/ 1498 w 1555"/>
                <a:gd name="T123" fmla="*/ 29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5" h="973">
                  <a:moveTo>
                    <a:pt x="96" y="90"/>
                  </a:moveTo>
                  <a:cubicBezTo>
                    <a:pt x="10" y="73"/>
                    <a:pt x="10" y="73"/>
                    <a:pt x="10" y="73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99" y="77"/>
                    <a:pt x="99" y="77"/>
                    <a:pt x="99" y="77"/>
                  </a:cubicBezTo>
                  <a:lnTo>
                    <a:pt x="96" y="90"/>
                  </a:lnTo>
                  <a:close/>
                  <a:moveTo>
                    <a:pt x="91" y="140"/>
                  </a:moveTo>
                  <a:cubicBezTo>
                    <a:pt x="0" y="162"/>
                    <a:pt x="0" y="162"/>
                    <a:pt x="0" y="162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22" y="141"/>
                    <a:pt x="22" y="141"/>
                    <a:pt x="22" y="141"/>
                  </a:cubicBezTo>
                  <a:cubicBezTo>
                    <a:pt x="25" y="111"/>
                    <a:pt x="25" y="111"/>
                    <a:pt x="25" y="111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92" y="124"/>
                    <a:pt x="92" y="124"/>
                    <a:pt x="92" y="124"/>
                  </a:cubicBezTo>
                  <a:lnTo>
                    <a:pt x="91" y="140"/>
                  </a:lnTo>
                  <a:close/>
                  <a:moveTo>
                    <a:pt x="71" y="130"/>
                  </a:moveTo>
                  <a:cubicBezTo>
                    <a:pt x="39" y="117"/>
                    <a:pt x="39" y="117"/>
                    <a:pt x="39" y="117"/>
                  </a:cubicBezTo>
                  <a:cubicBezTo>
                    <a:pt x="38" y="137"/>
                    <a:pt x="38" y="137"/>
                    <a:pt x="38" y="137"/>
                  </a:cubicBezTo>
                  <a:lnTo>
                    <a:pt x="71" y="130"/>
                  </a:lnTo>
                  <a:close/>
                  <a:moveTo>
                    <a:pt x="89" y="220"/>
                  </a:moveTo>
                  <a:cubicBezTo>
                    <a:pt x="30" y="220"/>
                    <a:pt x="30" y="220"/>
                    <a:pt x="30" y="220"/>
                  </a:cubicBezTo>
                  <a:cubicBezTo>
                    <a:pt x="88" y="189"/>
                    <a:pt x="88" y="189"/>
                    <a:pt x="88" y="189"/>
                  </a:cubicBezTo>
                  <a:cubicBezTo>
                    <a:pt x="88" y="174"/>
                    <a:pt x="88" y="174"/>
                    <a:pt x="88" y="17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58" y="189"/>
                    <a:pt x="58" y="189"/>
                    <a:pt x="58" y="189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1" y="235"/>
                    <a:pt x="1" y="235"/>
                    <a:pt x="1" y="235"/>
                  </a:cubicBezTo>
                  <a:cubicBezTo>
                    <a:pt x="89" y="234"/>
                    <a:pt x="89" y="234"/>
                    <a:pt x="89" y="234"/>
                  </a:cubicBezTo>
                  <a:lnTo>
                    <a:pt x="89" y="220"/>
                  </a:lnTo>
                  <a:close/>
                  <a:moveTo>
                    <a:pt x="39" y="294"/>
                  </a:moveTo>
                  <a:cubicBezTo>
                    <a:pt x="94" y="288"/>
                    <a:pt x="94" y="288"/>
                    <a:pt x="94" y="288"/>
                  </a:cubicBezTo>
                  <a:cubicBezTo>
                    <a:pt x="93" y="273"/>
                    <a:pt x="93" y="273"/>
                    <a:pt x="93" y="273"/>
                  </a:cubicBezTo>
                  <a:cubicBezTo>
                    <a:pt x="36" y="279"/>
                    <a:pt x="36" y="279"/>
                    <a:pt x="36" y="279"/>
                  </a:cubicBezTo>
                  <a:cubicBezTo>
                    <a:pt x="29" y="280"/>
                    <a:pt x="24" y="280"/>
                    <a:pt x="22" y="278"/>
                  </a:cubicBezTo>
                  <a:cubicBezTo>
                    <a:pt x="20" y="277"/>
                    <a:pt x="18" y="275"/>
                    <a:pt x="18" y="272"/>
                  </a:cubicBezTo>
                  <a:cubicBezTo>
                    <a:pt x="18" y="268"/>
                    <a:pt x="19" y="266"/>
                    <a:pt x="22" y="264"/>
                  </a:cubicBezTo>
                  <a:cubicBezTo>
                    <a:pt x="24" y="262"/>
                    <a:pt x="27" y="262"/>
                    <a:pt x="32" y="261"/>
                  </a:cubicBezTo>
                  <a:cubicBezTo>
                    <a:pt x="29" y="247"/>
                    <a:pt x="29" y="247"/>
                    <a:pt x="29" y="247"/>
                  </a:cubicBezTo>
                  <a:cubicBezTo>
                    <a:pt x="20" y="248"/>
                    <a:pt x="13" y="251"/>
                    <a:pt x="8" y="255"/>
                  </a:cubicBezTo>
                  <a:cubicBezTo>
                    <a:pt x="4" y="260"/>
                    <a:pt x="2" y="265"/>
                    <a:pt x="3" y="273"/>
                  </a:cubicBezTo>
                  <a:cubicBezTo>
                    <a:pt x="3" y="279"/>
                    <a:pt x="5" y="284"/>
                    <a:pt x="9" y="287"/>
                  </a:cubicBezTo>
                  <a:cubicBezTo>
                    <a:pt x="12" y="291"/>
                    <a:pt x="17" y="293"/>
                    <a:pt x="22" y="294"/>
                  </a:cubicBezTo>
                  <a:cubicBezTo>
                    <a:pt x="26" y="295"/>
                    <a:pt x="32" y="295"/>
                    <a:pt x="39" y="294"/>
                  </a:cubicBezTo>
                  <a:close/>
                  <a:moveTo>
                    <a:pt x="96" y="301"/>
                  </a:moveTo>
                  <a:cubicBezTo>
                    <a:pt x="10" y="316"/>
                    <a:pt x="10" y="316"/>
                    <a:pt x="10" y="316"/>
                  </a:cubicBezTo>
                  <a:cubicBezTo>
                    <a:pt x="12" y="331"/>
                    <a:pt x="12" y="331"/>
                    <a:pt x="12" y="331"/>
                  </a:cubicBezTo>
                  <a:cubicBezTo>
                    <a:pt x="99" y="316"/>
                    <a:pt x="99" y="316"/>
                    <a:pt x="99" y="316"/>
                  </a:cubicBezTo>
                  <a:lnTo>
                    <a:pt x="96" y="301"/>
                  </a:lnTo>
                  <a:close/>
                  <a:moveTo>
                    <a:pt x="111" y="372"/>
                  </a:moveTo>
                  <a:cubicBezTo>
                    <a:pt x="54" y="386"/>
                    <a:pt x="54" y="386"/>
                    <a:pt x="54" y="386"/>
                  </a:cubicBezTo>
                  <a:cubicBezTo>
                    <a:pt x="104" y="343"/>
                    <a:pt x="104" y="343"/>
                    <a:pt x="104" y="343"/>
                  </a:cubicBezTo>
                  <a:cubicBezTo>
                    <a:pt x="100" y="328"/>
                    <a:pt x="100" y="328"/>
                    <a:pt x="100" y="328"/>
                  </a:cubicBezTo>
                  <a:cubicBezTo>
                    <a:pt x="15" y="349"/>
                    <a:pt x="15" y="349"/>
                    <a:pt x="15" y="349"/>
                  </a:cubicBezTo>
                  <a:cubicBezTo>
                    <a:pt x="18" y="363"/>
                    <a:pt x="18" y="363"/>
                    <a:pt x="18" y="363"/>
                  </a:cubicBezTo>
                  <a:cubicBezTo>
                    <a:pt x="74" y="349"/>
                    <a:pt x="74" y="349"/>
                    <a:pt x="74" y="349"/>
                  </a:cubicBezTo>
                  <a:cubicBezTo>
                    <a:pt x="25" y="392"/>
                    <a:pt x="25" y="392"/>
                    <a:pt x="25" y="392"/>
                  </a:cubicBezTo>
                  <a:cubicBezTo>
                    <a:pt x="29" y="407"/>
                    <a:pt x="29" y="407"/>
                    <a:pt x="29" y="407"/>
                  </a:cubicBezTo>
                  <a:cubicBezTo>
                    <a:pt x="114" y="386"/>
                    <a:pt x="114" y="386"/>
                    <a:pt x="114" y="386"/>
                  </a:cubicBezTo>
                  <a:lnTo>
                    <a:pt x="111" y="372"/>
                  </a:lnTo>
                  <a:close/>
                  <a:moveTo>
                    <a:pt x="91" y="444"/>
                  </a:moveTo>
                  <a:cubicBezTo>
                    <a:pt x="77" y="449"/>
                    <a:pt x="77" y="449"/>
                    <a:pt x="77" y="449"/>
                  </a:cubicBezTo>
                  <a:cubicBezTo>
                    <a:pt x="83" y="466"/>
                    <a:pt x="83" y="466"/>
                    <a:pt x="83" y="466"/>
                  </a:cubicBezTo>
                  <a:cubicBezTo>
                    <a:pt x="72" y="469"/>
                    <a:pt x="72" y="469"/>
                    <a:pt x="72" y="469"/>
                  </a:cubicBezTo>
                  <a:cubicBezTo>
                    <a:pt x="70" y="468"/>
                    <a:pt x="67" y="466"/>
                    <a:pt x="65" y="463"/>
                  </a:cubicBezTo>
                  <a:cubicBezTo>
                    <a:pt x="62" y="461"/>
                    <a:pt x="61" y="458"/>
                    <a:pt x="59" y="455"/>
                  </a:cubicBezTo>
                  <a:cubicBezTo>
                    <a:pt x="57" y="449"/>
                    <a:pt x="58" y="443"/>
                    <a:pt x="62" y="438"/>
                  </a:cubicBezTo>
                  <a:cubicBezTo>
                    <a:pt x="65" y="433"/>
                    <a:pt x="72" y="428"/>
                    <a:pt x="82" y="424"/>
                  </a:cubicBezTo>
                  <a:cubicBezTo>
                    <a:pt x="91" y="421"/>
                    <a:pt x="98" y="420"/>
                    <a:pt x="104" y="422"/>
                  </a:cubicBezTo>
                  <a:cubicBezTo>
                    <a:pt x="110" y="424"/>
                    <a:pt x="114" y="429"/>
                    <a:pt x="116" y="435"/>
                  </a:cubicBezTo>
                  <a:cubicBezTo>
                    <a:pt x="118" y="439"/>
                    <a:pt x="118" y="443"/>
                    <a:pt x="117" y="446"/>
                  </a:cubicBezTo>
                  <a:cubicBezTo>
                    <a:pt x="115" y="450"/>
                    <a:pt x="113" y="453"/>
                    <a:pt x="109" y="455"/>
                  </a:cubicBezTo>
                  <a:cubicBezTo>
                    <a:pt x="117" y="468"/>
                    <a:pt x="117" y="468"/>
                    <a:pt x="117" y="468"/>
                  </a:cubicBezTo>
                  <a:cubicBezTo>
                    <a:pt x="124" y="464"/>
                    <a:pt x="129" y="459"/>
                    <a:pt x="132" y="452"/>
                  </a:cubicBezTo>
                  <a:cubicBezTo>
                    <a:pt x="134" y="446"/>
                    <a:pt x="134" y="438"/>
                    <a:pt x="131" y="430"/>
                  </a:cubicBezTo>
                  <a:cubicBezTo>
                    <a:pt x="128" y="423"/>
                    <a:pt x="125" y="418"/>
                    <a:pt x="121" y="414"/>
                  </a:cubicBezTo>
                  <a:cubicBezTo>
                    <a:pt x="115" y="410"/>
                    <a:pt x="108" y="407"/>
                    <a:pt x="100" y="406"/>
                  </a:cubicBezTo>
                  <a:cubicBezTo>
                    <a:pt x="93" y="406"/>
                    <a:pt x="84" y="407"/>
                    <a:pt x="76" y="410"/>
                  </a:cubicBezTo>
                  <a:cubicBezTo>
                    <a:pt x="68" y="413"/>
                    <a:pt x="61" y="417"/>
                    <a:pt x="55" y="422"/>
                  </a:cubicBezTo>
                  <a:cubicBezTo>
                    <a:pt x="49" y="427"/>
                    <a:pt x="46" y="433"/>
                    <a:pt x="44" y="440"/>
                  </a:cubicBezTo>
                  <a:cubicBezTo>
                    <a:pt x="42" y="447"/>
                    <a:pt x="43" y="454"/>
                    <a:pt x="46" y="461"/>
                  </a:cubicBezTo>
                  <a:cubicBezTo>
                    <a:pt x="48" y="467"/>
                    <a:pt x="51" y="472"/>
                    <a:pt x="56" y="477"/>
                  </a:cubicBezTo>
                  <a:cubicBezTo>
                    <a:pt x="60" y="482"/>
                    <a:pt x="65" y="485"/>
                    <a:pt x="69" y="487"/>
                  </a:cubicBezTo>
                  <a:cubicBezTo>
                    <a:pt x="102" y="475"/>
                    <a:pt x="102" y="475"/>
                    <a:pt x="102" y="475"/>
                  </a:cubicBezTo>
                  <a:lnTo>
                    <a:pt x="91" y="444"/>
                  </a:lnTo>
                  <a:close/>
                  <a:moveTo>
                    <a:pt x="144" y="570"/>
                  </a:moveTo>
                  <a:cubicBezTo>
                    <a:pt x="184" y="548"/>
                    <a:pt x="184" y="548"/>
                    <a:pt x="184" y="548"/>
                  </a:cubicBezTo>
                  <a:cubicBezTo>
                    <a:pt x="177" y="535"/>
                    <a:pt x="177" y="535"/>
                    <a:pt x="177" y="535"/>
                  </a:cubicBezTo>
                  <a:cubicBezTo>
                    <a:pt x="135" y="558"/>
                    <a:pt x="135" y="558"/>
                    <a:pt x="135" y="558"/>
                  </a:cubicBezTo>
                  <a:cubicBezTo>
                    <a:pt x="128" y="561"/>
                    <a:pt x="124" y="563"/>
                    <a:pt x="121" y="564"/>
                  </a:cubicBezTo>
                  <a:cubicBezTo>
                    <a:pt x="118" y="565"/>
                    <a:pt x="115" y="565"/>
                    <a:pt x="112" y="564"/>
                  </a:cubicBezTo>
                  <a:cubicBezTo>
                    <a:pt x="110" y="563"/>
                    <a:pt x="107" y="561"/>
                    <a:pt x="105" y="557"/>
                  </a:cubicBezTo>
                  <a:cubicBezTo>
                    <a:pt x="103" y="553"/>
                    <a:pt x="102" y="550"/>
                    <a:pt x="103" y="547"/>
                  </a:cubicBezTo>
                  <a:cubicBezTo>
                    <a:pt x="104" y="544"/>
                    <a:pt x="106" y="541"/>
                    <a:pt x="109" y="539"/>
                  </a:cubicBezTo>
                  <a:cubicBezTo>
                    <a:pt x="110" y="537"/>
                    <a:pt x="115" y="535"/>
                    <a:pt x="121" y="531"/>
                  </a:cubicBezTo>
                  <a:cubicBezTo>
                    <a:pt x="163" y="509"/>
                    <a:pt x="163" y="509"/>
                    <a:pt x="163" y="509"/>
                  </a:cubicBezTo>
                  <a:cubicBezTo>
                    <a:pt x="156" y="495"/>
                    <a:pt x="156" y="495"/>
                    <a:pt x="156" y="495"/>
                  </a:cubicBezTo>
                  <a:cubicBezTo>
                    <a:pt x="115" y="518"/>
                    <a:pt x="115" y="518"/>
                    <a:pt x="115" y="518"/>
                  </a:cubicBezTo>
                  <a:cubicBezTo>
                    <a:pt x="106" y="522"/>
                    <a:pt x="100" y="526"/>
                    <a:pt x="96" y="529"/>
                  </a:cubicBezTo>
                  <a:cubicBezTo>
                    <a:pt x="93" y="532"/>
                    <a:pt x="91" y="534"/>
                    <a:pt x="89" y="538"/>
                  </a:cubicBezTo>
                  <a:cubicBezTo>
                    <a:pt x="88" y="541"/>
                    <a:pt x="87" y="545"/>
                    <a:pt x="87" y="549"/>
                  </a:cubicBezTo>
                  <a:cubicBezTo>
                    <a:pt x="87" y="553"/>
                    <a:pt x="89" y="558"/>
                    <a:pt x="92" y="565"/>
                  </a:cubicBezTo>
                  <a:cubicBezTo>
                    <a:pt x="95" y="570"/>
                    <a:pt x="98" y="574"/>
                    <a:pt x="101" y="576"/>
                  </a:cubicBezTo>
                  <a:cubicBezTo>
                    <a:pt x="104" y="579"/>
                    <a:pt x="108" y="580"/>
                    <a:pt x="112" y="581"/>
                  </a:cubicBezTo>
                  <a:cubicBezTo>
                    <a:pt x="115" y="581"/>
                    <a:pt x="119" y="581"/>
                    <a:pt x="123" y="579"/>
                  </a:cubicBezTo>
                  <a:cubicBezTo>
                    <a:pt x="128" y="578"/>
                    <a:pt x="135" y="575"/>
                    <a:pt x="144" y="570"/>
                  </a:cubicBezTo>
                  <a:close/>
                  <a:moveTo>
                    <a:pt x="216" y="596"/>
                  </a:moveTo>
                  <a:cubicBezTo>
                    <a:pt x="168" y="629"/>
                    <a:pt x="168" y="629"/>
                    <a:pt x="168" y="629"/>
                  </a:cubicBezTo>
                  <a:cubicBezTo>
                    <a:pt x="199" y="571"/>
                    <a:pt x="199" y="571"/>
                    <a:pt x="199" y="571"/>
                  </a:cubicBezTo>
                  <a:cubicBezTo>
                    <a:pt x="191" y="558"/>
                    <a:pt x="191" y="558"/>
                    <a:pt x="191" y="558"/>
                  </a:cubicBezTo>
                  <a:cubicBezTo>
                    <a:pt x="118" y="608"/>
                    <a:pt x="118" y="608"/>
                    <a:pt x="118" y="608"/>
                  </a:cubicBezTo>
                  <a:cubicBezTo>
                    <a:pt x="126" y="620"/>
                    <a:pt x="126" y="620"/>
                    <a:pt x="126" y="620"/>
                  </a:cubicBezTo>
                  <a:cubicBezTo>
                    <a:pt x="173" y="587"/>
                    <a:pt x="173" y="587"/>
                    <a:pt x="173" y="587"/>
                  </a:cubicBezTo>
                  <a:cubicBezTo>
                    <a:pt x="143" y="644"/>
                    <a:pt x="143" y="644"/>
                    <a:pt x="143" y="644"/>
                  </a:cubicBezTo>
                  <a:cubicBezTo>
                    <a:pt x="152" y="657"/>
                    <a:pt x="152" y="657"/>
                    <a:pt x="152" y="657"/>
                  </a:cubicBezTo>
                  <a:cubicBezTo>
                    <a:pt x="224" y="607"/>
                    <a:pt x="224" y="607"/>
                    <a:pt x="224" y="607"/>
                  </a:cubicBezTo>
                  <a:lnTo>
                    <a:pt x="216" y="596"/>
                  </a:lnTo>
                  <a:close/>
                  <a:moveTo>
                    <a:pt x="233" y="617"/>
                  </a:moveTo>
                  <a:cubicBezTo>
                    <a:pt x="163" y="672"/>
                    <a:pt x="163" y="672"/>
                    <a:pt x="163" y="672"/>
                  </a:cubicBezTo>
                  <a:cubicBezTo>
                    <a:pt x="173" y="684"/>
                    <a:pt x="173" y="684"/>
                    <a:pt x="173" y="684"/>
                  </a:cubicBezTo>
                  <a:cubicBezTo>
                    <a:pt x="242" y="629"/>
                    <a:pt x="242" y="629"/>
                    <a:pt x="242" y="629"/>
                  </a:cubicBezTo>
                  <a:lnTo>
                    <a:pt x="233" y="617"/>
                  </a:lnTo>
                  <a:close/>
                  <a:moveTo>
                    <a:pt x="280" y="673"/>
                  </a:moveTo>
                  <a:cubicBezTo>
                    <a:pt x="220" y="703"/>
                    <a:pt x="220" y="703"/>
                    <a:pt x="220" y="703"/>
                  </a:cubicBezTo>
                  <a:cubicBezTo>
                    <a:pt x="255" y="645"/>
                    <a:pt x="255" y="645"/>
                    <a:pt x="255" y="645"/>
                  </a:cubicBezTo>
                  <a:cubicBezTo>
                    <a:pt x="244" y="633"/>
                    <a:pt x="244" y="633"/>
                    <a:pt x="244" y="633"/>
                  </a:cubicBezTo>
                  <a:cubicBezTo>
                    <a:pt x="197" y="712"/>
                    <a:pt x="197" y="712"/>
                    <a:pt x="197" y="712"/>
                  </a:cubicBezTo>
                  <a:cubicBezTo>
                    <a:pt x="208" y="724"/>
                    <a:pt x="208" y="724"/>
                    <a:pt x="208" y="724"/>
                  </a:cubicBezTo>
                  <a:cubicBezTo>
                    <a:pt x="291" y="685"/>
                    <a:pt x="291" y="685"/>
                    <a:pt x="291" y="685"/>
                  </a:cubicBezTo>
                  <a:lnTo>
                    <a:pt x="280" y="673"/>
                  </a:lnTo>
                  <a:close/>
                  <a:moveTo>
                    <a:pt x="272" y="734"/>
                  </a:moveTo>
                  <a:cubicBezTo>
                    <a:pt x="300" y="759"/>
                    <a:pt x="300" y="759"/>
                    <a:pt x="300" y="759"/>
                  </a:cubicBezTo>
                  <a:cubicBezTo>
                    <a:pt x="310" y="748"/>
                    <a:pt x="310" y="748"/>
                    <a:pt x="310" y="748"/>
                  </a:cubicBezTo>
                  <a:cubicBezTo>
                    <a:pt x="282" y="723"/>
                    <a:pt x="282" y="723"/>
                    <a:pt x="282" y="723"/>
                  </a:cubicBezTo>
                  <a:cubicBezTo>
                    <a:pt x="295" y="709"/>
                    <a:pt x="295" y="709"/>
                    <a:pt x="295" y="709"/>
                  </a:cubicBezTo>
                  <a:cubicBezTo>
                    <a:pt x="325" y="736"/>
                    <a:pt x="325" y="736"/>
                    <a:pt x="325" y="736"/>
                  </a:cubicBezTo>
                  <a:cubicBezTo>
                    <a:pt x="335" y="725"/>
                    <a:pt x="335" y="725"/>
                    <a:pt x="335" y="725"/>
                  </a:cubicBezTo>
                  <a:cubicBezTo>
                    <a:pt x="294" y="688"/>
                    <a:pt x="294" y="688"/>
                    <a:pt x="294" y="688"/>
                  </a:cubicBezTo>
                  <a:cubicBezTo>
                    <a:pt x="235" y="753"/>
                    <a:pt x="235" y="753"/>
                    <a:pt x="235" y="753"/>
                  </a:cubicBezTo>
                  <a:cubicBezTo>
                    <a:pt x="277" y="791"/>
                    <a:pt x="277" y="791"/>
                    <a:pt x="277" y="791"/>
                  </a:cubicBezTo>
                  <a:cubicBezTo>
                    <a:pt x="287" y="780"/>
                    <a:pt x="287" y="780"/>
                    <a:pt x="287" y="780"/>
                  </a:cubicBezTo>
                  <a:cubicBezTo>
                    <a:pt x="256" y="752"/>
                    <a:pt x="256" y="752"/>
                    <a:pt x="256" y="752"/>
                  </a:cubicBezTo>
                  <a:lnTo>
                    <a:pt x="272" y="734"/>
                  </a:lnTo>
                  <a:close/>
                  <a:moveTo>
                    <a:pt x="348" y="796"/>
                  </a:moveTo>
                  <a:cubicBezTo>
                    <a:pt x="349" y="800"/>
                    <a:pt x="350" y="803"/>
                    <a:pt x="350" y="807"/>
                  </a:cubicBezTo>
                  <a:cubicBezTo>
                    <a:pt x="350" y="810"/>
                    <a:pt x="349" y="816"/>
                    <a:pt x="348" y="823"/>
                  </a:cubicBezTo>
                  <a:cubicBezTo>
                    <a:pt x="345" y="843"/>
                    <a:pt x="345" y="843"/>
                    <a:pt x="345" y="843"/>
                  </a:cubicBezTo>
                  <a:cubicBezTo>
                    <a:pt x="331" y="832"/>
                    <a:pt x="331" y="832"/>
                    <a:pt x="331" y="832"/>
                  </a:cubicBezTo>
                  <a:cubicBezTo>
                    <a:pt x="333" y="810"/>
                    <a:pt x="333" y="810"/>
                    <a:pt x="333" y="810"/>
                  </a:cubicBezTo>
                  <a:cubicBezTo>
                    <a:pt x="334" y="802"/>
                    <a:pt x="335" y="797"/>
                    <a:pt x="334" y="795"/>
                  </a:cubicBezTo>
                  <a:cubicBezTo>
                    <a:pt x="334" y="793"/>
                    <a:pt x="334" y="791"/>
                    <a:pt x="333" y="789"/>
                  </a:cubicBezTo>
                  <a:cubicBezTo>
                    <a:pt x="332" y="788"/>
                    <a:pt x="330" y="786"/>
                    <a:pt x="327" y="784"/>
                  </a:cubicBezTo>
                  <a:cubicBezTo>
                    <a:pt x="325" y="782"/>
                    <a:pt x="325" y="782"/>
                    <a:pt x="325" y="782"/>
                  </a:cubicBezTo>
                  <a:cubicBezTo>
                    <a:pt x="303" y="812"/>
                    <a:pt x="303" y="812"/>
                    <a:pt x="303" y="812"/>
                  </a:cubicBezTo>
                  <a:cubicBezTo>
                    <a:pt x="291" y="802"/>
                    <a:pt x="291" y="802"/>
                    <a:pt x="291" y="802"/>
                  </a:cubicBezTo>
                  <a:cubicBezTo>
                    <a:pt x="343" y="732"/>
                    <a:pt x="343" y="732"/>
                    <a:pt x="343" y="732"/>
                  </a:cubicBezTo>
                  <a:cubicBezTo>
                    <a:pt x="369" y="751"/>
                    <a:pt x="369" y="751"/>
                    <a:pt x="369" y="751"/>
                  </a:cubicBezTo>
                  <a:cubicBezTo>
                    <a:pt x="375" y="756"/>
                    <a:pt x="380" y="760"/>
                    <a:pt x="382" y="763"/>
                  </a:cubicBezTo>
                  <a:cubicBezTo>
                    <a:pt x="384" y="766"/>
                    <a:pt x="384" y="770"/>
                    <a:pt x="384" y="775"/>
                  </a:cubicBezTo>
                  <a:cubicBezTo>
                    <a:pt x="383" y="780"/>
                    <a:pt x="381" y="784"/>
                    <a:pt x="378" y="788"/>
                  </a:cubicBezTo>
                  <a:cubicBezTo>
                    <a:pt x="374" y="793"/>
                    <a:pt x="369" y="797"/>
                    <a:pt x="364" y="798"/>
                  </a:cubicBezTo>
                  <a:cubicBezTo>
                    <a:pt x="359" y="800"/>
                    <a:pt x="353" y="799"/>
                    <a:pt x="348" y="796"/>
                  </a:cubicBezTo>
                  <a:close/>
                  <a:moveTo>
                    <a:pt x="354" y="785"/>
                  </a:moveTo>
                  <a:cubicBezTo>
                    <a:pt x="356" y="785"/>
                    <a:pt x="358" y="785"/>
                    <a:pt x="360" y="784"/>
                  </a:cubicBezTo>
                  <a:cubicBezTo>
                    <a:pt x="362" y="783"/>
                    <a:pt x="363" y="782"/>
                    <a:pt x="365" y="780"/>
                  </a:cubicBezTo>
                  <a:cubicBezTo>
                    <a:pt x="366" y="777"/>
                    <a:pt x="367" y="775"/>
                    <a:pt x="367" y="773"/>
                  </a:cubicBezTo>
                  <a:cubicBezTo>
                    <a:pt x="367" y="770"/>
                    <a:pt x="366" y="768"/>
                    <a:pt x="365" y="767"/>
                  </a:cubicBezTo>
                  <a:cubicBezTo>
                    <a:pt x="364" y="766"/>
                    <a:pt x="361" y="763"/>
                    <a:pt x="356" y="760"/>
                  </a:cubicBezTo>
                  <a:cubicBezTo>
                    <a:pt x="347" y="753"/>
                    <a:pt x="347" y="753"/>
                    <a:pt x="347" y="753"/>
                  </a:cubicBezTo>
                  <a:cubicBezTo>
                    <a:pt x="333" y="771"/>
                    <a:pt x="333" y="771"/>
                    <a:pt x="333" y="771"/>
                  </a:cubicBezTo>
                  <a:cubicBezTo>
                    <a:pt x="342" y="777"/>
                    <a:pt x="342" y="777"/>
                    <a:pt x="342" y="777"/>
                  </a:cubicBezTo>
                  <a:cubicBezTo>
                    <a:pt x="348" y="782"/>
                    <a:pt x="352" y="784"/>
                    <a:pt x="354" y="785"/>
                  </a:cubicBezTo>
                  <a:close/>
                  <a:moveTo>
                    <a:pt x="421" y="831"/>
                  </a:moveTo>
                  <a:cubicBezTo>
                    <a:pt x="419" y="828"/>
                    <a:pt x="415" y="823"/>
                    <a:pt x="410" y="818"/>
                  </a:cubicBezTo>
                  <a:cubicBezTo>
                    <a:pt x="405" y="812"/>
                    <a:pt x="402" y="808"/>
                    <a:pt x="401" y="805"/>
                  </a:cubicBezTo>
                  <a:cubicBezTo>
                    <a:pt x="401" y="803"/>
                    <a:pt x="401" y="801"/>
                    <a:pt x="402" y="800"/>
                  </a:cubicBezTo>
                  <a:cubicBezTo>
                    <a:pt x="403" y="798"/>
                    <a:pt x="405" y="796"/>
                    <a:pt x="407" y="796"/>
                  </a:cubicBezTo>
                  <a:cubicBezTo>
                    <a:pt x="410" y="796"/>
                    <a:pt x="413" y="796"/>
                    <a:pt x="417" y="799"/>
                  </a:cubicBezTo>
                  <a:cubicBezTo>
                    <a:pt x="421" y="801"/>
                    <a:pt x="423" y="803"/>
                    <a:pt x="424" y="806"/>
                  </a:cubicBezTo>
                  <a:cubicBezTo>
                    <a:pt x="425" y="809"/>
                    <a:pt x="424" y="812"/>
                    <a:pt x="422" y="817"/>
                  </a:cubicBezTo>
                  <a:cubicBezTo>
                    <a:pt x="436" y="824"/>
                    <a:pt x="436" y="824"/>
                    <a:pt x="436" y="824"/>
                  </a:cubicBezTo>
                  <a:cubicBezTo>
                    <a:pt x="440" y="817"/>
                    <a:pt x="441" y="810"/>
                    <a:pt x="439" y="803"/>
                  </a:cubicBezTo>
                  <a:cubicBezTo>
                    <a:pt x="438" y="797"/>
                    <a:pt x="433" y="791"/>
                    <a:pt x="425" y="786"/>
                  </a:cubicBezTo>
                  <a:cubicBezTo>
                    <a:pt x="420" y="783"/>
                    <a:pt x="415" y="782"/>
                    <a:pt x="411" y="781"/>
                  </a:cubicBezTo>
                  <a:cubicBezTo>
                    <a:pt x="406" y="781"/>
                    <a:pt x="402" y="782"/>
                    <a:pt x="398" y="784"/>
                  </a:cubicBezTo>
                  <a:cubicBezTo>
                    <a:pt x="394" y="786"/>
                    <a:pt x="391" y="789"/>
                    <a:pt x="389" y="793"/>
                  </a:cubicBezTo>
                  <a:cubicBezTo>
                    <a:pt x="385" y="799"/>
                    <a:pt x="384" y="805"/>
                    <a:pt x="386" y="812"/>
                  </a:cubicBezTo>
                  <a:cubicBezTo>
                    <a:pt x="387" y="817"/>
                    <a:pt x="390" y="822"/>
                    <a:pt x="396" y="828"/>
                  </a:cubicBezTo>
                  <a:cubicBezTo>
                    <a:pt x="400" y="833"/>
                    <a:pt x="403" y="836"/>
                    <a:pt x="404" y="838"/>
                  </a:cubicBezTo>
                  <a:cubicBezTo>
                    <a:pt x="406" y="840"/>
                    <a:pt x="407" y="842"/>
                    <a:pt x="407" y="844"/>
                  </a:cubicBezTo>
                  <a:cubicBezTo>
                    <a:pt x="407" y="845"/>
                    <a:pt x="407" y="847"/>
                    <a:pt x="406" y="849"/>
                  </a:cubicBezTo>
                  <a:cubicBezTo>
                    <a:pt x="404" y="852"/>
                    <a:pt x="402" y="854"/>
                    <a:pt x="398" y="854"/>
                  </a:cubicBezTo>
                  <a:cubicBezTo>
                    <a:pt x="395" y="855"/>
                    <a:pt x="391" y="854"/>
                    <a:pt x="387" y="852"/>
                  </a:cubicBezTo>
                  <a:cubicBezTo>
                    <a:pt x="383" y="850"/>
                    <a:pt x="380" y="847"/>
                    <a:pt x="380" y="843"/>
                  </a:cubicBezTo>
                  <a:cubicBezTo>
                    <a:pt x="379" y="839"/>
                    <a:pt x="379" y="835"/>
                    <a:pt x="381" y="829"/>
                  </a:cubicBezTo>
                  <a:cubicBezTo>
                    <a:pt x="368" y="823"/>
                    <a:pt x="368" y="823"/>
                    <a:pt x="368" y="823"/>
                  </a:cubicBezTo>
                  <a:cubicBezTo>
                    <a:pt x="364" y="832"/>
                    <a:pt x="363" y="840"/>
                    <a:pt x="364" y="847"/>
                  </a:cubicBezTo>
                  <a:cubicBezTo>
                    <a:pt x="366" y="854"/>
                    <a:pt x="371" y="860"/>
                    <a:pt x="379" y="865"/>
                  </a:cubicBezTo>
                  <a:cubicBezTo>
                    <a:pt x="385" y="868"/>
                    <a:pt x="390" y="870"/>
                    <a:pt x="395" y="870"/>
                  </a:cubicBezTo>
                  <a:cubicBezTo>
                    <a:pt x="400" y="871"/>
                    <a:pt x="404" y="870"/>
                    <a:pt x="408" y="867"/>
                  </a:cubicBezTo>
                  <a:cubicBezTo>
                    <a:pt x="413" y="865"/>
                    <a:pt x="416" y="861"/>
                    <a:pt x="419" y="857"/>
                  </a:cubicBezTo>
                  <a:cubicBezTo>
                    <a:pt x="421" y="852"/>
                    <a:pt x="423" y="847"/>
                    <a:pt x="423" y="843"/>
                  </a:cubicBezTo>
                  <a:cubicBezTo>
                    <a:pt x="424" y="839"/>
                    <a:pt x="423" y="835"/>
                    <a:pt x="421" y="831"/>
                  </a:cubicBezTo>
                  <a:close/>
                  <a:moveTo>
                    <a:pt x="460" y="807"/>
                  </a:moveTo>
                  <a:cubicBezTo>
                    <a:pt x="420" y="886"/>
                    <a:pt x="420" y="886"/>
                    <a:pt x="420" y="886"/>
                  </a:cubicBezTo>
                  <a:cubicBezTo>
                    <a:pt x="433" y="893"/>
                    <a:pt x="433" y="893"/>
                    <a:pt x="433" y="893"/>
                  </a:cubicBezTo>
                  <a:cubicBezTo>
                    <a:pt x="473" y="814"/>
                    <a:pt x="473" y="814"/>
                    <a:pt x="473" y="814"/>
                  </a:cubicBezTo>
                  <a:lnTo>
                    <a:pt x="460" y="807"/>
                  </a:lnTo>
                  <a:close/>
                  <a:moveTo>
                    <a:pt x="555" y="885"/>
                  </a:moveTo>
                  <a:cubicBezTo>
                    <a:pt x="549" y="846"/>
                    <a:pt x="549" y="846"/>
                    <a:pt x="549" y="846"/>
                  </a:cubicBezTo>
                  <a:cubicBezTo>
                    <a:pt x="533" y="841"/>
                    <a:pt x="533" y="841"/>
                    <a:pt x="533" y="841"/>
                  </a:cubicBezTo>
                  <a:cubicBezTo>
                    <a:pt x="533" y="841"/>
                    <a:pt x="533" y="841"/>
                    <a:pt x="533" y="841"/>
                  </a:cubicBezTo>
                  <a:cubicBezTo>
                    <a:pt x="479" y="818"/>
                    <a:pt x="479" y="818"/>
                    <a:pt x="479" y="818"/>
                  </a:cubicBezTo>
                  <a:cubicBezTo>
                    <a:pt x="473" y="831"/>
                    <a:pt x="473" y="831"/>
                    <a:pt x="473" y="831"/>
                  </a:cubicBezTo>
                  <a:cubicBezTo>
                    <a:pt x="493" y="840"/>
                    <a:pt x="493" y="840"/>
                    <a:pt x="493" y="840"/>
                  </a:cubicBezTo>
                  <a:cubicBezTo>
                    <a:pt x="465" y="907"/>
                    <a:pt x="465" y="907"/>
                    <a:pt x="465" y="907"/>
                  </a:cubicBezTo>
                  <a:cubicBezTo>
                    <a:pt x="479" y="913"/>
                    <a:pt x="479" y="913"/>
                    <a:pt x="479" y="913"/>
                  </a:cubicBezTo>
                  <a:cubicBezTo>
                    <a:pt x="507" y="846"/>
                    <a:pt x="507" y="846"/>
                    <a:pt x="507" y="846"/>
                  </a:cubicBezTo>
                  <a:cubicBezTo>
                    <a:pt x="528" y="855"/>
                    <a:pt x="528" y="855"/>
                    <a:pt x="528" y="855"/>
                  </a:cubicBezTo>
                  <a:cubicBezTo>
                    <a:pt x="533" y="843"/>
                    <a:pt x="533" y="843"/>
                    <a:pt x="533" y="843"/>
                  </a:cubicBezTo>
                  <a:cubicBezTo>
                    <a:pt x="543" y="898"/>
                    <a:pt x="543" y="898"/>
                    <a:pt x="543" y="898"/>
                  </a:cubicBezTo>
                  <a:cubicBezTo>
                    <a:pt x="531" y="933"/>
                    <a:pt x="531" y="933"/>
                    <a:pt x="531" y="933"/>
                  </a:cubicBezTo>
                  <a:cubicBezTo>
                    <a:pt x="546" y="937"/>
                    <a:pt x="546" y="937"/>
                    <a:pt x="546" y="937"/>
                  </a:cubicBezTo>
                  <a:cubicBezTo>
                    <a:pt x="557" y="902"/>
                    <a:pt x="557" y="902"/>
                    <a:pt x="557" y="902"/>
                  </a:cubicBezTo>
                  <a:cubicBezTo>
                    <a:pt x="599" y="862"/>
                    <a:pt x="599" y="862"/>
                    <a:pt x="599" y="862"/>
                  </a:cubicBezTo>
                  <a:cubicBezTo>
                    <a:pt x="582" y="857"/>
                    <a:pt x="582" y="857"/>
                    <a:pt x="582" y="857"/>
                  </a:cubicBezTo>
                  <a:lnTo>
                    <a:pt x="555" y="885"/>
                  </a:lnTo>
                  <a:close/>
                  <a:moveTo>
                    <a:pt x="685" y="889"/>
                  </a:moveTo>
                  <a:cubicBezTo>
                    <a:pt x="690" y="899"/>
                    <a:pt x="691" y="910"/>
                    <a:pt x="689" y="924"/>
                  </a:cubicBezTo>
                  <a:cubicBezTo>
                    <a:pt x="686" y="938"/>
                    <a:pt x="681" y="949"/>
                    <a:pt x="673" y="955"/>
                  </a:cubicBezTo>
                  <a:cubicBezTo>
                    <a:pt x="666" y="962"/>
                    <a:pt x="656" y="965"/>
                    <a:pt x="645" y="963"/>
                  </a:cubicBezTo>
                  <a:cubicBezTo>
                    <a:pt x="635" y="961"/>
                    <a:pt x="626" y="955"/>
                    <a:pt x="621" y="947"/>
                  </a:cubicBezTo>
                  <a:cubicBezTo>
                    <a:pt x="616" y="937"/>
                    <a:pt x="615" y="926"/>
                    <a:pt x="617" y="912"/>
                  </a:cubicBezTo>
                  <a:cubicBezTo>
                    <a:pt x="619" y="904"/>
                    <a:pt x="621" y="896"/>
                    <a:pt x="624" y="891"/>
                  </a:cubicBezTo>
                  <a:cubicBezTo>
                    <a:pt x="627" y="887"/>
                    <a:pt x="630" y="883"/>
                    <a:pt x="633" y="880"/>
                  </a:cubicBezTo>
                  <a:cubicBezTo>
                    <a:pt x="637" y="877"/>
                    <a:pt x="640" y="875"/>
                    <a:pt x="644" y="874"/>
                  </a:cubicBezTo>
                  <a:cubicBezTo>
                    <a:pt x="649" y="872"/>
                    <a:pt x="655" y="872"/>
                    <a:pt x="661" y="873"/>
                  </a:cubicBezTo>
                  <a:cubicBezTo>
                    <a:pt x="671" y="875"/>
                    <a:pt x="679" y="880"/>
                    <a:pt x="685" y="889"/>
                  </a:cubicBezTo>
                  <a:close/>
                  <a:moveTo>
                    <a:pt x="672" y="898"/>
                  </a:moveTo>
                  <a:cubicBezTo>
                    <a:pt x="669" y="892"/>
                    <a:pt x="664" y="889"/>
                    <a:pt x="658" y="888"/>
                  </a:cubicBezTo>
                  <a:cubicBezTo>
                    <a:pt x="652" y="887"/>
                    <a:pt x="647" y="889"/>
                    <a:pt x="642" y="893"/>
                  </a:cubicBezTo>
                  <a:cubicBezTo>
                    <a:pt x="637" y="897"/>
                    <a:pt x="634" y="904"/>
                    <a:pt x="633" y="914"/>
                  </a:cubicBezTo>
                  <a:cubicBezTo>
                    <a:pt x="631" y="924"/>
                    <a:pt x="631" y="932"/>
                    <a:pt x="635" y="938"/>
                  </a:cubicBezTo>
                  <a:cubicBezTo>
                    <a:pt x="637" y="943"/>
                    <a:pt x="642" y="947"/>
                    <a:pt x="648" y="948"/>
                  </a:cubicBezTo>
                  <a:cubicBezTo>
                    <a:pt x="654" y="949"/>
                    <a:pt x="659" y="947"/>
                    <a:pt x="664" y="943"/>
                  </a:cubicBezTo>
                  <a:cubicBezTo>
                    <a:pt x="669" y="938"/>
                    <a:pt x="672" y="931"/>
                    <a:pt x="673" y="921"/>
                  </a:cubicBezTo>
                  <a:cubicBezTo>
                    <a:pt x="675" y="911"/>
                    <a:pt x="675" y="903"/>
                    <a:pt x="672" y="898"/>
                  </a:cubicBezTo>
                  <a:close/>
                  <a:moveTo>
                    <a:pt x="698" y="969"/>
                  </a:moveTo>
                  <a:cubicBezTo>
                    <a:pt x="713" y="970"/>
                    <a:pt x="713" y="970"/>
                    <a:pt x="713" y="970"/>
                  </a:cubicBezTo>
                  <a:cubicBezTo>
                    <a:pt x="716" y="933"/>
                    <a:pt x="716" y="933"/>
                    <a:pt x="716" y="933"/>
                  </a:cubicBezTo>
                  <a:cubicBezTo>
                    <a:pt x="747" y="935"/>
                    <a:pt x="747" y="935"/>
                    <a:pt x="747" y="935"/>
                  </a:cubicBezTo>
                  <a:cubicBezTo>
                    <a:pt x="748" y="920"/>
                    <a:pt x="748" y="920"/>
                    <a:pt x="748" y="920"/>
                  </a:cubicBezTo>
                  <a:cubicBezTo>
                    <a:pt x="717" y="918"/>
                    <a:pt x="717" y="918"/>
                    <a:pt x="717" y="918"/>
                  </a:cubicBezTo>
                  <a:cubicBezTo>
                    <a:pt x="718" y="897"/>
                    <a:pt x="718" y="897"/>
                    <a:pt x="718" y="897"/>
                  </a:cubicBezTo>
                  <a:cubicBezTo>
                    <a:pt x="754" y="900"/>
                    <a:pt x="754" y="900"/>
                    <a:pt x="754" y="900"/>
                  </a:cubicBezTo>
                  <a:cubicBezTo>
                    <a:pt x="755" y="885"/>
                    <a:pt x="755" y="885"/>
                    <a:pt x="755" y="885"/>
                  </a:cubicBezTo>
                  <a:cubicBezTo>
                    <a:pt x="704" y="881"/>
                    <a:pt x="704" y="881"/>
                    <a:pt x="704" y="881"/>
                  </a:cubicBezTo>
                  <a:lnTo>
                    <a:pt x="698" y="969"/>
                  </a:lnTo>
                  <a:close/>
                  <a:moveTo>
                    <a:pt x="840" y="921"/>
                  </a:moveTo>
                  <a:cubicBezTo>
                    <a:pt x="836" y="920"/>
                    <a:pt x="831" y="918"/>
                    <a:pt x="823" y="916"/>
                  </a:cubicBezTo>
                  <a:cubicBezTo>
                    <a:pt x="816" y="915"/>
                    <a:pt x="811" y="913"/>
                    <a:pt x="809" y="911"/>
                  </a:cubicBezTo>
                  <a:cubicBezTo>
                    <a:pt x="808" y="910"/>
                    <a:pt x="807" y="908"/>
                    <a:pt x="807" y="906"/>
                  </a:cubicBezTo>
                  <a:cubicBezTo>
                    <a:pt x="807" y="904"/>
                    <a:pt x="807" y="902"/>
                    <a:pt x="809" y="900"/>
                  </a:cubicBezTo>
                  <a:cubicBezTo>
                    <a:pt x="811" y="898"/>
                    <a:pt x="815" y="897"/>
                    <a:pt x="819" y="897"/>
                  </a:cubicBezTo>
                  <a:cubicBezTo>
                    <a:pt x="823" y="896"/>
                    <a:pt x="826" y="897"/>
                    <a:pt x="829" y="899"/>
                  </a:cubicBezTo>
                  <a:cubicBezTo>
                    <a:pt x="831" y="901"/>
                    <a:pt x="832" y="904"/>
                    <a:pt x="833" y="908"/>
                  </a:cubicBezTo>
                  <a:cubicBezTo>
                    <a:pt x="848" y="907"/>
                    <a:pt x="848" y="907"/>
                    <a:pt x="848" y="907"/>
                  </a:cubicBezTo>
                  <a:cubicBezTo>
                    <a:pt x="848" y="899"/>
                    <a:pt x="845" y="892"/>
                    <a:pt x="840" y="888"/>
                  </a:cubicBezTo>
                  <a:cubicBezTo>
                    <a:pt x="835" y="883"/>
                    <a:pt x="827" y="881"/>
                    <a:pt x="818" y="882"/>
                  </a:cubicBezTo>
                  <a:cubicBezTo>
                    <a:pt x="812" y="882"/>
                    <a:pt x="808" y="884"/>
                    <a:pt x="804" y="886"/>
                  </a:cubicBezTo>
                  <a:cubicBezTo>
                    <a:pt x="800" y="888"/>
                    <a:pt x="797" y="891"/>
                    <a:pt x="795" y="895"/>
                  </a:cubicBezTo>
                  <a:cubicBezTo>
                    <a:pt x="793" y="899"/>
                    <a:pt x="792" y="904"/>
                    <a:pt x="792" y="908"/>
                  </a:cubicBezTo>
                  <a:cubicBezTo>
                    <a:pt x="793" y="915"/>
                    <a:pt x="795" y="921"/>
                    <a:pt x="800" y="925"/>
                  </a:cubicBezTo>
                  <a:cubicBezTo>
                    <a:pt x="804" y="929"/>
                    <a:pt x="810" y="931"/>
                    <a:pt x="818" y="933"/>
                  </a:cubicBezTo>
                  <a:cubicBezTo>
                    <a:pt x="824" y="934"/>
                    <a:pt x="828" y="935"/>
                    <a:pt x="830" y="936"/>
                  </a:cubicBezTo>
                  <a:cubicBezTo>
                    <a:pt x="833" y="937"/>
                    <a:pt x="835" y="938"/>
                    <a:pt x="836" y="940"/>
                  </a:cubicBezTo>
                  <a:cubicBezTo>
                    <a:pt x="837" y="941"/>
                    <a:pt x="838" y="943"/>
                    <a:pt x="838" y="945"/>
                  </a:cubicBezTo>
                  <a:cubicBezTo>
                    <a:pt x="838" y="948"/>
                    <a:pt x="837" y="951"/>
                    <a:pt x="834" y="954"/>
                  </a:cubicBezTo>
                  <a:cubicBezTo>
                    <a:pt x="832" y="956"/>
                    <a:pt x="829" y="958"/>
                    <a:pt x="824" y="958"/>
                  </a:cubicBezTo>
                  <a:cubicBezTo>
                    <a:pt x="819" y="958"/>
                    <a:pt x="815" y="957"/>
                    <a:pt x="813" y="954"/>
                  </a:cubicBezTo>
                  <a:cubicBezTo>
                    <a:pt x="810" y="952"/>
                    <a:pt x="808" y="948"/>
                    <a:pt x="806" y="942"/>
                  </a:cubicBezTo>
                  <a:cubicBezTo>
                    <a:pt x="792" y="944"/>
                    <a:pt x="792" y="944"/>
                    <a:pt x="792" y="944"/>
                  </a:cubicBezTo>
                  <a:cubicBezTo>
                    <a:pt x="793" y="954"/>
                    <a:pt x="797" y="961"/>
                    <a:pt x="802" y="966"/>
                  </a:cubicBezTo>
                  <a:cubicBezTo>
                    <a:pt x="808" y="971"/>
                    <a:pt x="815" y="973"/>
                    <a:pt x="824" y="973"/>
                  </a:cubicBezTo>
                  <a:cubicBezTo>
                    <a:pt x="831" y="972"/>
                    <a:pt x="836" y="971"/>
                    <a:pt x="841" y="969"/>
                  </a:cubicBezTo>
                  <a:cubicBezTo>
                    <a:pt x="845" y="966"/>
                    <a:pt x="848" y="963"/>
                    <a:pt x="850" y="958"/>
                  </a:cubicBezTo>
                  <a:cubicBezTo>
                    <a:pt x="852" y="954"/>
                    <a:pt x="853" y="949"/>
                    <a:pt x="853" y="944"/>
                  </a:cubicBezTo>
                  <a:cubicBezTo>
                    <a:pt x="852" y="938"/>
                    <a:pt x="851" y="934"/>
                    <a:pt x="849" y="930"/>
                  </a:cubicBezTo>
                  <a:cubicBezTo>
                    <a:pt x="847" y="926"/>
                    <a:pt x="844" y="924"/>
                    <a:pt x="840" y="921"/>
                  </a:cubicBezTo>
                  <a:close/>
                  <a:moveTo>
                    <a:pt x="910" y="943"/>
                  </a:moveTo>
                  <a:cubicBezTo>
                    <a:pt x="908" y="946"/>
                    <a:pt x="905" y="948"/>
                    <a:pt x="901" y="949"/>
                  </a:cubicBezTo>
                  <a:cubicBezTo>
                    <a:pt x="896" y="950"/>
                    <a:pt x="891" y="948"/>
                    <a:pt x="887" y="944"/>
                  </a:cubicBezTo>
                  <a:cubicBezTo>
                    <a:pt x="883" y="940"/>
                    <a:pt x="880" y="932"/>
                    <a:pt x="878" y="921"/>
                  </a:cubicBezTo>
                  <a:cubicBezTo>
                    <a:pt x="876" y="911"/>
                    <a:pt x="877" y="903"/>
                    <a:pt x="879" y="898"/>
                  </a:cubicBezTo>
                  <a:cubicBezTo>
                    <a:pt x="882" y="893"/>
                    <a:pt x="886" y="890"/>
                    <a:pt x="892" y="889"/>
                  </a:cubicBezTo>
                  <a:cubicBezTo>
                    <a:pt x="896" y="888"/>
                    <a:pt x="899" y="889"/>
                    <a:pt x="902" y="891"/>
                  </a:cubicBezTo>
                  <a:cubicBezTo>
                    <a:pt x="905" y="893"/>
                    <a:pt x="908" y="897"/>
                    <a:pt x="909" y="901"/>
                  </a:cubicBezTo>
                  <a:cubicBezTo>
                    <a:pt x="923" y="895"/>
                    <a:pt x="923" y="895"/>
                    <a:pt x="923" y="895"/>
                  </a:cubicBezTo>
                  <a:cubicBezTo>
                    <a:pt x="921" y="888"/>
                    <a:pt x="917" y="883"/>
                    <a:pt x="913" y="880"/>
                  </a:cubicBezTo>
                  <a:cubicBezTo>
                    <a:pt x="907" y="874"/>
                    <a:pt x="899" y="872"/>
                    <a:pt x="890" y="874"/>
                  </a:cubicBezTo>
                  <a:cubicBezTo>
                    <a:pt x="879" y="876"/>
                    <a:pt x="872" y="881"/>
                    <a:pt x="867" y="890"/>
                  </a:cubicBezTo>
                  <a:cubicBezTo>
                    <a:pt x="862" y="899"/>
                    <a:pt x="860" y="911"/>
                    <a:pt x="863" y="925"/>
                  </a:cubicBezTo>
                  <a:cubicBezTo>
                    <a:pt x="865" y="939"/>
                    <a:pt x="870" y="949"/>
                    <a:pt x="877" y="956"/>
                  </a:cubicBezTo>
                  <a:cubicBezTo>
                    <a:pt x="885" y="963"/>
                    <a:pt x="894" y="965"/>
                    <a:pt x="904" y="964"/>
                  </a:cubicBezTo>
                  <a:cubicBezTo>
                    <a:pt x="911" y="962"/>
                    <a:pt x="918" y="959"/>
                    <a:pt x="922" y="954"/>
                  </a:cubicBezTo>
                  <a:cubicBezTo>
                    <a:pt x="926" y="948"/>
                    <a:pt x="929" y="941"/>
                    <a:pt x="930" y="931"/>
                  </a:cubicBezTo>
                  <a:cubicBezTo>
                    <a:pt x="914" y="928"/>
                    <a:pt x="914" y="928"/>
                    <a:pt x="914" y="928"/>
                  </a:cubicBezTo>
                  <a:cubicBezTo>
                    <a:pt x="914" y="934"/>
                    <a:pt x="913" y="939"/>
                    <a:pt x="910" y="943"/>
                  </a:cubicBezTo>
                  <a:close/>
                  <a:moveTo>
                    <a:pt x="929" y="868"/>
                  </a:moveTo>
                  <a:cubicBezTo>
                    <a:pt x="950" y="953"/>
                    <a:pt x="950" y="953"/>
                    <a:pt x="950" y="953"/>
                  </a:cubicBezTo>
                  <a:cubicBezTo>
                    <a:pt x="965" y="950"/>
                    <a:pt x="965" y="950"/>
                    <a:pt x="965" y="950"/>
                  </a:cubicBezTo>
                  <a:cubicBezTo>
                    <a:pt x="944" y="864"/>
                    <a:pt x="944" y="864"/>
                    <a:pt x="944" y="864"/>
                  </a:cubicBezTo>
                  <a:lnTo>
                    <a:pt x="929" y="868"/>
                  </a:lnTo>
                  <a:close/>
                  <a:moveTo>
                    <a:pt x="992" y="927"/>
                  </a:moveTo>
                  <a:cubicBezTo>
                    <a:pt x="985" y="904"/>
                    <a:pt x="985" y="904"/>
                    <a:pt x="985" y="904"/>
                  </a:cubicBezTo>
                  <a:cubicBezTo>
                    <a:pt x="1021" y="893"/>
                    <a:pt x="1021" y="893"/>
                    <a:pt x="1021" y="893"/>
                  </a:cubicBezTo>
                  <a:cubicBezTo>
                    <a:pt x="1016" y="879"/>
                    <a:pt x="1016" y="879"/>
                    <a:pt x="1016" y="879"/>
                  </a:cubicBezTo>
                  <a:cubicBezTo>
                    <a:pt x="980" y="890"/>
                    <a:pt x="980" y="890"/>
                    <a:pt x="980" y="890"/>
                  </a:cubicBezTo>
                  <a:cubicBezTo>
                    <a:pt x="975" y="871"/>
                    <a:pt x="975" y="871"/>
                    <a:pt x="975" y="871"/>
                  </a:cubicBezTo>
                  <a:cubicBezTo>
                    <a:pt x="1013" y="859"/>
                    <a:pt x="1013" y="859"/>
                    <a:pt x="1013" y="859"/>
                  </a:cubicBezTo>
                  <a:cubicBezTo>
                    <a:pt x="1009" y="845"/>
                    <a:pt x="1009" y="845"/>
                    <a:pt x="1009" y="845"/>
                  </a:cubicBezTo>
                  <a:cubicBezTo>
                    <a:pt x="956" y="862"/>
                    <a:pt x="956" y="862"/>
                    <a:pt x="956" y="862"/>
                  </a:cubicBezTo>
                  <a:cubicBezTo>
                    <a:pt x="982" y="946"/>
                    <a:pt x="982" y="946"/>
                    <a:pt x="982" y="946"/>
                  </a:cubicBezTo>
                  <a:cubicBezTo>
                    <a:pt x="1036" y="929"/>
                    <a:pt x="1036" y="929"/>
                    <a:pt x="1036" y="929"/>
                  </a:cubicBezTo>
                  <a:cubicBezTo>
                    <a:pt x="1032" y="915"/>
                    <a:pt x="1032" y="915"/>
                    <a:pt x="1032" y="915"/>
                  </a:cubicBezTo>
                  <a:lnTo>
                    <a:pt x="992" y="927"/>
                  </a:lnTo>
                  <a:close/>
                  <a:moveTo>
                    <a:pt x="1061" y="824"/>
                  </a:moveTo>
                  <a:cubicBezTo>
                    <a:pt x="1084" y="878"/>
                    <a:pt x="1084" y="878"/>
                    <a:pt x="1084" y="878"/>
                  </a:cubicBezTo>
                  <a:cubicBezTo>
                    <a:pt x="1032" y="836"/>
                    <a:pt x="1032" y="836"/>
                    <a:pt x="1032" y="836"/>
                  </a:cubicBezTo>
                  <a:cubicBezTo>
                    <a:pt x="1019" y="841"/>
                    <a:pt x="1019" y="841"/>
                    <a:pt x="1019" y="841"/>
                  </a:cubicBezTo>
                  <a:cubicBezTo>
                    <a:pt x="1053" y="922"/>
                    <a:pt x="1053" y="922"/>
                    <a:pt x="1053" y="922"/>
                  </a:cubicBezTo>
                  <a:cubicBezTo>
                    <a:pt x="1066" y="917"/>
                    <a:pt x="1066" y="917"/>
                    <a:pt x="1066" y="917"/>
                  </a:cubicBezTo>
                  <a:cubicBezTo>
                    <a:pt x="1044" y="864"/>
                    <a:pt x="1044" y="864"/>
                    <a:pt x="1044" y="864"/>
                  </a:cubicBezTo>
                  <a:cubicBezTo>
                    <a:pt x="1094" y="905"/>
                    <a:pt x="1094" y="905"/>
                    <a:pt x="1094" y="905"/>
                  </a:cubicBezTo>
                  <a:cubicBezTo>
                    <a:pt x="1108" y="899"/>
                    <a:pt x="1108" y="899"/>
                    <a:pt x="1108" y="899"/>
                  </a:cubicBezTo>
                  <a:cubicBezTo>
                    <a:pt x="1074" y="818"/>
                    <a:pt x="1074" y="818"/>
                    <a:pt x="1074" y="818"/>
                  </a:cubicBezTo>
                  <a:lnTo>
                    <a:pt x="1061" y="824"/>
                  </a:lnTo>
                  <a:close/>
                  <a:moveTo>
                    <a:pt x="1153" y="838"/>
                  </a:moveTo>
                  <a:cubicBezTo>
                    <a:pt x="1155" y="845"/>
                    <a:pt x="1156" y="850"/>
                    <a:pt x="1155" y="854"/>
                  </a:cubicBezTo>
                  <a:cubicBezTo>
                    <a:pt x="1154" y="858"/>
                    <a:pt x="1152" y="861"/>
                    <a:pt x="1148" y="863"/>
                  </a:cubicBezTo>
                  <a:cubicBezTo>
                    <a:pt x="1143" y="865"/>
                    <a:pt x="1138" y="865"/>
                    <a:pt x="1133" y="863"/>
                  </a:cubicBezTo>
                  <a:cubicBezTo>
                    <a:pt x="1128" y="860"/>
                    <a:pt x="1122" y="854"/>
                    <a:pt x="1117" y="845"/>
                  </a:cubicBezTo>
                  <a:cubicBezTo>
                    <a:pt x="1112" y="835"/>
                    <a:pt x="1110" y="828"/>
                    <a:pt x="1110" y="822"/>
                  </a:cubicBezTo>
                  <a:cubicBezTo>
                    <a:pt x="1111" y="816"/>
                    <a:pt x="1114" y="812"/>
                    <a:pt x="1119" y="809"/>
                  </a:cubicBezTo>
                  <a:cubicBezTo>
                    <a:pt x="1122" y="807"/>
                    <a:pt x="1126" y="807"/>
                    <a:pt x="1130" y="808"/>
                  </a:cubicBezTo>
                  <a:cubicBezTo>
                    <a:pt x="1133" y="809"/>
                    <a:pt x="1137" y="811"/>
                    <a:pt x="1140" y="815"/>
                  </a:cubicBezTo>
                  <a:cubicBezTo>
                    <a:pt x="1151" y="804"/>
                    <a:pt x="1151" y="804"/>
                    <a:pt x="1151" y="804"/>
                  </a:cubicBezTo>
                  <a:cubicBezTo>
                    <a:pt x="1146" y="798"/>
                    <a:pt x="1141" y="795"/>
                    <a:pt x="1136" y="793"/>
                  </a:cubicBezTo>
                  <a:cubicBezTo>
                    <a:pt x="1128" y="791"/>
                    <a:pt x="1120" y="791"/>
                    <a:pt x="1112" y="796"/>
                  </a:cubicBezTo>
                  <a:cubicBezTo>
                    <a:pt x="1103" y="801"/>
                    <a:pt x="1098" y="809"/>
                    <a:pt x="1096" y="819"/>
                  </a:cubicBezTo>
                  <a:cubicBezTo>
                    <a:pt x="1094" y="829"/>
                    <a:pt x="1097" y="840"/>
                    <a:pt x="1104" y="853"/>
                  </a:cubicBezTo>
                  <a:cubicBezTo>
                    <a:pt x="1111" y="865"/>
                    <a:pt x="1119" y="873"/>
                    <a:pt x="1128" y="877"/>
                  </a:cubicBezTo>
                  <a:cubicBezTo>
                    <a:pt x="1138" y="881"/>
                    <a:pt x="1147" y="881"/>
                    <a:pt x="1155" y="876"/>
                  </a:cubicBezTo>
                  <a:cubicBezTo>
                    <a:pt x="1163" y="872"/>
                    <a:pt x="1167" y="867"/>
                    <a:pt x="1169" y="860"/>
                  </a:cubicBezTo>
                  <a:cubicBezTo>
                    <a:pt x="1172" y="853"/>
                    <a:pt x="1172" y="845"/>
                    <a:pt x="1169" y="836"/>
                  </a:cubicBezTo>
                  <a:lnTo>
                    <a:pt x="1153" y="838"/>
                  </a:lnTo>
                  <a:close/>
                  <a:moveTo>
                    <a:pt x="1201" y="829"/>
                  </a:moveTo>
                  <a:cubicBezTo>
                    <a:pt x="1188" y="809"/>
                    <a:pt x="1188" y="809"/>
                    <a:pt x="1188" y="809"/>
                  </a:cubicBezTo>
                  <a:cubicBezTo>
                    <a:pt x="1218" y="788"/>
                    <a:pt x="1218" y="788"/>
                    <a:pt x="1218" y="788"/>
                  </a:cubicBezTo>
                  <a:cubicBezTo>
                    <a:pt x="1210" y="775"/>
                    <a:pt x="1210" y="775"/>
                    <a:pt x="1210" y="775"/>
                  </a:cubicBezTo>
                  <a:cubicBezTo>
                    <a:pt x="1179" y="797"/>
                    <a:pt x="1179" y="797"/>
                    <a:pt x="1179" y="797"/>
                  </a:cubicBezTo>
                  <a:cubicBezTo>
                    <a:pt x="1168" y="781"/>
                    <a:pt x="1168" y="781"/>
                    <a:pt x="1168" y="781"/>
                  </a:cubicBezTo>
                  <a:cubicBezTo>
                    <a:pt x="1201" y="758"/>
                    <a:pt x="1201" y="758"/>
                    <a:pt x="1201" y="758"/>
                  </a:cubicBezTo>
                  <a:cubicBezTo>
                    <a:pt x="1193" y="746"/>
                    <a:pt x="1193" y="746"/>
                    <a:pt x="1193" y="746"/>
                  </a:cubicBezTo>
                  <a:cubicBezTo>
                    <a:pt x="1147" y="777"/>
                    <a:pt x="1147" y="777"/>
                    <a:pt x="1147" y="777"/>
                  </a:cubicBezTo>
                  <a:cubicBezTo>
                    <a:pt x="1197" y="849"/>
                    <a:pt x="1197" y="849"/>
                    <a:pt x="1197" y="849"/>
                  </a:cubicBezTo>
                  <a:cubicBezTo>
                    <a:pt x="1244" y="817"/>
                    <a:pt x="1244" y="817"/>
                    <a:pt x="1244" y="817"/>
                  </a:cubicBezTo>
                  <a:cubicBezTo>
                    <a:pt x="1236" y="805"/>
                    <a:pt x="1236" y="805"/>
                    <a:pt x="1236" y="805"/>
                  </a:cubicBezTo>
                  <a:lnTo>
                    <a:pt x="1201" y="829"/>
                  </a:lnTo>
                  <a:close/>
                  <a:moveTo>
                    <a:pt x="1324" y="733"/>
                  </a:moveTo>
                  <a:cubicBezTo>
                    <a:pt x="1326" y="749"/>
                    <a:pt x="1326" y="749"/>
                    <a:pt x="1326" y="749"/>
                  </a:cubicBezTo>
                  <a:cubicBezTo>
                    <a:pt x="1321" y="750"/>
                    <a:pt x="1316" y="750"/>
                    <a:pt x="1310" y="750"/>
                  </a:cubicBezTo>
                  <a:cubicBezTo>
                    <a:pt x="1310" y="754"/>
                    <a:pt x="1310" y="758"/>
                    <a:pt x="1308" y="762"/>
                  </a:cubicBezTo>
                  <a:cubicBezTo>
                    <a:pt x="1307" y="765"/>
                    <a:pt x="1304" y="768"/>
                    <a:pt x="1301" y="771"/>
                  </a:cubicBezTo>
                  <a:cubicBezTo>
                    <a:pt x="1294" y="778"/>
                    <a:pt x="1287" y="780"/>
                    <a:pt x="1279" y="779"/>
                  </a:cubicBezTo>
                  <a:cubicBezTo>
                    <a:pt x="1273" y="778"/>
                    <a:pt x="1268" y="775"/>
                    <a:pt x="1264" y="771"/>
                  </a:cubicBezTo>
                  <a:cubicBezTo>
                    <a:pt x="1260" y="766"/>
                    <a:pt x="1258" y="762"/>
                    <a:pt x="1257" y="757"/>
                  </a:cubicBezTo>
                  <a:cubicBezTo>
                    <a:pt x="1256" y="751"/>
                    <a:pt x="1256" y="746"/>
                    <a:pt x="1258" y="739"/>
                  </a:cubicBezTo>
                  <a:cubicBezTo>
                    <a:pt x="1254" y="738"/>
                    <a:pt x="1250" y="737"/>
                    <a:pt x="1247" y="736"/>
                  </a:cubicBezTo>
                  <a:cubicBezTo>
                    <a:pt x="1244" y="734"/>
                    <a:pt x="1241" y="732"/>
                    <a:pt x="1239" y="730"/>
                  </a:cubicBezTo>
                  <a:cubicBezTo>
                    <a:pt x="1236" y="726"/>
                    <a:pt x="1234" y="722"/>
                    <a:pt x="1234" y="717"/>
                  </a:cubicBezTo>
                  <a:cubicBezTo>
                    <a:pt x="1234" y="711"/>
                    <a:pt x="1237" y="707"/>
                    <a:pt x="1242" y="702"/>
                  </a:cubicBezTo>
                  <a:cubicBezTo>
                    <a:pt x="1246" y="698"/>
                    <a:pt x="1251" y="696"/>
                    <a:pt x="1257" y="696"/>
                  </a:cubicBezTo>
                  <a:cubicBezTo>
                    <a:pt x="1262" y="696"/>
                    <a:pt x="1267" y="699"/>
                    <a:pt x="1270" y="703"/>
                  </a:cubicBezTo>
                  <a:cubicBezTo>
                    <a:pt x="1273" y="705"/>
                    <a:pt x="1275" y="709"/>
                    <a:pt x="1275" y="712"/>
                  </a:cubicBezTo>
                  <a:cubicBezTo>
                    <a:pt x="1276" y="716"/>
                    <a:pt x="1276" y="721"/>
                    <a:pt x="1275" y="727"/>
                  </a:cubicBezTo>
                  <a:cubicBezTo>
                    <a:pt x="1293" y="732"/>
                    <a:pt x="1293" y="732"/>
                    <a:pt x="1293" y="732"/>
                  </a:cubicBezTo>
                  <a:cubicBezTo>
                    <a:pt x="1292" y="730"/>
                    <a:pt x="1291" y="726"/>
                    <a:pt x="1289" y="723"/>
                  </a:cubicBezTo>
                  <a:cubicBezTo>
                    <a:pt x="1301" y="717"/>
                    <a:pt x="1301" y="717"/>
                    <a:pt x="1301" y="717"/>
                  </a:cubicBezTo>
                  <a:cubicBezTo>
                    <a:pt x="1303" y="721"/>
                    <a:pt x="1305" y="725"/>
                    <a:pt x="1306" y="727"/>
                  </a:cubicBezTo>
                  <a:cubicBezTo>
                    <a:pt x="1307" y="730"/>
                    <a:pt x="1308" y="732"/>
                    <a:pt x="1308" y="734"/>
                  </a:cubicBezTo>
                  <a:cubicBezTo>
                    <a:pt x="1311" y="734"/>
                    <a:pt x="1314" y="734"/>
                    <a:pt x="1317" y="734"/>
                  </a:cubicBezTo>
                  <a:cubicBezTo>
                    <a:pt x="1320" y="734"/>
                    <a:pt x="1322" y="734"/>
                    <a:pt x="1324" y="733"/>
                  </a:cubicBezTo>
                  <a:close/>
                  <a:moveTo>
                    <a:pt x="1263" y="720"/>
                  </a:moveTo>
                  <a:cubicBezTo>
                    <a:pt x="1263" y="716"/>
                    <a:pt x="1263" y="713"/>
                    <a:pt x="1261" y="711"/>
                  </a:cubicBezTo>
                  <a:cubicBezTo>
                    <a:pt x="1259" y="709"/>
                    <a:pt x="1258" y="709"/>
                    <a:pt x="1256" y="708"/>
                  </a:cubicBezTo>
                  <a:cubicBezTo>
                    <a:pt x="1254" y="708"/>
                    <a:pt x="1252" y="709"/>
                    <a:pt x="1250" y="711"/>
                  </a:cubicBezTo>
                  <a:cubicBezTo>
                    <a:pt x="1248" y="712"/>
                    <a:pt x="1247" y="714"/>
                    <a:pt x="1247" y="716"/>
                  </a:cubicBezTo>
                  <a:cubicBezTo>
                    <a:pt x="1247" y="718"/>
                    <a:pt x="1248" y="719"/>
                    <a:pt x="1249" y="720"/>
                  </a:cubicBezTo>
                  <a:cubicBezTo>
                    <a:pt x="1251" y="722"/>
                    <a:pt x="1253" y="723"/>
                    <a:pt x="1257" y="724"/>
                  </a:cubicBezTo>
                  <a:cubicBezTo>
                    <a:pt x="1263" y="725"/>
                    <a:pt x="1263" y="725"/>
                    <a:pt x="1263" y="725"/>
                  </a:cubicBezTo>
                  <a:lnTo>
                    <a:pt x="1263" y="720"/>
                  </a:lnTo>
                  <a:close/>
                  <a:moveTo>
                    <a:pt x="1296" y="748"/>
                  </a:moveTo>
                  <a:cubicBezTo>
                    <a:pt x="1271" y="742"/>
                    <a:pt x="1271" y="742"/>
                    <a:pt x="1271" y="742"/>
                  </a:cubicBezTo>
                  <a:cubicBezTo>
                    <a:pt x="1270" y="746"/>
                    <a:pt x="1270" y="749"/>
                    <a:pt x="1270" y="752"/>
                  </a:cubicBezTo>
                  <a:cubicBezTo>
                    <a:pt x="1271" y="756"/>
                    <a:pt x="1272" y="758"/>
                    <a:pt x="1274" y="760"/>
                  </a:cubicBezTo>
                  <a:cubicBezTo>
                    <a:pt x="1277" y="763"/>
                    <a:pt x="1279" y="764"/>
                    <a:pt x="1282" y="765"/>
                  </a:cubicBezTo>
                  <a:cubicBezTo>
                    <a:pt x="1286" y="765"/>
                    <a:pt x="1288" y="764"/>
                    <a:pt x="1291" y="762"/>
                  </a:cubicBezTo>
                  <a:cubicBezTo>
                    <a:pt x="1292" y="760"/>
                    <a:pt x="1294" y="758"/>
                    <a:pt x="1294" y="756"/>
                  </a:cubicBezTo>
                  <a:cubicBezTo>
                    <a:pt x="1295" y="754"/>
                    <a:pt x="1296" y="751"/>
                    <a:pt x="1296" y="748"/>
                  </a:cubicBezTo>
                  <a:close/>
                  <a:moveTo>
                    <a:pt x="1340" y="620"/>
                  </a:moveTo>
                  <a:cubicBezTo>
                    <a:pt x="1328" y="610"/>
                    <a:pt x="1328" y="610"/>
                    <a:pt x="1328" y="610"/>
                  </a:cubicBezTo>
                  <a:cubicBezTo>
                    <a:pt x="1290" y="656"/>
                    <a:pt x="1290" y="656"/>
                    <a:pt x="1290" y="656"/>
                  </a:cubicBezTo>
                  <a:cubicBezTo>
                    <a:pt x="1302" y="665"/>
                    <a:pt x="1302" y="665"/>
                    <a:pt x="1302" y="665"/>
                  </a:cubicBezTo>
                  <a:cubicBezTo>
                    <a:pt x="1316" y="648"/>
                    <a:pt x="1316" y="648"/>
                    <a:pt x="1316" y="648"/>
                  </a:cubicBezTo>
                  <a:cubicBezTo>
                    <a:pt x="1372" y="695"/>
                    <a:pt x="1372" y="695"/>
                    <a:pt x="1372" y="695"/>
                  </a:cubicBezTo>
                  <a:cubicBezTo>
                    <a:pt x="1382" y="683"/>
                    <a:pt x="1382" y="683"/>
                    <a:pt x="1382" y="683"/>
                  </a:cubicBezTo>
                  <a:cubicBezTo>
                    <a:pt x="1325" y="637"/>
                    <a:pt x="1325" y="637"/>
                    <a:pt x="1325" y="637"/>
                  </a:cubicBezTo>
                  <a:lnTo>
                    <a:pt x="1340" y="620"/>
                  </a:lnTo>
                  <a:close/>
                  <a:moveTo>
                    <a:pt x="1401" y="633"/>
                  </a:moveTo>
                  <a:cubicBezTo>
                    <a:pt x="1381" y="620"/>
                    <a:pt x="1381" y="620"/>
                    <a:pt x="1381" y="620"/>
                  </a:cubicBezTo>
                  <a:cubicBezTo>
                    <a:pt x="1402" y="589"/>
                    <a:pt x="1402" y="589"/>
                    <a:pt x="1402" y="589"/>
                  </a:cubicBezTo>
                  <a:cubicBezTo>
                    <a:pt x="1390" y="581"/>
                    <a:pt x="1390" y="581"/>
                    <a:pt x="1390" y="581"/>
                  </a:cubicBezTo>
                  <a:cubicBezTo>
                    <a:pt x="1369" y="612"/>
                    <a:pt x="1369" y="612"/>
                    <a:pt x="1369" y="612"/>
                  </a:cubicBezTo>
                  <a:cubicBezTo>
                    <a:pt x="1353" y="601"/>
                    <a:pt x="1353" y="601"/>
                    <a:pt x="1353" y="601"/>
                  </a:cubicBezTo>
                  <a:cubicBezTo>
                    <a:pt x="1375" y="567"/>
                    <a:pt x="1375" y="567"/>
                    <a:pt x="1375" y="567"/>
                  </a:cubicBezTo>
                  <a:cubicBezTo>
                    <a:pt x="1363" y="559"/>
                    <a:pt x="1363" y="559"/>
                    <a:pt x="1363" y="559"/>
                  </a:cubicBezTo>
                  <a:cubicBezTo>
                    <a:pt x="1332" y="605"/>
                    <a:pt x="1332" y="605"/>
                    <a:pt x="1332" y="605"/>
                  </a:cubicBezTo>
                  <a:cubicBezTo>
                    <a:pt x="1405" y="654"/>
                    <a:pt x="1405" y="654"/>
                    <a:pt x="1405" y="654"/>
                  </a:cubicBezTo>
                  <a:cubicBezTo>
                    <a:pt x="1437" y="607"/>
                    <a:pt x="1437" y="607"/>
                    <a:pt x="1437" y="607"/>
                  </a:cubicBezTo>
                  <a:cubicBezTo>
                    <a:pt x="1424" y="599"/>
                    <a:pt x="1424" y="599"/>
                    <a:pt x="1424" y="599"/>
                  </a:cubicBezTo>
                  <a:lnTo>
                    <a:pt x="1401" y="633"/>
                  </a:lnTo>
                  <a:close/>
                  <a:moveTo>
                    <a:pt x="1452" y="524"/>
                  </a:moveTo>
                  <a:cubicBezTo>
                    <a:pt x="1440" y="534"/>
                    <a:pt x="1440" y="534"/>
                    <a:pt x="1440" y="534"/>
                  </a:cubicBezTo>
                  <a:cubicBezTo>
                    <a:pt x="1445" y="538"/>
                    <a:pt x="1449" y="542"/>
                    <a:pt x="1450" y="546"/>
                  </a:cubicBezTo>
                  <a:cubicBezTo>
                    <a:pt x="1451" y="550"/>
                    <a:pt x="1451" y="554"/>
                    <a:pt x="1449" y="558"/>
                  </a:cubicBezTo>
                  <a:cubicBezTo>
                    <a:pt x="1446" y="562"/>
                    <a:pt x="1442" y="565"/>
                    <a:pt x="1436" y="566"/>
                  </a:cubicBezTo>
                  <a:cubicBezTo>
                    <a:pt x="1431" y="567"/>
                    <a:pt x="1423" y="564"/>
                    <a:pt x="1413" y="559"/>
                  </a:cubicBezTo>
                  <a:cubicBezTo>
                    <a:pt x="1404" y="554"/>
                    <a:pt x="1398" y="549"/>
                    <a:pt x="1396" y="544"/>
                  </a:cubicBezTo>
                  <a:cubicBezTo>
                    <a:pt x="1393" y="538"/>
                    <a:pt x="1393" y="533"/>
                    <a:pt x="1396" y="529"/>
                  </a:cubicBezTo>
                  <a:cubicBezTo>
                    <a:pt x="1398" y="525"/>
                    <a:pt x="1400" y="523"/>
                    <a:pt x="1404" y="521"/>
                  </a:cubicBezTo>
                  <a:cubicBezTo>
                    <a:pt x="1408" y="520"/>
                    <a:pt x="1412" y="520"/>
                    <a:pt x="1416" y="522"/>
                  </a:cubicBezTo>
                  <a:cubicBezTo>
                    <a:pt x="1420" y="507"/>
                    <a:pt x="1420" y="507"/>
                    <a:pt x="1420" y="507"/>
                  </a:cubicBezTo>
                  <a:cubicBezTo>
                    <a:pt x="1413" y="505"/>
                    <a:pt x="1407" y="504"/>
                    <a:pt x="1402" y="506"/>
                  </a:cubicBezTo>
                  <a:cubicBezTo>
                    <a:pt x="1393" y="508"/>
                    <a:pt x="1387" y="513"/>
                    <a:pt x="1383" y="521"/>
                  </a:cubicBezTo>
                  <a:cubicBezTo>
                    <a:pt x="1378" y="530"/>
                    <a:pt x="1377" y="539"/>
                    <a:pt x="1381" y="549"/>
                  </a:cubicBezTo>
                  <a:cubicBezTo>
                    <a:pt x="1385" y="558"/>
                    <a:pt x="1394" y="567"/>
                    <a:pt x="1407" y="574"/>
                  </a:cubicBezTo>
                  <a:cubicBezTo>
                    <a:pt x="1419" y="580"/>
                    <a:pt x="1430" y="582"/>
                    <a:pt x="1440" y="581"/>
                  </a:cubicBezTo>
                  <a:cubicBezTo>
                    <a:pt x="1450" y="579"/>
                    <a:pt x="1458" y="574"/>
                    <a:pt x="1462" y="565"/>
                  </a:cubicBezTo>
                  <a:cubicBezTo>
                    <a:pt x="1466" y="558"/>
                    <a:pt x="1467" y="551"/>
                    <a:pt x="1466" y="544"/>
                  </a:cubicBezTo>
                  <a:cubicBezTo>
                    <a:pt x="1464" y="537"/>
                    <a:pt x="1459" y="530"/>
                    <a:pt x="1452" y="524"/>
                  </a:cubicBezTo>
                  <a:close/>
                  <a:moveTo>
                    <a:pt x="1419" y="445"/>
                  </a:moveTo>
                  <a:cubicBezTo>
                    <a:pt x="1451" y="458"/>
                    <a:pt x="1451" y="458"/>
                    <a:pt x="1451" y="458"/>
                  </a:cubicBezTo>
                  <a:cubicBezTo>
                    <a:pt x="1440" y="486"/>
                    <a:pt x="1440" y="486"/>
                    <a:pt x="1440" y="486"/>
                  </a:cubicBezTo>
                  <a:cubicBezTo>
                    <a:pt x="1408" y="472"/>
                    <a:pt x="1408" y="472"/>
                    <a:pt x="1408" y="472"/>
                  </a:cubicBezTo>
                  <a:cubicBezTo>
                    <a:pt x="1402" y="486"/>
                    <a:pt x="1402" y="486"/>
                    <a:pt x="1402" y="486"/>
                  </a:cubicBezTo>
                  <a:cubicBezTo>
                    <a:pt x="1484" y="520"/>
                    <a:pt x="1484" y="520"/>
                    <a:pt x="1484" y="520"/>
                  </a:cubicBezTo>
                  <a:cubicBezTo>
                    <a:pt x="1489" y="506"/>
                    <a:pt x="1489" y="506"/>
                    <a:pt x="1489" y="506"/>
                  </a:cubicBezTo>
                  <a:cubicBezTo>
                    <a:pt x="1454" y="491"/>
                    <a:pt x="1454" y="491"/>
                    <a:pt x="1454" y="491"/>
                  </a:cubicBezTo>
                  <a:cubicBezTo>
                    <a:pt x="1465" y="464"/>
                    <a:pt x="1465" y="464"/>
                    <a:pt x="1465" y="464"/>
                  </a:cubicBezTo>
                  <a:cubicBezTo>
                    <a:pt x="1501" y="479"/>
                    <a:pt x="1501" y="479"/>
                    <a:pt x="1501" y="479"/>
                  </a:cubicBezTo>
                  <a:cubicBezTo>
                    <a:pt x="1506" y="465"/>
                    <a:pt x="1506" y="465"/>
                    <a:pt x="1506" y="465"/>
                  </a:cubicBezTo>
                  <a:cubicBezTo>
                    <a:pt x="1425" y="431"/>
                    <a:pt x="1425" y="431"/>
                    <a:pt x="1425" y="431"/>
                  </a:cubicBezTo>
                  <a:lnTo>
                    <a:pt x="1419" y="445"/>
                  </a:lnTo>
                  <a:close/>
                  <a:moveTo>
                    <a:pt x="1442" y="376"/>
                  </a:moveTo>
                  <a:cubicBezTo>
                    <a:pt x="1498" y="393"/>
                    <a:pt x="1498" y="393"/>
                    <a:pt x="1498" y="393"/>
                  </a:cubicBezTo>
                  <a:cubicBezTo>
                    <a:pt x="1433" y="406"/>
                    <a:pt x="1433" y="406"/>
                    <a:pt x="1433" y="406"/>
                  </a:cubicBezTo>
                  <a:cubicBezTo>
                    <a:pt x="1429" y="420"/>
                    <a:pt x="1429" y="420"/>
                    <a:pt x="1429" y="420"/>
                  </a:cubicBezTo>
                  <a:cubicBezTo>
                    <a:pt x="1513" y="445"/>
                    <a:pt x="1513" y="445"/>
                    <a:pt x="1513" y="445"/>
                  </a:cubicBezTo>
                  <a:cubicBezTo>
                    <a:pt x="1517" y="431"/>
                    <a:pt x="1517" y="431"/>
                    <a:pt x="1517" y="431"/>
                  </a:cubicBezTo>
                  <a:cubicBezTo>
                    <a:pt x="1462" y="415"/>
                    <a:pt x="1462" y="415"/>
                    <a:pt x="1462" y="415"/>
                  </a:cubicBezTo>
                  <a:cubicBezTo>
                    <a:pt x="1526" y="402"/>
                    <a:pt x="1526" y="402"/>
                    <a:pt x="1526" y="402"/>
                  </a:cubicBezTo>
                  <a:cubicBezTo>
                    <a:pt x="1530" y="388"/>
                    <a:pt x="1530" y="388"/>
                    <a:pt x="1530" y="388"/>
                  </a:cubicBezTo>
                  <a:cubicBezTo>
                    <a:pt x="1446" y="363"/>
                    <a:pt x="1446" y="363"/>
                    <a:pt x="1446" y="363"/>
                  </a:cubicBezTo>
                  <a:lnTo>
                    <a:pt x="1442" y="376"/>
                  </a:lnTo>
                  <a:close/>
                  <a:moveTo>
                    <a:pt x="1536" y="306"/>
                  </a:moveTo>
                  <a:cubicBezTo>
                    <a:pt x="1542" y="314"/>
                    <a:pt x="1545" y="323"/>
                    <a:pt x="1543" y="334"/>
                  </a:cubicBezTo>
                  <a:cubicBezTo>
                    <a:pt x="1541" y="345"/>
                    <a:pt x="1535" y="353"/>
                    <a:pt x="1526" y="358"/>
                  </a:cubicBezTo>
                  <a:cubicBezTo>
                    <a:pt x="1517" y="363"/>
                    <a:pt x="1506" y="364"/>
                    <a:pt x="1492" y="362"/>
                  </a:cubicBezTo>
                  <a:cubicBezTo>
                    <a:pt x="1483" y="360"/>
                    <a:pt x="1476" y="358"/>
                    <a:pt x="1470" y="354"/>
                  </a:cubicBezTo>
                  <a:cubicBezTo>
                    <a:pt x="1466" y="352"/>
                    <a:pt x="1463" y="349"/>
                    <a:pt x="1460" y="346"/>
                  </a:cubicBezTo>
                  <a:cubicBezTo>
                    <a:pt x="1457" y="342"/>
                    <a:pt x="1455" y="338"/>
                    <a:pt x="1454" y="335"/>
                  </a:cubicBezTo>
                  <a:cubicBezTo>
                    <a:pt x="1452" y="330"/>
                    <a:pt x="1452" y="324"/>
                    <a:pt x="1453" y="318"/>
                  </a:cubicBezTo>
                  <a:cubicBezTo>
                    <a:pt x="1455" y="307"/>
                    <a:pt x="1461" y="299"/>
                    <a:pt x="1470" y="294"/>
                  </a:cubicBezTo>
                  <a:cubicBezTo>
                    <a:pt x="1479" y="289"/>
                    <a:pt x="1490" y="288"/>
                    <a:pt x="1505" y="290"/>
                  </a:cubicBezTo>
                  <a:cubicBezTo>
                    <a:pt x="1518" y="293"/>
                    <a:pt x="1529" y="298"/>
                    <a:pt x="1536" y="306"/>
                  </a:cubicBezTo>
                  <a:close/>
                  <a:moveTo>
                    <a:pt x="1528" y="331"/>
                  </a:moveTo>
                  <a:cubicBezTo>
                    <a:pt x="1529" y="326"/>
                    <a:pt x="1527" y="320"/>
                    <a:pt x="1523" y="315"/>
                  </a:cubicBezTo>
                  <a:cubicBezTo>
                    <a:pt x="1518" y="311"/>
                    <a:pt x="1511" y="307"/>
                    <a:pt x="1501" y="306"/>
                  </a:cubicBezTo>
                  <a:cubicBezTo>
                    <a:pt x="1491" y="304"/>
                    <a:pt x="1484" y="304"/>
                    <a:pt x="1478" y="307"/>
                  </a:cubicBezTo>
                  <a:cubicBezTo>
                    <a:pt x="1472" y="310"/>
                    <a:pt x="1469" y="315"/>
                    <a:pt x="1468" y="321"/>
                  </a:cubicBezTo>
                  <a:cubicBezTo>
                    <a:pt x="1467" y="327"/>
                    <a:pt x="1469" y="332"/>
                    <a:pt x="1473" y="337"/>
                  </a:cubicBezTo>
                  <a:cubicBezTo>
                    <a:pt x="1477" y="341"/>
                    <a:pt x="1484" y="345"/>
                    <a:pt x="1494" y="346"/>
                  </a:cubicBezTo>
                  <a:cubicBezTo>
                    <a:pt x="1504" y="348"/>
                    <a:pt x="1512" y="348"/>
                    <a:pt x="1518" y="345"/>
                  </a:cubicBezTo>
                  <a:cubicBezTo>
                    <a:pt x="1523" y="342"/>
                    <a:pt x="1527" y="337"/>
                    <a:pt x="1528" y="331"/>
                  </a:cubicBezTo>
                  <a:close/>
                  <a:moveTo>
                    <a:pt x="1536" y="265"/>
                  </a:moveTo>
                  <a:cubicBezTo>
                    <a:pt x="1463" y="259"/>
                    <a:pt x="1463" y="259"/>
                    <a:pt x="1463" y="259"/>
                  </a:cubicBezTo>
                  <a:cubicBezTo>
                    <a:pt x="1462" y="274"/>
                    <a:pt x="1462" y="274"/>
                    <a:pt x="1462" y="274"/>
                  </a:cubicBezTo>
                  <a:cubicBezTo>
                    <a:pt x="1549" y="281"/>
                    <a:pt x="1549" y="281"/>
                    <a:pt x="1549" y="281"/>
                  </a:cubicBezTo>
                  <a:cubicBezTo>
                    <a:pt x="1553" y="228"/>
                    <a:pt x="1553" y="228"/>
                    <a:pt x="1553" y="228"/>
                  </a:cubicBezTo>
                  <a:cubicBezTo>
                    <a:pt x="1539" y="227"/>
                    <a:pt x="1539" y="227"/>
                    <a:pt x="1539" y="227"/>
                  </a:cubicBezTo>
                  <a:lnTo>
                    <a:pt x="1536" y="265"/>
                  </a:lnTo>
                  <a:close/>
                  <a:moveTo>
                    <a:pt x="1542" y="153"/>
                  </a:moveTo>
                  <a:cubicBezTo>
                    <a:pt x="1551" y="159"/>
                    <a:pt x="1555" y="168"/>
                    <a:pt x="1555" y="179"/>
                  </a:cubicBezTo>
                  <a:cubicBezTo>
                    <a:pt x="1555" y="190"/>
                    <a:pt x="1551" y="199"/>
                    <a:pt x="1544" y="206"/>
                  </a:cubicBezTo>
                  <a:cubicBezTo>
                    <a:pt x="1536" y="212"/>
                    <a:pt x="1525" y="216"/>
                    <a:pt x="1511" y="216"/>
                  </a:cubicBezTo>
                  <a:cubicBezTo>
                    <a:pt x="1502" y="216"/>
                    <a:pt x="1494" y="215"/>
                    <a:pt x="1488" y="213"/>
                  </a:cubicBezTo>
                  <a:cubicBezTo>
                    <a:pt x="1484" y="212"/>
                    <a:pt x="1480" y="209"/>
                    <a:pt x="1476" y="206"/>
                  </a:cubicBezTo>
                  <a:cubicBezTo>
                    <a:pt x="1472" y="204"/>
                    <a:pt x="1470" y="200"/>
                    <a:pt x="1468" y="197"/>
                  </a:cubicBezTo>
                  <a:cubicBezTo>
                    <a:pt x="1465" y="192"/>
                    <a:pt x="1464" y="187"/>
                    <a:pt x="1464" y="181"/>
                  </a:cubicBezTo>
                  <a:cubicBezTo>
                    <a:pt x="1464" y="170"/>
                    <a:pt x="1468" y="161"/>
                    <a:pt x="1476" y="154"/>
                  </a:cubicBezTo>
                  <a:cubicBezTo>
                    <a:pt x="1483" y="147"/>
                    <a:pt x="1495" y="144"/>
                    <a:pt x="1509" y="144"/>
                  </a:cubicBezTo>
                  <a:cubicBezTo>
                    <a:pt x="1523" y="143"/>
                    <a:pt x="1534" y="146"/>
                    <a:pt x="1542" y="153"/>
                  </a:cubicBezTo>
                  <a:close/>
                  <a:moveTo>
                    <a:pt x="1540" y="179"/>
                  </a:moveTo>
                  <a:cubicBezTo>
                    <a:pt x="1540" y="173"/>
                    <a:pt x="1537" y="168"/>
                    <a:pt x="1532" y="165"/>
                  </a:cubicBezTo>
                  <a:cubicBezTo>
                    <a:pt x="1527" y="161"/>
                    <a:pt x="1519" y="159"/>
                    <a:pt x="1509" y="159"/>
                  </a:cubicBezTo>
                  <a:cubicBezTo>
                    <a:pt x="1499" y="160"/>
                    <a:pt x="1491" y="161"/>
                    <a:pt x="1486" y="165"/>
                  </a:cubicBezTo>
                  <a:cubicBezTo>
                    <a:pt x="1481" y="169"/>
                    <a:pt x="1479" y="174"/>
                    <a:pt x="1479" y="181"/>
                  </a:cubicBezTo>
                  <a:cubicBezTo>
                    <a:pt x="1479" y="187"/>
                    <a:pt x="1482" y="192"/>
                    <a:pt x="1487" y="195"/>
                  </a:cubicBezTo>
                  <a:cubicBezTo>
                    <a:pt x="1492" y="199"/>
                    <a:pt x="1500" y="201"/>
                    <a:pt x="1510" y="201"/>
                  </a:cubicBezTo>
                  <a:cubicBezTo>
                    <a:pt x="1520" y="200"/>
                    <a:pt x="1527" y="198"/>
                    <a:pt x="1532" y="194"/>
                  </a:cubicBezTo>
                  <a:cubicBezTo>
                    <a:pt x="1537" y="190"/>
                    <a:pt x="1540" y="185"/>
                    <a:pt x="1540" y="179"/>
                  </a:cubicBezTo>
                  <a:close/>
                  <a:moveTo>
                    <a:pt x="1496" y="65"/>
                  </a:moveTo>
                  <a:cubicBezTo>
                    <a:pt x="1500" y="97"/>
                    <a:pt x="1500" y="97"/>
                    <a:pt x="1500" y="97"/>
                  </a:cubicBezTo>
                  <a:cubicBezTo>
                    <a:pt x="1514" y="95"/>
                    <a:pt x="1514" y="95"/>
                    <a:pt x="1514" y="95"/>
                  </a:cubicBezTo>
                  <a:cubicBezTo>
                    <a:pt x="1512" y="78"/>
                    <a:pt x="1512" y="78"/>
                    <a:pt x="1512" y="78"/>
                  </a:cubicBezTo>
                  <a:cubicBezTo>
                    <a:pt x="1523" y="76"/>
                    <a:pt x="1523" y="76"/>
                    <a:pt x="1523" y="76"/>
                  </a:cubicBezTo>
                  <a:cubicBezTo>
                    <a:pt x="1526" y="78"/>
                    <a:pt x="1528" y="81"/>
                    <a:pt x="1530" y="84"/>
                  </a:cubicBezTo>
                  <a:cubicBezTo>
                    <a:pt x="1531" y="87"/>
                    <a:pt x="1533" y="90"/>
                    <a:pt x="1533" y="93"/>
                  </a:cubicBezTo>
                  <a:cubicBezTo>
                    <a:pt x="1534" y="99"/>
                    <a:pt x="1532" y="105"/>
                    <a:pt x="1527" y="109"/>
                  </a:cubicBezTo>
                  <a:cubicBezTo>
                    <a:pt x="1523" y="114"/>
                    <a:pt x="1515" y="117"/>
                    <a:pt x="1505" y="118"/>
                  </a:cubicBezTo>
                  <a:cubicBezTo>
                    <a:pt x="1495" y="119"/>
                    <a:pt x="1488" y="119"/>
                    <a:pt x="1482" y="115"/>
                  </a:cubicBezTo>
                  <a:cubicBezTo>
                    <a:pt x="1477" y="112"/>
                    <a:pt x="1474" y="107"/>
                    <a:pt x="1473" y="101"/>
                  </a:cubicBezTo>
                  <a:cubicBezTo>
                    <a:pt x="1472" y="96"/>
                    <a:pt x="1473" y="93"/>
                    <a:pt x="1475" y="89"/>
                  </a:cubicBezTo>
                  <a:cubicBezTo>
                    <a:pt x="1477" y="86"/>
                    <a:pt x="1480" y="84"/>
                    <a:pt x="1485" y="82"/>
                  </a:cubicBezTo>
                  <a:cubicBezTo>
                    <a:pt x="1479" y="68"/>
                    <a:pt x="1479" y="68"/>
                    <a:pt x="1479" y="68"/>
                  </a:cubicBezTo>
                  <a:cubicBezTo>
                    <a:pt x="1471" y="70"/>
                    <a:pt x="1466" y="75"/>
                    <a:pt x="1462" y="80"/>
                  </a:cubicBezTo>
                  <a:cubicBezTo>
                    <a:pt x="1458" y="86"/>
                    <a:pt x="1457" y="94"/>
                    <a:pt x="1458" y="103"/>
                  </a:cubicBezTo>
                  <a:cubicBezTo>
                    <a:pt x="1459" y="110"/>
                    <a:pt x="1461" y="116"/>
                    <a:pt x="1465" y="120"/>
                  </a:cubicBezTo>
                  <a:cubicBezTo>
                    <a:pt x="1469" y="126"/>
                    <a:pt x="1475" y="130"/>
                    <a:pt x="1483" y="132"/>
                  </a:cubicBezTo>
                  <a:cubicBezTo>
                    <a:pt x="1490" y="134"/>
                    <a:pt x="1499" y="135"/>
                    <a:pt x="1508" y="134"/>
                  </a:cubicBezTo>
                  <a:cubicBezTo>
                    <a:pt x="1516" y="132"/>
                    <a:pt x="1524" y="130"/>
                    <a:pt x="1530" y="126"/>
                  </a:cubicBezTo>
                  <a:cubicBezTo>
                    <a:pt x="1537" y="122"/>
                    <a:pt x="1542" y="117"/>
                    <a:pt x="1545" y="111"/>
                  </a:cubicBezTo>
                  <a:cubicBezTo>
                    <a:pt x="1548" y="105"/>
                    <a:pt x="1549" y="98"/>
                    <a:pt x="1548" y="90"/>
                  </a:cubicBezTo>
                  <a:cubicBezTo>
                    <a:pt x="1547" y="84"/>
                    <a:pt x="1545" y="78"/>
                    <a:pt x="1541" y="72"/>
                  </a:cubicBezTo>
                  <a:cubicBezTo>
                    <a:pt x="1538" y="67"/>
                    <a:pt x="1534" y="63"/>
                    <a:pt x="1530" y="60"/>
                  </a:cubicBezTo>
                  <a:lnTo>
                    <a:pt x="1496" y="65"/>
                  </a:lnTo>
                  <a:close/>
                  <a:moveTo>
                    <a:pt x="1438" y="0"/>
                  </a:moveTo>
                  <a:cubicBezTo>
                    <a:pt x="1442" y="17"/>
                    <a:pt x="1442" y="17"/>
                    <a:pt x="1442" y="17"/>
                  </a:cubicBezTo>
                  <a:cubicBezTo>
                    <a:pt x="1480" y="25"/>
                    <a:pt x="1480" y="25"/>
                    <a:pt x="1480" y="25"/>
                  </a:cubicBezTo>
                  <a:cubicBezTo>
                    <a:pt x="1450" y="50"/>
                    <a:pt x="1450" y="50"/>
                    <a:pt x="1450" y="50"/>
                  </a:cubicBezTo>
                  <a:cubicBezTo>
                    <a:pt x="1455" y="68"/>
                    <a:pt x="1455" y="68"/>
                    <a:pt x="1455" y="68"/>
                  </a:cubicBezTo>
                  <a:cubicBezTo>
                    <a:pt x="1498" y="29"/>
                    <a:pt x="1498" y="29"/>
                    <a:pt x="1498" y="29"/>
                  </a:cubicBezTo>
                  <a:cubicBezTo>
                    <a:pt x="1534" y="20"/>
                    <a:pt x="1534" y="20"/>
                    <a:pt x="1534" y="20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494" y="14"/>
                    <a:pt x="1494" y="14"/>
                    <a:pt x="1494" y="14"/>
                  </a:cubicBezTo>
                  <a:lnTo>
                    <a:pt x="14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-1973263" y="-877888"/>
              <a:ext cx="928688" cy="930275"/>
            </a:xfrm>
            <a:custGeom>
              <a:avLst/>
              <a:gdLst>
                <a:gd name="T0" fmla="*/ 1215 w 1215"/>
                <a:gd name="T1" fmla="*/ 608 h 1215"/>
                <a:gd name="T2" fmla="*/ 608 w 1215"/>
                <a:gd name="T3" fmla="*/ 0 h 1215"/>
                <a:gd name="T4" fmla="*/ 0 w 1215"/>
                <a:gd name="T5" fmla="*/ 608 h 1215"/>
                <a:gd name="T6" fmla="*/ 608 w 1215"/>
                <a:gd name="T7" fmla="*/ 1215 h 1215"/>
                <a:gd name="T8" fmla="*/ 1215 w 1215"/>
                <a:gd name="T9" fmla="*/ 608 h 1215"/>
                <a:gd name="T10" fmla="*/ 608 w 1215"/>
                <a:gd name="T11" fmla="*/ 1196 h 1215"/>
                <a:gd name="T12" fmla="*/ 20 w 1215"/>
                <a:gd name="T13" fmla="*/ 608 h 1215"/>
                <a:gd name="T14" fmla="*/ 608 w 1215"/>
                <a:gd name="T15" fmla="*/ 20 h 1215"/>
                <a:gd name="T16" fmla="*/ 1196 w 1215"/>
                <a:gd name="T17" fmla="*/ 608 h 1215"/>
                <a:gd name="T18" fmla="*/ 608 w 1215"/>
                <a:gd name="T19" fmla="*/ 1196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5" h="1215">
                  <a:moveTo>
                    <a:pt x="1215" y="608"/>
                  </a:moveTo>
                  <a:cubicBezTo>
                    <a:pt x="1215" y="272"/>
                    <a:pt x="943" y="0"/>
                    <a:pt x="608" y="0"/>
                  </a:cubicBezTo>
                  <a:cubicBezTo>
                    <a:pt x="272" y="0"/>
                    <a:pt x="0" y="272"/>
                    <a:pt x="0" y="608"/>
                  </a:cubicBezTo>
                  <a:cubicBezTo>
                    <a:pt x="0" y="943"/>
                    <a:pt x="272" y="1215"/>
                    <a:pt x="608" y="1215"/>
                  </a:cubicBezTo>
                  <a:cubicBezTo>
                    <a:pt x="943" y="1215"/>
                    <a:pt x="1215" y="943"/>
                    <a:pt x="1215" y="608"/>
                  </a:cubicBezTo>
                  <a:close/>
                  <a:moveTo>
                    <a:pt x="608" y="1196"/>
                  </a:moveTo>
                  <a:cubicBezTo>
                    <a:pt x="283" y="1196"/>
                    <a:pt x="20" y="932"/>
                    <a:pt x="20" y="608"/>
                  </a:cubicBezTo>
                  <a:cubicBezTo>
                    <a:pt x="20" y="283"/>
                    <a:pt x="283" y="20"/>
                    <a:pt x="608" y="20"/>
                  </a:cubicBezTo>
                  <a:cubicBezTo>
                    <a:pt x="932" y="20"/>
                    <a:pt x="1196" y="283"/>
                    <a:pt x="1196" y="608"/>
                  </a:cubicBezTo>
                  <a:cubicBezTo>
                    <a:pt x="1196" y="932"/>
                    <a:pt x="932" y="1196"/>
                    <a:pt x="608" y="11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-1925638" y="-785813"/>
              <a:ext cx="831850" cy="763588"/>
            </a:xfrm>
            <a:custGeom>
              <a:avLst/>
              <a:gdLst>
                <a:gd name="T0" fmla="*/ 1033 w 1089"/>
                <a:gd name="T1" fmla="*/ 596 h 998"/>
                <a:gd name="T2" fmla="*/ 1011 w 1089"/>
                <a:gd name="T3" fmla="*/ 563 h 998"/>
                <a:gd name="T4" fmla="*/ 1030 w 1089"/>
                <a:gd name="T5" fmla="*/ 270 h 998"/>
                <a:gd name="T6" fmla="*/ 983 w 1089"/>
                <a:gd name="T7" fmla="*/ 289 h 998"/>
                <a:gd name="T8" fmla="*/ 856 w 1089"/>
                <a:gd name="T9" fmla="*/ 60 h 998"/>
                <a:gd name="T10" fmla="*/ 803 w 1089"/>
                <a:gd name="T11" fmla="*/ 54 h 998"/>
                <a:gd name="T12" fmla="*/ 801 w 1089"/>
                <a:gd name="T13" fmla="*/ 113 h 998"/>
                <a:gd name="T14" fmla="*/ 832 w 1089"/>
                <a:gd name="T15" fmla="*/ 155 h 998"/>
                <a:gd name="T16" fmla="*/ 958 w 1089"/>
                <a:gd name="T17" fmla="*/ 304 h 998"/>
                <a:gd name="T18" fmla="*/ 949 w 1089"/>
                <a:gd name="T19" fmla="*/ 321 h 998"/>
                <a:gd name="T20" fmla="*/ 986 w 1089"/>
                <a:gd name="T21" fmla="*/ 539 h 998"/>
                <a:gd name="T22" fmla="*/ 959 w 1089"/>
                <a:gd name="T23" fmla="*/ 585 h 998"/>
                <a:gd name="T24" fmla="*/ 925 w 1089"/>
                <a:gd name="T25" fmla="*/ 616 h 998"/>
                <a:gd name="T26" fmla="*/ 875 w 1089"/>
                <a:gd name="T27" fmla="*/ 794 h 998"/>
                <a:gd name="T28" fmla="*/ 848 w 1089"/>
                <a:gd name="T29" fmla="*/ 753 h 998"/>
                <a:gd name="T30" fmla="*/ 582 w 1089"/>
                <a:gd name="T31" fmla="*/ 903 h 998"/>
                <a:gd name="T32" fmla="*/ 508 w 1089"/>
                <a:gd name="T33" fmla="*/ 903 h 998"/>
                <a:gd name="T34" fmla="*/ 241 w 1089"/>
                <a:gd name="T35" fmla="*/ 753 h 998"/>
                <a:gd name="T36" fmla="*/ 214 w 1089"/>
                <a:gd name="T37" fmla="*/ 794 h 998"/>
                <a:gd name="T38" fmla="*/ 164 w 1089"/>
                <a:gd name="T39" fmla="*/ 616 h 998"/>
                <a:gd name="T40" fmla="*/ 130 w 1089"/>
                <a:gd name="T41" fmla="*/ 585 h 998"/>
                <a:gd name="T42" fmla="*/ 104 w 1089"/>
                <a:gd name="T43" fmla="*/ 539 h 998"/>
                <a:gd name="T44" fmla="*/ 140 w 1089"/>
                <a:gd name="T45" fmla="*/ 321 h 998"/>
                <a:gd name="T46" fmla="*/ 131 w 1089"/>
                <a:gd name="T47" fmla="*/ 304 h 998"/>
                <a:gd name="T48" fmla="*/ 257 w 1089"/>
                <a:gd name="T49" fmla="*/ 155 h 998"/>
                <a:gd name="T50" fmla="*/ 288 w 1089"/>
                <a:gd name="T51" fmla="*/ 113 h 998"/>
                <a:gd name="T52" fmla="*/ 286 w 1089"/>
                <a:gd name="T53" fmla="*/ 54 h 998"/>
                <a:gd name="T54" fmla="*/ 234 w 1089"/>
                <a:gd name="T55" fmla="*/ 60 h 998"/>
                <a:gd name="T56" fmla="*/ 106 w 1089"/>
                <a:gd name="T57" fmla="*/ 289 h 998"/>
                <a:gd name="T58" fmla="*/ 59 w 1089"/>
                <a:gd name="T59" fmla="*/ 270 h 998"/>
                <a:gd name="T60" fmla="*/ 78 w 1089"/>
                <a:gd name="T61" fmla="*/ 563 h 998"/>
                <a:gd name="T62" fmla="*/ 56 w 1089"/>
                <a:gd name="T63" fmla="*/ 596 h 998"/>
                <a:gd name="T64" fmla="*/ 48 w 1089"/>
                <a:gd name="T65" fmla="*/ 627 h 998"/>
                <a:gd name="T66" fmla="*/ 321 w 1089"/>
                <a:gd name="T67" fmla="*/ 873 h 998"/>
                <a:gd name="T68" fmla="*/ 249 w 1089"/>
                <a:gd name="T69" fmla="*/ 888 h 998"/>
                <a:gd name="T70" fmla="*/ 462 w 1089"/>
                <a:gd name="T71" fmla="*/ 915 h 998"/>
                <a:gd name="T72" fmla="*/ 477 w 1089"/>
                <a:gd name="T73" fmla="*/ 938 h 998"/>
                <a:gd name="T74" fmla="*/ 450 w 1089"/>
                <a:gd name="T75" fmla="*/ 998 h 998"/>
                <a:gd name="T76" fmla="*/ 545 w 1089"/>
                <a:gd name="T77" fmla="*/ 938 h 998"/>
                <a:gd name="T78" fmla="*/ 639 w 1089"/>
                <a:gd name="T79" fmla="*/ 998 h 998"/>
                <a:gd name="T80" fmla="*/ 613 w 1089"/>
                <a:gd name="T81" fmla="*/ 938 h 998"/>
                <a:gd name="T82" fmla="*/ 627 w 1089"/>
                <a:gd name="T83" fmla="*/ 915 h 998"/>
                <a:gd name="T84" fmla="*/ 840 w 1089"/>
                <a:gd name="T85" fmla="*/ 888 h 998"/>
                <a:gd name="T86" fmla="*/ 768 w 1089"/>
                <a:gd name="T87" fmla="*/ 873 h 998"/>
                <a:gd name="T88" fmla="*/ 1041 w 1089"/>
                <a:gd name="T89" fmla="*/ 627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9" h="998">
                  <a:moveTo>
                    <a:pt x="949" y="743"/>
                  </a:moveTo>
                  <a:cubicBezTo>
                    <a:pt x="972" y="659"/>
                    <a:pt x="995" y="653"/>
                    <a:pt x="1033" y="596"/>
                  </a:cubicBezTo>
                  <a:cubicBezTo>
                    <a:pt x="1069" y="542"/>
                    <a:pt x="1089" y="435"/>
                    <a:pt x="1052" y="398"/>
                  </a:cubicBezTo>
                  <a:cubicBezTo>
                    <a:pt x="1047" y="476"/>
                    <a:pt x="1021" y="492"/>
                    <a:pt x="1011" y="563"/>
                  </a:cubicBezTo>
                  <a:cubicBezTo>
                    <a:pt x="1005" y="506"/>
                    <a:pt x="1005" y="473"/>
                    <a:pt x="1016" y="435"/>
                  </a:cubicBezTo>
                  <a:cubicBezTo>
                    <a:pt x="1026" y="402"/>
                    <a:pt x="1040" y="326"/>
                    <a:pt x="1030" y="270"/>
                  </a:cubicBezTo>
                  <a:cubicBezTo>
                    <a:pt x="1022" y="226"/>
                    <a:pt x="1003" y="210"/>
                    <a:pt x="979" y="200"/>
                  </a:cubicBezTo>
                  <a:cubicBezTo>
                    <a:pt x="991" y="247"/>
                    <a:pt x="983" y="289"/>
                    <a:pt x="983" y="289"/>
                  </a:cubicBezTo>
                  <a:cubicBezTo>
                    <a:pt x="983" y="289"/>
                    <a:pt x="954" y="258"/>
                    <a:pt x="944" y="179"/>
                  </a:cubicBezTo>
                  <a:cubicBezTo>
                    <a:pt x="935" y="100"/>
                    <a:pt x="880" y="61"/>
                    <a:pt x="856" y="60"/>
                  </a:cubicBezTo>
                  <a:cubicBezTo>
                    <a:pt x="879" y="100"/>
                    <a:pt x="877" y="113"/>
                    <a:pt x="887" y="152"/>
                  </a:cubicBezTo>
                  <a:cubicBezTo>
                    <a:pt x="861" y="137"/>
                    <a:pt x="843" y="90"/>
                    <a:pt x="803" y="54"/>
                  </a:cubicBezTo>
                  <a:cubicBezTo>
                    <a:pt x="745" y="0"/>
                    <a:pt x="699" y="0"/>
                    <a:pt x="671" y="24"/>
                  </a:cubicBezTo>
                  <a:cubicBezTo>
                    <a:pt x="751" y="56"/>
                    <a:pt x="737" y="64"/>
                    <a:pt x="801" y="113"/>
                  </a:cubicBezTo>
                  <a:cubicBezTo>
                    <a:pt x="863" y="154"/>
                    <a:pt x="892" y="158"/>
                    <a:pt x="909" y="212"/>
                  </a:cubicBezTo>
                  <a:cubicBezTo>
                    <a:pt x="882" y="185"/>
                    <a:pt x="865" y="168"/>
                    <a:pt x="832" y="155"/>
                  </a:cubicBezTo>
                  <a:cubicBezTo>
                    <a:pt x="824" y="172"/>
                    <a:pt x="838" y="206"/>
                    <a:pt x="883" y="245"/>
                  </a:cubicBezTo>
                  <a:cubicBezTo>
                    <a:pt x="921" y="282"/>
                    <a:pt x="928" y="266"/>
                    <a:pt x="958" y="304"/>
                  </a:cubicBezTo>
                  <a:cubicBezTo>
                    <a:pt x="980" y="333"/>
                    <a:pt x="1003" y="361"/>
                    <a:pt x="994" y="428"/>
                  </a:cubicBezTo>
                  <a:cubicBezTo>
                    <a:pt x="974" y="380"/>
                    <a:pt x="961" y="374"/>
                    <a:pt x="949" y="321"/>
                  </a:cubicBezTo>
                  <a:cubicBezTo>
                    <a:pt x="937" y="339"/>
                    <a:pt x="928" y="365"/>
                    <a:pt x="934" y="398"/>
                  </a:cubicBezTo>
                  <a:cubicBezTo>
                    <a:pt x="947" y="470"/>
                    <a:pt x="976" y="467"/>
                    <a:pt x="986" y="539"/>
                  </a:cubicBezTo>
                  <a:cubicBezTo>
                    <a:pt x="991" y="578"/>
                    <a:pt x="992" y="629"/>
                    <a:pt x="957" y="667"/>
                  </a:cubicBezTo>
                  <a:cubicBezTo>
                    <a:pt x="950" y="633"/>
                    <a:pt x="953" y="617"/>
                    <a:pt x="959" y="585"/>
                  </a:cubicBezTo>
                  <a:cubicBezTo>
                    <a:pt x="964" y="556"/>
                    <a:pt x="960" y="532"/>
                    <a:pt x="950" y="501"/>
                  </a:cubicBezTo>
                  <a:cubicBezTo>
                    <a:pt x="928" y="521"/>
                    <a:pt x="920" y="570"/>
                    <a:pt x="925" y="616"/>
                  </a:cubicBezTo>
                  <a:cubicBezTo>
                    <a:pt x="930" y="664"/>
                    <a:pt x="964" y="700"/>
                    <a:pt x="912" y="770"/>
                  </a:cubicBezTo>
                  <a:cubicBezTo>
                    <a:pt x="889" y="790"/>
                    <a:pt x="875" y="794"/>
                    <a:pt x="875" y="794"/>
                  </a:cubicBezTo>
                  <a:cubicBezTo>
                    <a:pt x="903" y="761"/>
                    <a:pt x="940" y="684"/>
                    <a:pt x="913" y="643"/>
                  </a:cubicBezTo>
                  <a:cubicBezTo>
                    <a:pt x="903" y="688"/>
                    <a:pt x="876" y="714"/>
                    <a:pt x="848" y="753"/>
                  </a:cubicBezTo>
                  <a:cubicBezTo>
                    <a:pt x="809" y="810"/>
                    <a:pt x="842" y="826"/>
                    <a:pt x="722" y="871"/>
                  </a:cubicBezTo>
                  <a:cubicBezTo>
                    <a:pt x="686" y="885"/>
                    <a:pt x="636" y="889"/>
                    <a:pt x="582" y="903"/>
                  </a:cubicBezTo>
                  <a:cubicBezTo>
                    <a:pt x="568" y="906"/>
                    <a:pt x="556" y="909"/>
                    <a:pt x="545" y="912"/>
                  </a:cubicBezTo>
                  <a:cubicBezTo>
                    <a:pt x="533" y="909"/>
                    <a:pt x="521" y="906"/>
                    <a:pt x="508" y="903"/>
                  </a:cubicBezTo>
                  <a:cubicBezTo>
                    <a:pt x="453" y="889"/>
                    <a:pt x="403" y="885"/>
                    <a:pt x="367" y="871"/>
                  </a:cubicBezTo>
                  <a:cubicBezTo>
                    <a:pt x="247" y="826"/>
                    <a:pt x="280" y="810"/>
                    <a:pt x="241" y="753"/>
                  </a:cubicBezTo>
                  <a:cubicBezTo>
                    <a:pt x="213" y="714"/>
                    <a:pt x="186" y="688"/>
                    <a:pt x="176" y="643"/>
                  </a:cubicBezTo>
                  <a:cubicBezTo>
                    <a:pt x="149" y="684"/>
                    <a:pt x="186" y="761"/>
                    <a:pt x="214" y="794"/>
                  </a:cubicBezTo>
                  <a:cubicBezTo>
                    <a:pt x="214" y="794"/>
                    <a:pt x="201" y="790"/>
                    <a:pt x="177" y="770"/>
                  </a:cubicBezTo>
                  <a:cubicBezTo>
                    <a:pt x="125" y="700"/>
                    <a:pt x="159" y="664"/>
                    <a:pt x="164" y="616"/>
                  </a:cubicBezTo>
                  <a:cubicBezTo>
                    <a:pt x="169" y="570"/>
                    <a:pt x="161" y="521"/>
                    <a:pt x="139" y="501"/>
                  </a:cubicBezTo>
                  <a:cubicBezTo>
                    <a:pt x="129" y="532"/>
                    <a:pt x="125" y="556"/>
                    <a:pt x="130" y="585"/>
                  </a:cubicBezTo>
                  <a:cubicBezTo>
                    <a:pt x="136" y="617"/>
                    <a:pt x="139" y="633"/>
                    <a:pt x="132" y="667"/>
                  </a:cubicBezTo>
                  <a:cubicBezTo>
                    <a:pt x="97" y="629"/>
                    <a:pt x="98" y="578"/>
                    <a:pt x="104" y="539"/>
                  </a:cubicBezTo>
                  <a:cubicBezTo>
                    <a:pt x="113" y="467"/>
                    <a:pt x="142" y="470"/>
                    <a:pt x="155" y="398"/>
                  </a:cubicBezTo>
                  <a:cubicBezTo>
                    <a:pt x="161" y="365"/>
                    <a:pt x="152" y="339"/>
                    <a:pt x="140" y="321"/>
                  </a:cubicBezTo>
                  <a:cubicBezTo>
                    <a:pt x="128" y="374"/>
                    <a:pt x="115" y="380"/>
                    <a:pt x="96" y="428"/>
                  </a:cubicBezTo>
                  <a:cubicBezTo>
                    <a:pt x="87" y="361"/>
                    <a:pt x="109" y="333"/>
                    <a:pt x="131" y="304"/>
                  </a:cubicBezTo>
                  <a:cubicBezTo>
                    <a:pt x="161" y="266"/>
                    <a:pt x="168" y="282"/>
                    <a:pt x="206" y="245"/>
                  </a:cubicBezTo>
                  <a:cubicBezTo>
                    <a:pt x="251" y="206"/>
                    <a:pt x="265" y="172"/>
                    <a:pt x="257" y="155"/>
                  </a:cubicBezTo>
                  <a:cubicBezTo>
                    <a:pt x="224" y="168"/>
                    <a:pt x="207" y="185"/>
                    <a:pt x="181" y="212"/>
                  </a:cubicBezTo>
                  <a:cubicBezTo>
                    <a:pt x="198" y="158"/>
                    <a:pt x="226" y="154"/>
                    <a:pt x="288" y="113"/>
                  </a:cubicBezTo>
                  <a:cubicBezTo>
                    <a:pt x="352" y="64"/>
                    <a:pt x="338" y="56"/>
                    <a:pt x="418" y="24"/>
                  </a:cubicBezTo>
                  <a:cubicBezTo>
                    <a:pt x="390" y="0"/>
                    <a:pt x="344" y="0"/>
                    <a:pt x="286" y="54"/>
                  </a:cubicBezTo>
                  <a:cubicBezTo>
                    <a:pt x="246" y="90"/>
                    <a:pt x="229" y="137"/>
                    <a:pt x="203" y="152"/>
                  </a:cubicBezTo>
                  <a:cubicBezTo>
                    <a:pt x="212" y="113"/>
                    <a:pt x="210" y="100"/>
                    <a:pt x="234" y="60"/>
                  </a:cubicBezTo>
                  <a:cubicBezTo>
                    <a:pt x="209" y="61"/>
                    <a:pt x="154" y="100"/>
                    <a:pt x="145" y="179"/>
                  </a:cubicBezTo>
                  <a:cubicBezTo>
                    <a:pt x="136" y="258"/>
                    <a:pt x="106" y="289"/>
                    <a:pt x="106" y="289"/>
                  </a:cubicBezTo>
                  <a:cubicBezTo>
                    <a:pt x="106" y="289"/>
                    <a:pt x="98" y="247"/>
                    <a:pt x="110" y="200"/>
                  </a:cubicBezTo>
                  <a:cubicBezTo>
                    <a:pt x="86" y="210"/>
                    <a:pt x="67" y="226"/>
                    <a:pt x="59" y="270"/>
                  </a:cubicBezTo>
                  <a:cubicBezTo>
                    <a:pt x="49" y="326"/>
                    <a:pt x="63" y="402"/>
                    <a:pt x="73" y="435"/>
                  </a:cubicBezTo>
                  <a:cubicBezTo>
                    <a:pt x="84" y="473"/>
                    <a:pt x="84" y="506"/>
                    <a:pt x="78" y="563"/>
                  </a:cubicBezTo>
                  <a:cubicBezTo>
                    <a:pt x="68" y="492"/>
                    <a:pt x="42" y="476"/>
                    <a:pt x="37" y="398"/>
                  </a:cubicBezTo>
                  <a:cubicBezTo>
                    <a:pt x="0" y="435"/>
                    <a:pt x="20" y="542"/>
                    <a:pt x="56" y="596"/>
                  </a:cubicBezTo>
                  <a:cubicBezTo>
                    <a:pt x="94" y="653"/>
                    <a:pt x="117" y="659"/>
                    <a:pt x="140" y="743"/>
                  </a:cubicBezTo>
                  <a:cubicBezTo>
                    <a:pt x="104" y="692"/>
                    <a:pt x="76" y="687"/>
                    <a:pt x="48" y="627"/>
                  </a:cubicBezTo>
                  <a:cubicBezTo>
                    <a:pt x="27" y="654"/>
                    <a:pt x="46" y="709"/>
                    <a:pt x="103" y="756"/>
                  </a:cubicBezTo>
                  <a:cubicBezTo>
                    <a:pt x="152" y="803"/>
                    <a:pt x="231" y="799"/>
                    <a:pt x="321" y="873"/>
                  </a:cubicBezTo>
                  <a:cubicBezTo>
                    <a:pt x="248" y="830"/>
                    <a:pt x="172" y="830"/>
                    <a:pt x="132" y="805"/>
                  </a:cubicBezTo>
                  <a:cubicBezTo>
                    <a:pt x="125" y="839"/>
                    <a:pt x="171" y="868"/>
                    <a:pt x="249" y="888"/>
                  </a:cubicBezTo>
                  <a:cubicBezTo>
                    <a:pt x="280" y="896"/>
                    <a:pt x="327" y="897"/>
                    <a:pt x="353" y="898"/>
                  </a:cubicBezTo>
                  <a:cubicBezTo>
                    <a:pt x="403" y="899"/>
                    <a:pt x="430" y="909"/>
                    <a:pt x="462" y="915"/>
                  </a:cubicBezTo>
                  <a:cubicBezTo>
                    <a:pt x="475" y="917"/>
                    <a:pt x="490" y="920"/>
                    <a:pt x="506" y="925"/>
                  </a:cubicBezTo>
                  <a:cubicBezTo>
                    <a:pt x="493" y="930"/>
                    <a:pt x="483" y="934"/>
                    <a:pt x="477" y="938"/>
                  </a:cubicBezTo>
                  <a:cubicBezTo>
                    <a:pt x="453" y="951"/>
                    <a:pt x="455" y="951"/>
                    <a:pt x="408" y="982"/>
                  </a:cubicBezTo>
                  <a:cubicBezTo>
                    <a:pt x="450" y="998"/>
                    <a:pt x="450" y="998"/>
                    <a:pt x="450" y="998"/>
                  </a:cubicBezTo>
                  <a:cubicBezTo>
                    <a:pt x="450" y="998"/>
                    <a:pt x="473" y="971"/>
                    <a:pt x="515" y="951"/>
                  </a:cubicBezTo>
                  <a:cubicBezTo>
                    <a:pt x="524" y="946"/>
                    <a:pt x="534" y="942"/>
                    <a:pt x="545" y="938"/>
                  </a:cubicBezTo>
                  <a:cubicBezTo>
                    <a:pt x="555" y="942"/>
                    <a:pt x="565" y="946"/>
                    <a:pt x="574" y="951"/>
                  </a:cubicBezTo>
                  <a:cubicBezTo>
                    <a:pt x="616" y="971"/>
                    <a:pt x="639" y="998"/>
                    <a:pt x="639" y="998"/>
                  </a:cubicBezTo>
                  <a:cubicBezTo>
                    <a:pt x="681" y="982"/>
                    <a:pt x="681" y="982"/>
                    <a:pt x="681" y="982"/>
                  </a:cubicBezTo>
                  <a:cubicBezTo>
                    <a:pt x="635" y="951"/>
                    <a:pt x="636" y="951"/>
                    <a:pt x="613" y="938"/>
                  </a:cubicBezTo>
                  <a:cubicBezTo>
                    <a:pt x="606" y="934"/>
                    <a:pt x="596" y="930"/>
                    <a:pt x="583" y="925"/>
                  </a:cubicBezTo>
                  <a:cubicBezTo>
                    <a:pt x="599" y="920"/>
                    <a:pt x="614" y="917"/>
                    <a:pt x="627" y="915"/>
                  </a:cubicBezTo>
                  <a:cubicBezTo>
                    <a:pt x="659" y="909"/>
                    <a:pt x="686" y="899"/>
                    <a:pt x="736" y="898"/>
                  </a:cubicBezTo>
                  <a:cubicBezTo>
                    <a:pt x="762" y="897"/>
                    <a:pt x="809" y="896"/>
                    <a:pt x="840" y="888"/>
                  </a:cubicBezTo>
                  <a:cubicBezTo>
                    <a:pt x="919" y="868"/>
                    <a:pt x="965" y="839"/>
                    <a:pt x="957" y="805"/>
                  </a:cubicBezTo>
                  <a:cubicBezTo>
                    <a:pt x="917" y="830"/>
                    <a:pt x="841" y="830"/>
                    <a:pt x="768" y="873"/>
                  </a:cubicBezTo>
                  <a:cubicBezTo>
                    <a:pt x="858" y="799"/>
                    <a:pt x="937" y="803"/>
                    <a:pt x="986" y="756"/>
                  </a:cubicBezTo>
                  <a:cubicBezTo>
                    <a:pt x="1043" y="709"/>
                    <a:pt x="1063" y="654"/>
                    <a:pt x="1041" y="627"/>
                  </a:cubicBezTo>
                  <a:cubicBezTo>
                    <a:pt x="1013" y="687"/>
                    <a:pt x="985" y="692"/>
                    <a:pt x="949" y="7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-1698625" y="-652463"/>
              <a:ext cx="379413" cy="509588"/>
            </a:xfrm>
            <a:custGeom>
              <a:avLst/>
              <a:gdLst>
                <a:gd name="T0" fmla="*/ 340 w 496"/>
                <a:gd name="T1" fmla="*/ 373 h 667"/>
                <a:gd name="T2" fmla="*/ 396 w 496"/>
                <a:gd name="T3" fmla="*/ 382 h 667"/>
                <a:gd name="T4" fmla="*/ 187 w 496"/>
                <a:gd name="T5" fmla="*/ 323 h 667"/>
                <a:gd name="T6" fmla="*/ 189 w 496"/>
                <a:gd name="T7" fmla="*/ 334 h 667"/>
                <a:gd name="T8" fmla="*/ 193 w 496"/>
                <a:gd name="T9" fmla="*/ 333 h 667"/>
                <a:gd name="T10" fmla="*/ 113 w 496"/>
                <a:gd name="T11" fmla="*/ 331 h 667"/>
                <a:gd name="T12" fmla="*/ 115 w 496"/>
                <a:gd name="T13" fmla="*/ 317 h 667"/>
                <a:gd name="T14" fmla="*/ 121 w 496"/>
                <a:gd name="T15" fmla="*/ 317 h 667"/>
                <a:gd name="T16" fmla="*/ 117 w 496"/>
                <a:gd name="T17" fmla="*/ 326 h 667"/>
                <a:gd name="T18" fmla="*/ 115 w 496"/>
                <a:gd name="T19" fmla="*/ 330 h 667"/>
                <a:gd name="T20" fmla="*/ 348 w 496"/>
                <a:gd name="T21" fmla="*/ 324 h 667"/>
                <a:gd name="T22" fmla="*/ 53 w 496"/>
                <a:gd name="T23" fmla="*/ 363 h 667"/>
                <a:gd name="T24" fmla="*/ 379 w 496"/>
                <a:gd name="T25" fmla="*/ 313 h 667"/>
                <a:gd name="T26" fmla="*/ 306 w 496"/>
                <a:gd name="T27" fmla="*/ 330 h 667"/>
                <a:gd name="T28" fmla="*/ 305 w 496"/>
                <a:gd name="T29" fmla="*/ 315 h 667"/>
                <a:gd name="T30" fmla="*/ 298 w 496"/>
                <a:gd name="T31" fmla="*/ 314 h 667"/>
                <a:gd name="T32" fmla="*/ 276 w 496"/>
                <a:gd name="T33" fmla="*/ 322 h 667"/>
                <a:gd name="T34" fmla="*/ 203 w 496"/>
                <a:gd name="T35" fmla="*/ 319 h 667"/>
                <a:gd name="T36" fmla="*/ 110 w 496"/>
                <a:gd name="T37" fmla="*/ 316 h 667"/>
                <a:gd name="T38" fmla="*/ 106 w 496"/>
                <a:gd name="T39" fmla="*/ 321 h 667"/>
                <a:gd name="T40" fmla="*/ 119 w 496"/>
                <a:gd name="T41" fmla="*/ 335 h 667"/>
                <a:gd name="T42" fmla="*/ 123 w 496"/>
                <a:gd name="T43" fmla="*/ 338 h 667"/>
                <a:gd name="T44" fmla="*/ 151 w 496"/>
                <a:gd name="T45" fmla="*/ 320 h 667"/>
                <a:gd name="T46" fmla="*/ 144 w 496"/>
                <a:gd name="T47" fmla="*/ 326 h 667"/>
                <a:gd name="T48" fmla="*/ 142 w 496"/>
                <a:gd name="T49" fmla="*/ 316 h 667"/>
                <a:gd name="T50" fmla="*/ 139 w 496"/>
                <a:gd name="T51" fmla="*/ 338 h 667"/>
                <a:gd name="T52" fmla="*/ 152 w 496"/>
                <a:gd name="T53" fmla="*/ 330 h 667"/>
                <a:gd name="T54" fmla="*/ 201 w 496"/>
                <a:gd name="T55" fmla="*/ 317 h 667"/>
                <a:gd name="T56" fmla="*/ 197 w 496"/>
                <a:gd name="T57" fmla="*/ 330 h 667"/>
                <a:gd name="T58" fmla="*/ 190 w 496"/>
                <a:gd name="T59" fmla="*/ 322 h 667"/>
                <a:gd name="T60" fmla="*/ 192 w 496"/>
                <a:gd name="T61" fmla="*/ 318 h 667"/>
                <a:gd name="T62" fmla="*/ 183 w 496"/>
                <a:gd name="T63" fmla="*/ 322 h 667"/>
                <a:gd name="T64" fmla="*/ 188 w 496"/>
                <a:gd name="T65" fmla="*/ 336 h 667"/>
                <a:gd name="T66" fmla="*/ 204 w 496"/>
                <a:gd name="T67" fmla="*/ 338 h 667"/>
                <a:gd name="T68" fmla="*/ 219 w 496"/>
                <a:gd name="T69" fmla="*/ 321 h 667"/>
                <a:gd name="T70" fmla="*/ 218 w 496"/>
                <a:gd name="T71" fmla="*/ 338 h 667"/>
                <a:gd name="T72" fmla="*/ 227 w 496"/>
                <a:gd name="T73" fmla="*/ 341 h 667"/>
                <a:gd name="T74" fmla="*/ 270 w 496"/>
                <a:gd name="T75" fmla="*/ 325 h 667"/>
                <a:gd name="T76" fmla="*/ 266 w 496"/>
                <a:gd name="T77" fmla="*/ 318 h 667"/>
                <a:gd name="T78" fmla="*/ 263 w 496"/>
                <a:gd name="T79" fmla="*/ 329 h 667"/>
                <a:gd name="T80" fmla="*/ 263 w 496"/>
                <a:gd name="T81" fmla="*/ 334 h 667"/>
                <a:gd name="T82" fmla="*/ 278 w 496"/>
                <a:gd name="T83" fmla="*/ 333 h 667"/>
                <a:gd name="T84" fmla="*/ 294 w 496"/>
                <a:gd name="T85" fmla="*/ 324 h 667"/>
                <a:gd name="T86" fmla="*/ 291 w 496"/>
                <a:gd name="T87" fmla="*/ 334 h 667"/>
                <a:gd name="T88" fmla="*/ 354 w 496"/>
                <a:gd name="T89" fmla="*/ 325 h 667"/>
                <a:gd name="T90" fmla="*/ 347 w 496"/>
                <a:gd name="T91" fmla="*/ 313 h 667"/>
                <a:gd name="T92" fmla="*/ 341 w 496"/>
                <a:gd name="T93" fmla="*/ 325 h 667"/>
                <a:gd name="T94" fmla="*/ 340 w 496"/>
                <a:gd name="T95" fmla="*/ 336 h 667"/>
                <a:gd name="T96" fmla="*/ 345 w 496"/>
                <a:gd name="T97" fmla="*/ 330 h 667"/>
                <a:gd name="T98" fmla="*/ 355 w 496"/>
                <a:gd name="T99" fmla="*/ 332 h 667"/>
                <a:gd name="T100" fmla="*/ 388 w 496"/>
                <a:gd name="T101" fmla="*/ 321 h 667"/>
                <a:gd name="T102" fmla="*/ 380 w 496"/>
                <a:gd name="T103" fmla="*/ 315 h 667"/>
                <a:gd name="T104" fmla="*/ 375 w 496"/>
                <a:gd name="T105" fmla="*/ 324 h 667"/>
                <a:gd name="T106" fmla="*/ 372 w 496"/>
                <a:gd name="T107" fmla="*/ 333 h 667"/>
                <a:gd name="T108" fmla="*/ 380 w 496"/>
                <a:gd name="T109" fmla="*/ 325 h 667"/>
                <a:gd name="T110" fmla="*/ 386 w 496"/>
                <a:gd name="T111" fmla="*/ 336 h 667"/>
                <a:gd name="T112" fmla="*/ 300 w 496"/>
                <a:gd name="T113" fmla="*/ 327 h 667"/>
                <a:gd name="T114" fmla="*/ 496 w 496"/>
                <a:gd name="T115" fmla="*/ 1 h 667"/>
                <a:gd name="T116" fmla="*/ 43 w 496"/>
                <a:gd name="T117" fmla="*/ 531 h 667"/>
                <a:gd name="T118" fmla="*/ 224 w 496"/>
                <a:gd name="T119" fmla="*/ 553 h 667"/>
                <a:gd name="T120" fmla="*/ 329 w 496"/>
                <a:gd name="T121" fmla="*/ 551 h 667"/>
                <a:gd name="T122" fmla="*/ 477 w 496"/>
                <a:gd name="T123" fmla="*/ 395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6" h="667">
                  <a:moveTo>
                    <a:pt x="224" y="543"/>
                  </a:moveTo>
                  <a:cubicBezTo>
                    <a:pt x="224" y="545"/>
                    <a:pt x="224" y="545"/>
                    <a:pt x="223" y="546"/>
                  </a:cubicBezTo>
                  <a:cubicBezTo>
                    <a:pt x="222" y="548"/>
                    <a:pt x="220" y="550"/>
                    <a:pt x="216" y="550"/>
                  </a:cubicBezTo>
                  <a:cubicBezTo>
                    <a:pt x="212" y="550"/>
                    <a:pt x="209" y="546"/>
                    <a:pt x="209" y="540"/>
                  </a:cubicBezTo>
                  <a:cubicBezTo>
                    <a:pt x="209" y="535"/>
                    <a:pt x="212" y="531"/>
                    <a:pt x="216" y="531"/>
                  </a:cubicBezTo>
                  <a:cubicBezTo>
                    <a:pt x="221" y="531"/>
                    <a:pt x="224" y="536"/>
                    <a:pt x="224" y="543"/>
                  </a:cubicBezTo>
                  <a:close/>
                  <a:moveTo>
                    <a:pt x="58" y="481"/>
                  </a:moveTo>
                  <a:cubicBezTo>
                    <a:pt x="98" y="481"/>
                    <a:pt x="98" y="481"/>
                    <a:pt x="98" y="481"/>
                  </a:cubicBezTo>
                  <a:cubicBezTo>
                    <a:pt x="98" y="469"/>
                    <a:pt x="98" y="469"/>
                    <a:pt x="98" y="469"/>
                  </a:cubicBezTo>
                  <a:cubicBezTo>
                    <a:pt x="58" y="469"/>
                    <a:pt x="58" y="469"/>
                    <a:pt x="58" y="469"/>
                  </a:cubicBezTo>
                  <a:lnTo>
                    <a:pt x="58" y="481"/>
                  </a:lnTo>
                  <a:close/>
                  <a:moveTo>
                    <a:pt x="396" y="481"/>
                  </a:moveTo>
                  <a:cubicBezTo>
                    <a:pt x="436" y="481"/>
                    <a:pt x="436" y="481"/>
                    <a:pt x="436" y="481"/>
                  </a:cubicBezTo>
                  <a:cubicBezTo>
                    <a:pt x="436" y="469"/>
                    <a:pt x="436" y="469"/>
                    <a:pt x="436" y="469"/>
                  </a:cubicBezTo>
                  <a:cubicBezTo>
                    <a:pt x="396" y="469"/>
                    <a:pt x="396" y="469"/>
                    <a:pt x="396" y="469"/>
                  </a:cubicBezTo>
                  <a:lnTo>
                    <a:pt x="396" y="481"/>
                  </a:lnTo>
                  <a:close/>
                  <a:moveTo>
                    <a:pt x="157" y="481"/>
                  </a:moveTo>
                  <a:cubicBezTo>
                    <a:pt x="198" y="481"/>
                    <a:pt x="198" y="481"/>
                    <a:pt x="198" y="481"/>
                  </a:cubicBezTo>
                  <a:cubicBezTo>
                    <a:pt x="198" y="469"/>
                    <a:pt x="198" y="469"/>
                    <a:pt x="198" y="469"/>
                  </a:cubicBezTo>
                  <a:cubicBezTo>
                    <a:pt x="157" y="469"/>
                    <a:pt x="157" y="469"/>
                    <a:pt x="157" y="469"/>
                  </a:cubicBezTo>
                  <a:lnTo>
                    <a:pt x="157" y="481"/>
                  </a:lnTo>
                  <a:close/>
                  <a:moveTo>
                    <a:pt x="299" y="481"/>
                  </a:moveTo>
                  <a:cubicBezTo>
                    <a:pt x="340" y="481"/>
                    <a:pt x="340" y="481"/>
                    <a:pt x="340" y="481"/>
                  </a:cubicBezTo>
                  <a:cubicBezTo>
                    <a:pt x="340" y="469"/>
                    <a:pt x="340" y="469"/>
                    <a:pt x="340" y="469"/>
                  </a:cubicBezTo>
                  <a:cubicBezTo>
                    <a:pt x="299" y="469"/>
                    <a:pt x="299" y="469"/>
                    <a:pt x="299" y="469"/>
                  </a:cubicBezTo>
                  <a:lnTo>
                    <a:pt x="299" y="481"/>
                  </a:lnTo>
                  <a:close/>
                  <a:moveTo>
                    <a:pt x="435" y="365"/>
                  </a:moveTo>
                  <a:cubicBezTo>
                    <a:pt x="397" y="365"/>
                    <a:pt x="397" y="365"/>
                    <a:pt x="397" y="365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6" y="373"/>
                    <a:pt x="396" y="373"/>
                    <a:pt x="396" y="373"/>
                  </a:cubicBezTo>
                  <a:cubicBezTo>
                    <a:pt x="396" y="365"/>
                    <a:pt x="396" y="365"/>
                    <a:pt x="396" y="365"/>
                  </a:cubicBezTo>
                  <a:cubicBezTo>
                    <a:pt x="340" y="365"/>
                    <a:pt x="340" y="365"/>
                    <a:pt x="340" y="365"/>
                  </a:cubicBezTo>
                  <a:cubicBezTo>
                    <a:pt x="340" y="373"/>
                    <a:pt x="340" y="373"/>
                    <a:pt x="340" y="373"/>
                  </a:cubicBezTo>
                  <a:cubicBezTo>
                    <a:pt x="338" y="373"/>
                    <a:pt x="338" y="373"/>
                    <a:pt x="338" y="373"/>
                  </a:cubicBezTo>
                  <a:cubicBezTo>
                    <a:pt x="338" y="365"/>
                    <a:pt x="338" y="365"/>
                    <a:pt x="338" y="365"/>
                  </a:cubicBezTo>
                  <a:cubicBezTo>
                    <a:pt x="301" y="365"/>
                    <a:pt x="301" y="365"/>
                    <a:pt x="301" y="365"/>
                  </a:cubicBezTo>
                  <a:cubicBezTo>
                    <a:pt x="301" y="373"/>
                    <a:pt x="301" y="373"/>
                    <a:pt x="301" y="373"/>
                  </a:cubicBezTo>
                  <a:cubicBezTo>
                    <a:pt x="299" y="373"/>
                    <a:pt x="299" y="373"/>
                    <a:pt x="299" y="373"/>
                  </a:cubicBezTo>
                  <a:cubicBezTo>
                    <a:pt x="299" y="365"/>
                    <a:pt x="299" y="365"/>
                    <a:pt x="299" y="365"/>
                  </a:cubicBezTo>
                  <a:cubicBezTo>
                    <a:pt x="198" y="365"/>
                    <a:pt x="198" y="365"/>
                    <a:pt x="198" y="365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196" y="373"/>
                    <a:pt x="196" y="373"/>
                    <a:pt x="196" y="373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159" y="365"/>
                    <a:pt x="159" y="365"/>
                    <a:pt x="159" y="365"/>
                  </a:cubicBezTo>
                  <a:cubicBezTo>
                    <a:pt x="159" y="373"/>
                    <a:pt x="159" y="373"/>
                    <a:pt x="159" y="373"/>
                  </a:cubicBezTo>
                  <a:cubicBezTo>
                    <a:pt x="157" y="373"/>
                    <a:pt x="157" y="373"/>
                    <a:pt x="157" y="373"/>
                  </a:cubicBezTo>
                  <a:cubicBezTo>
                    <a:pt x="157" y="365"/>
                    <a:pt x="157" y="365"/>
                    <a:pt x="157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73"/>
                    <a:pt x="98" y="373"/>
                    <a:pt x="98" y="373"/>
                  </a:cubicBezTo>
                  <a:cubicBezTo>
                    <a:pt x="97" y="373"/>
                    <a:pt x="97" y="373"/>
                    <a:pt x="97" y="373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59" y="365"/>
                    <a:pt x="59" y="365"/>
                    <a:pt x="59" y="365"/>
                  </a:cubicBezTo>
                  <a:cubicBezTo>
                    <a:pt x="59" y="373"/>
                    <a:pt x="59" y="373"/>
                    <a:pt x="59" y="373"/>
                  </a:cubicBezTo>
                  <a:cubicBezTo>
                    <a:pt x="58" y="373"/>
                    <a:pt x="58" y="373"/>
                    <a:pt x="58" y="373"/>
                  </a:cubicBezTo>
                  <a:cubicBezTo>
                    <a:pt x="58" y="467"/>
                    <a:pt x="58" y="467"/>
                    <a:pt x="58" y="467"/>
                  </a:cubicBezTo>
                  <a:cubicBezTo>
                    <a:pt x="98" y="467"/>
                    <a:pt x="98" y="467"/>
                    <a:pt x="98" y="467"/>
                  </a:cubicBezTo>
                  <a:cubicBezTo>
                    <a:pt x="98" y="382"/>
                    <a:pt x="98" y="382"/>
                    <a:pt x="98" y="382"/>
                  </a:cubicBezTo>
                  <a:cubicBezTo>
                    <a:pt x="157" y="382"/>
                    <a:pt x="157" y="382"/>
                    <a:pt x="157" y="382"/>
                  </a:cubicBezTo>
                  <a:cubicBezTo>
                    <a:pt x="157" y="467"/>
                    <a:pt x="157" y="467"/>
                    <a:pt x="157" y="467"/>
                  </a:cubicBezTo>
                  <a:cubicBezTo>
                    <a:pt x="198" y="467"/>
                    <a:pt x="198" y="467"/>
                    <a:pt x="198" y="467"/>
                  </a:cubicBezTo>
                  <a:cubicBezTo>
                    <a:pt x="198" y="382"/>
                    <a:pt x="198" y="382"/>
                    <a:pt x="198" y="382"/>
                  </a:cubicBezTo>
                  <a:cubicBezTo>
                    <a:pt x="299" y="382"/>
                    <a:pt x="299" y="382"/>
                    <a:pt x="299" y="382"/>
                  </a:cubicBezTo>
                  <a:cubicBezTo>
                    <a:pt x="299" y="467"/>
                    <a:pt x="299" y="467"/>
                    <a:pt x="299" y="467"/>
                  </a:cubicBezTo>
                  <a:cubicBezTo>
                    <a:pt x="340" y="467"/>
                    <a:pt x="340" y="467"/>
                    <a:pt x="340" y="467"/>
                  </a:cubicBezTo>
                  <a:cubicBezTo>
                    <a:pt x="340" y="382"/>
                    <a:pt x="340" y="382"/>
                    <a:pt x="340" y="382"/>
                  </a:cubicBezTo>
                  <a:cubicBezTo>
                    <a:pt x="396" y="382"/>
                    <a:pt x="396" y="382"/>
                    <a:pt x="396" y="382"/>
                  </a:cubicBezTo>
                  <a:cubicBezTo>
                    <a:pt x="396" y="467"/>
                    <a:pt x="396" y="467"/>
                    <a:pt x="396" y="467"/>
                  </a:cubicBezTo>
                  <a:cubicBezTo>
                    <a:pt x="436" y="467"/>
                    <a:pt x="436" y="467"/>
                    <a:pt x="436" y="467"/>
                  </a:cubicBezTo>
                  <a:cubicBezTo>
                    <a:pt x="436" y="373"/>
                    <a:pt x="436" y="373"/>
                    <a:pt x="436" y="373"/>
                  </a:cubicBezTo>
                  <a:cubicBezTo>
                    <a:pt x="435" y="373"/>
                    <a:pt x="435" y="373"/>
                    <a:pt x="435" y="373"/>
                  </a:cubicBezTo>
                  <a:lnTo>
                    <a:pt x="435" y="365"/>
                  </a:lnTo>
                  <a:close/>
                  <a:moveTo>
                    <a:pt x="188" y="327"/>
                  </a:moveTo>
                  <a:cubicBezTo>
                    <a:pt x="188" y="327"/>
                    <a:pt x="188" y="326"/>
                    <a:pt x="188" y="326"/>
                  </a:cubicBezTo>
                  <a:cubicBezTo>
                    <a:pt x="189" y="326"/>
                    <a:pt x="189" y="326"/>
                    <a:pt x="189" y="326"/>
                  </a:cubicBezTo>
                  <a:cubicBezTo>
                    <a:pt x="189" y="326"/>
                    <a:pt x="189" y="326"/>
                    <a:pt x="189" y="326"/>
                  </a:cubicBezTo>
                  <a:cubicBezTo>
                    <a:pt x="189" y="326"/>
                    <a:pt x="189" y="326"/>
                    <a:pt x="189" y="326"/>
                  </a:cubicBezTo>
                  <a:cubicBezTo>
                    <a:pt x="188" y="326"/>
                    <a:pt x="188" y="326"/>
                    <a:pt x="188" y="326"/>
                  </a:cubicBezTo>
                  <a:cubicBezTo>
                    <a:pt x="188" y="326"/>
                    <a:pt x="188" y="326"/>
                    <a:pt x="188" y="326"/>
                  </a:cubicBezTo>
                  <a:cubicBezTo>
                    <a:pt x="188" y="326"/>
                    <a:pt x="187" y="326"/>
                    <a:pt x="187" y="326"/>
                  </a:cubicBezTo>
                  <a:cubicBezTo>
                    <a:pt x="187" y="326"/>
                    <a:pt x="187" y="326"/>
                    <a:pt x="186" y="326"/>
                  </a:cubicBezTo>
                  <a:cubicBezTo>
                    <a:pt x="186" y="326"/>
                    <a:pt x="186" y="326"/>
                    <a:pt x="186" y="327"/>
                  </a:cubicBezTo>
                  <a:cubicBezTo>
                    <a:pt x="186" y="327"/>
                    <a:pt x="186" y="327"/>
                    <a:pt x="186" y="327"/>
                  </a:cubicBezTo>
                  <a:cubicBezTo>
                    <a:pt x="186" y="327"/>
                    <a:pt x="186" y="327"/>
                    <a:pt x="186" y="327"/>
                  </a:cubicBezTo>
                  <a:cubicBezTo>
                    <a:pt x="187" y="327"/>
                    <a:pt x="187" y="327"/>
                    <a:pt x="187" y="327"/>
                  </a:cubicBezTo>
                  <a:cubicBezTo>
                    <a:pt x="187" y="327"/>
                    <a:pt x="188" y="327"/>
                    <a:pt x="188" y="327"/>
                  </a:cubicBezTo>
                  <a:close/>
                  <a:moveTo>
                    <a:pt x="186" y="328"/>
                  </a:moveTo>
                  <a:cubicBezTo>
                    <a:pt x="186" y="328"/>
                    <a:pt x="186" y="328"/>
                    <a:pt x="186" y="329"/>
                  </a:cubicBezTo>
                  <a:cubicBezTo>
                    <a:pt x="186" y="329"/>
                    <a:pt x="186" y="329"/>
                    <a:pt x="186" y="329"/>
                  </a:cubicBezTo>
                  <a:cubicBezTo>
                    <a:pt x="186" y="329"/>
                    <a:pt x="186" y="329"/>
                    <a:pt x="186" y="329"/>
                  </a:cubicBezTo>
                  <a:cubicBezTo>
                    <a:pt x="186" y="329"/>
                    <a:pt x="186" y="329"/>
                    <a:pt x="186" y="328"/>
                  </a:cubicBezTo>
                  <a:cubicBezTo>
                    <a:pt x="186" y="328"/>
                    <a:pt x="186" y="328"/>
                    <a:pt x="186" y="328"/>
                  </a:cubicBezTo>
                  <a:cubicBezTo>
                    <a:pt x="186" y="328"/>
                    <a:pt x="186" y="328"/>
                    <a:pt x="186" y="328"/>
                  </a:cubicBezTo>
                  <a:close/>
                  <a:moveTo>
                    <a:pt x="188" y="324"/>
                  </a:moveTo>
                  <a:cubicBezTo>
                    <a:pt x="188" y="324"/>
                    <a:pt x="188" y="324"/>
                    <a:pt x="189" y="324"/>
                  </a:cubicBezTo>
                  <a:cubicBezTo>
                    <a:pt x="189" y="324"/>
                    <a:pt x="189" y="323"/>
                    <a:pt x="189" y="323"/>
                  </a:cubicBezTo>
                  <a:cubicBezTo>
                    <a:pt x="189" y="323"/>
                    <a:pt x="189" y="323"/>
                    <a:pt x="189" y="323"/>
                  </a:cubicBezTo>
                  <a:cubicBezTo>
                    <a:pt x="189" y="323"/>
                    <a:pt x="189" y="323"/>
                    <a:pt x="189" y="323"/>
                  </a:cubicBezTo>
                  <a:cubicBezTo>
                    <a:pt x="189" y="323"/>
                    <a:pt x="188" y="323"/>
                    <a:pt x="188" y="323"/>
                  </a:cubicBezTo>
                  <a:cubicBezTo>
                    <a:pt x="188" y="323"/>
                    <a:pt x="188" y="323"/>
                    <a:pt x="187" y="323"/>
                  </a:cubicBezTo>
                  <a:cubicBezTo>
                    <a:pt x="187" y="323"/>
                    <a:pt x="187" y="323"/>
                    <a:pt x="187" y="323"/>
                  </a:cubicBezTo>
                  <a:cubicBezTo>
                    <a:pt x="186" y="323"/>
                    <a:pt x="186" y="324"/>
                    <a:pt x="187" y="324"/>
                  </a:cubicBezTo>
                  <a:cubicBezTo>
                    <a:pt x="187" y="324"/>
                    <a:pt x="187" y="324"/>
                    <a:pt x="187" y="324"/>
                  </a:cubicBezTo>
                  <a:cubicBezTo>
                    <a:pt x="187" y="324"/>
                    <a:pt x="187" y="324"/>
                    <a:pt x="188" y="324"/>
                  </a:cubicBezTo>
                  <a:close/>
                  <a:moveTo>
                    <a:pt x="191" y="330"/>
                  </a:moveTo>
                  <a:cubicBezTo>
                    <a:pt x="190" y="330"/>
                    <a:pt x="190" y="330"/>
                    <a:pt x="190" y="331"/>
                  </a:cubicBezTo>
                  <a:cubicBezTo>
                    <a:pt x="189" y="331"/>
                    <a:pt x="189" y="331"/>
                    <a:pt x="190" y="331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1" y="331"/>
                    <a:pt x="191" y="331"/>
                    <a:pt x="191" y="331"/>
                  </a:cubicBezTo>
                  <a:cubicBezTo>
                    <a:pt x="191" y="331"/>
                    <a:pt x="191" y="331"/>
                    <a:pt x="191" y="331"/>
                  </a:cubicBezTo>
                  <a:cubicBezTo>
                    <a:pt x="191" y="330"/>
                    <a:pt x="191" y="330"/>
                    <a:pt x="191" y="330"/>
                  </a:cubicBezTo>
                  <a:close/>
                  <a:moveTo>
                    <a:pt x="193" y="330"/>
                  </a:moveTo>
                  <a:cubicBezTo>
                    <a:pt x="193" y="330"/>
                    <a:pt x="193" y="330"/>
                    <a:pt x="193" y="331"/>
                  </a:cubicBezTo>
                  <a:cubicBezTo>
                    <a:pt x="193" y="331"/>
                    <a:pt x="193" y="331"/>
                    <a:pt x="192" y="331"/>
                  </a:cubicBezTo>
                  <a:cubicBezTo>
                    <a:pt x="192" y="331"/>
                    <a:pt x="192" y="331"/>
                    <a:pt x="192" y="331"/>
                  </a:cubicBezTo>
                  <a:cubicBezTo>
                    <a:pt x="192" y="332"/>
                    <a:pt x="192" y="332"/>
                    <a:pt x="192" y="332"/>
                  </a:cubicBezTo>
                  <a:cubicBezTo>
                    <a:pt x="193" y="332"/>
                    <a:pt x="193" y="332"/>
                    <a:pt x="194" y="332"/>
                  </a:cubicBezTo>
                  <a:cubicBezTo>
                    <a:pt x="194" y="332"/>
                    <a:pt x="195" y="331"/>
                    <a:pt x="194" y="331"/>
                  </a:cubicBezTo>
                  <a:cubicBezTo>
                    <a:pt x="194" y="331"/>
                    <a:pt x="194" y="331"/>
                    <a:pt x="194" y="331"/>
                  </a:cubicBezTo>
                  <a:cubicBezTo>
                    <a:pt x="194" y="330"/>
                    <a:pt x="194" y="330"/>
                    <a:pt x="193" y="330"/>
                  </a:cubicBezTo>
                  <a:cubicBezTo>
                    <a:pt x="193" y="330"/>
                    <a:pt x="193" y="330"/>
                    <a:pt x="193" y="330"/>
                  </a:cubicBezTo>
                  <a:close/>
                  <a:moveTo>
                    <a:pt x="189" y="334"/>
                  </a:moveTo>
                  <a:cubicBezTo>
                    <a:pt x="188" y="334"/>
                    <a:pt x="188" y="335"/>
                    <a:pt x="187" y="335"/>
                  </a:cubicBezTo>
                  <a:cubicBezTo>
                    <a:pt x="187" y="335"/>
                    <a:pt x="187" y="335"/>
                    <a:pt x="187" y="335"/>
                  </a:cubicBezTo>
                  <a:cubicBezTo>
                    <a:pt x="187" y="335"/>
                    <a:pt x="187" y="335"/>
                    <a:pt x="187" y="336"/>
                  </a:cubicBezTo>
                  <a:cubicBezTo>
                    <a:pt x="187" y="336"/>
                    <a:pt x="187" y="336"/>
                    <a:pt x="187" y="336"/>
                  </a:cubicBezTo>
                  <a:cubicBezTo>
                    <a:pt x="188" y="336"/>
                    <a:pt x="188" y="336"/>
                    <a:pt x="188" y="336"/>
                  </a:cubicBezTo>
                  <a:cubicBezTo>
                    <a:pt x="188" y="335"/>
                    <a:pt x="189" y="335"/>
                    <a:pt x="189" y="335"/>
                  </a:cubicBezTo>
                  <a:cubicBezTo>
                    <a:pt x="189" y="335"/>
                    <a:pt x="189" y="335"/>
                    <a:pt x="189" y="335"/>
                  </a:cubicBezTo>
                  <a:cubicBezTo>
                    <a:pt x="190" y="335"/>
                    <a:pt x="190" y="335"/>
                    <a:pt x="190" y="335"/>
                  </a:cubicBezTo>
                  <a:cubicBezTo>
                    <a:pt x="190" y="335"/>
                    <a:pt x="190" y="335"/>
                    <a:pt x="190" y="335"/>
                  </a:cubicBezTo>
                  <a:cubicBezTo>
                    <a:pt x="189" y="334"/>
                    <a:pt x="189" y="334"/>
                    <a:pt x="189" y="334"/>
                  </a:cubicBezTo>
                  <a:close/>
                  <a:moveTo>
                    <a:pt x="149" y="333"/>
                  </a:moveTo>
                  <a:cubicBezTo>
                    <a:pt x="149" y="333"/>
                    <a:pt x="148" y="333"/>
                    <a:pt x="148" y="333"/>
                  </a:cubicBezTo>
                  <a:cubicBezTo>
                    <a:pt x="148" y="333"/>
                    <a:pt x="148" y="333"/>
                    <a:pt x="148" y="333"/>
                  </a:cubicBezTo>
                  <a:cubicBezTo>
                    <a:pt x="147" y="333"/>
                    <a:pt x="146" y="333"/>
                    <a:pt x="146" y="332"/>
                  </a:cubicBezTo>
                  <a:cubicBezTo>
                    <a:pt x="146" y="332"/>
                    <a:pt x="146" y="332"/>
                    <a:pt x="146" y="332"/>
                  </a:cubicBezTo>
                  <a:cubicBezTo>
                    <a:pt x="146" y="331"/>
                    <a:pt x="146" y="331"/>
                    <a:pt x="146" y="331"/>
                  </a:cubicBezTo>
                  <a:cubicBezTo>
                    <a:pt x="147" y="331"/>
                    <a:pt x="147" y="331"/>
                    <a:pt x="147" y="330"/>
                  </a:cubicBezTo>
                  <a:cubicBezTo>
                    <a:pt x="147" y="330"/>
                    <a:pt x="148" y="330"/>
                    <a:pt x="148" y="330"/>
                  </a:cubicBezTo>
                  <a:cubicBezTo>
                    <a:pt x="148" y="330"/>
                    <a:pt x="148" y="330"/>
                    <a:pt x="148" y="330"/>
                  </a:cubicBezTo>
                  <a:cubicBezTo>
                    <a:pt x="148" y="329"/>
                    <a:pt x="148" y="329"/>
                    <a:pt x="148" y="329"/>
                  </a:cubicBezTo>
                  <a:cubicBezTo>
                    <a:pt x="148" y="329"/>
                    <a:pt x="147" y="329"/>
                    <a:pt x="147" y="329"/>
                  </a:cubicBezTo>
                  <a:cubicBezTo>
                    <a:pt x="147" y="329"/>
                    <a:pt x="147" y="329"/>
                    <a:pt x="147" y="329"/>
                  </a:cubicBezTo>
                  <a:cubicBezTo>
                    <a:pt x="146" y="329"/>
                    <a:pt x="146" y="329"/>
                    <a:pt x="146" y="329"/>
                  </a:cubicBezTo>
                  <a:cubicBezTo>
                    <a:pt x="146" y="329"/>
                    <a:pt x="145" y="329"/>
                    <a:pt x="145" y="329"/>
                  </a:cubicBezTo>
                  <a:cubicBezTo>
                    <a:pt x="145" y="329"/>
                    <a:pt x="145" y="329"/>
                    <a:pt x="145" y="330"/>
                  </a:cubicBezTo>
                  <a:cubicBezTo>
                    <a:pt x="144" y="330"/>
                    <a:pt x="144" y="330"/>
                    <a:pt x="144" y="331"/>
                  </a:cubicBezTo>
                  <a:cubicBezTo>
                    <a:pt x="144" y="331"/>
                    <a:pt x="144" y="331"/>
                    <a:pt x="144" y="331"/>
                  </a:cubicBezTo>
                  <a:cubicBezTo>
                    <a:pt x="144" y="332"/>
                    <a:pt x="144" y="332"/>
                    <a:pt x="145" y="332"/>
                  </a:cubicBezTo>
                  <a:cubicBezTo>
                    <a:pt x="145" y="332"/>
                    <a:pt x="145" y="332"/>
                    <a:pt x="145" y="333"/>
                  </a:cubicBezTo>
                  <a:cubicBezTo>
                    <a:pt x="145" y="333"/>
                    <a:pt x="146" y="333"/>
                    <a:pt x="146" y="334"/>
                  </a:cubicBezTo>
                  <a:cubicBezTo>
                    <a:pt x="146" y="334"/>
                    <a:pt x="146" y="334"/>
                    <a:pt x="146" y="335"/>
                  </a:cubicBezTo>
                  <a:cubicBezTo>
                    <a:pt x="146" y="335"/>
                    <a:pt x="147" y="336"/>
                    <a:pt x="147" y="336"/>
                  </a:cubicBezTo>
                  <a:cubicBezTo>
                    <a:pt x="147" y="336"/>
                    <a:pt x="148" y="335"/>
                    <a:pt x="148" y="335"/>
                  </a:cubicBezTo>
                  <a:cubicBezTo>
                    <a:pt x="148" y="335"/>
                    <a:pt x="149" y="335"/>
                    <a:pt x="150" y="336"/>
                  </a:cubicBezTo>
                  <a:cubicBezTo>
                    <a:pt x="150" y="336"/>
                    <a:pt x="151" y="335"/>
                    <a:pt x="151" y="335"/>
                  </a:cubicBezTo>
                  <a:cubicBezTo>
                    <a:pt x="151" y="335"/>
                    <a:pt x="152" y="335"/>
                    <a:pt x="152" y="334"/>
                  </a:cubicBezTo>
                  <a:cubicBezTo>
                    <a:pt x="152" y="334"/>
                    <a:pt x="152" y="334"/>
                    <a:pt x="152" y="333"/>
                  </a:cubicBezTo>
                  <a:cubicBezTo>
                    <a:pt x="152" y="333"/>
                    <a:pt x="152" y="333"/>
                    <a:pt x="152" y="333"/>
                  </a:cubicBezTo>
                  <a:cubicBezTo>
                    <a:pt x="152" y="333"/>
                    <a:pt x="152" y="333"/>
                    <a:pt x="152" y="333"/>
                  </a:cubicBezTo>
                  <a:cubicBezTo>
                    <a:pt x="152" y="333"/>
                    <a:pt x="152" y="333"/>
                    <a:pt x="152" y="333"/>
                  </a:cubicBezTo>
                  <a:cubicBezTo>
                    <a:pt x="151" y="333"/>
                    <a:pt x="150" y="333"/>
                    <a:pt x="149" y="333"/>
                  </a:cubicBezTo>
                  <a:cubicBezTo>
                    <a:pt x="149" y="333"/>
                    <a:pt x="149" y="333"/>
                    <a:pt x="149" y="333"/>
                  </a:cubicBezTo>
                  <a:close/>
                  <a:moveTo>
                    <a:pt x="193" y="333"/>
                  </a:moveTo>
                  <a:cubicBezTo>
                    <a:pt x="193" y="333"/>
                    <a:pt x="192" y="333"/>
                    <a:pt x="192" y="333"/>
                  </a:cubicBezTo>
                  <a:cubicBezTo>
                    <a:pt x="192" y="334"/>
                    <a:pt x="191" y="334"/>
                    <a:pt x="191" y="334"/>
                  </a:cubicBezTo>
                  <a:cubicBezTo>
                    <a:pt x="191" y="335"/>
                    <a:pt x="191" y="335"/>
                    <a:pt x="191" y="335"/>
                  </a:cubicBezTo>
                  <a:cubicBezTo>
                    <a:pt x="192" y="335"/>
                    <a:pt x="192" y="335"/>
                    <a:pt x="192" y="335"/>
                  </a:cubicBezTo>
                  <a:cubicBezTo>
                    <a:pt x="192" y="335"/>
                    <a:pt x="192" y="335"/>
                    <a:pt x="193" y="335"/>
                  </a:cubicBezTo>
                  <a:cubicBezTo>
                    <a:pt x="193" y="335"/>
                    <a:pt x="193" y="335"/>
                    <a:pt x="193" y="335"/>
                  </a:cubicBezTo>
                  <a:cubicBezTo>
                    <a:pt x="194" y="335"/>
                    <a:pt x="194" y="335"/>
                    <a:pt x="194" y="334"/>
                  </a:cubicBezTo>
                  <a:cubicBezTo>
                    <a:pt x="194" y="334"/>
                    <a:pt x="194" y="334"/>
                    <a:pt x="194" y="334"/>
                  </a:cubicBezTo>
                  <a:cubicBezTo>
                    <a:pt x="194" y="334"/>
                    <a:pt x="194" y="333"/>
                    <a:pt x="194" y="333"/>
                  </a:cubicBezTo>
                  <a:cubicBezTo>
                    <a:pt x="194" y="333"/>
                    <a:pt x="193" y="333"/>
                    <a:pt x="193" y="333"/>
                  </a:cubicBezTo>
                  <a:close/>
                  <a:moveTo>
                    <a:pt x="111" y="326"/>
                  </a:moveTo>
                  <a:cubicBezTo>
                    <a:pt x="111" y="326"/>
                    <a:pt x="111" y="326"/>
                    <a:pt x="112" y="325"/>
                  </a:cubicBezTo>
                  <a:cubicBezTo>
                    <a:pt x="112" y="325"/>
                    <a:pt x="112" y="325"/>
                    <a:pt x="113" y="325"/>
                  </a:cubicBezTo>
                  <a:cubicBezTo>
                    <a:pt x="113" y="325"/>
                    <a:pt x="113" y="325"/>
                    <a:pt x="113" y="325"/>
                  </a:cubicBezTo>
                  <a:cubicBezTo>
                    <a:pt x="113" y="325"/>
                    <a:pt x="113" y="325"/>
                    <a:pt x="113" y="324"/>
                  </a:cubicBezTo>
                  <a:cubicBezTo>
                    <a:pt x="113" y="324"/>
                    <a:pt x="113" y="324"/>
                    <a:pt x="113" y="324"/>
                  </a:cubicBezTo>
                  <a:cubicBezTo>
                    <a:pt x="112" y="324"/>
                    <a:pt x="112" y="324"/>
                    <a:pt x="112" y="32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111" y="324"/>
                    <a:pt x="110" y="325"/>
                    <a:pt x="110" y="325"/>
                  </a:cubicBezTo>
                  <a:cubicBezTo>
                    <a:pt x="110" y="325"/>
                    <a:pt x="110" y="325"/>
                    <a:pt x="110" y="325"/>
                  </a:cubicBezTo>
                  <a:cubicBezTo>
                    <a:pt x="109" y="325"/>
                    <a:pt x="109" y="325"/>
                    <a:pt x="109" y="325"/>
                  </a:cubicBezTo>
                  <a:cubicBezTo>
                    <a:pt x="109" y="326"/>
                    <a:pt x="110" y="326"/>
                    <a:pt x="110" y="326"/>
                  </a:cubicBezTo>
                  <a:cubicBezTo>
                    <a:pt x="110" y="326"/>
                    <a:pt x="110" y="326"/>
                    <a:pt x="111" y="326"/>
                  </a:cubicBezTo>
                  <a:close/>
                  <a:moveTo>
                    <a:pt x="107" y="329"/>
                  </a:moveTo>
                  <a:cubicBezTo>
                    <a:pt x="107" y="330"/>
                    <a:pt x="107" y="331"/>
                    <a:pt x="107" y="331"/>
                  </a:cubicBezTo>
                  <a:cubicBezTo>
                    <a:pt x="107" y="332"/>
                    <a:pt x="107" y="332"/>
                    <a:pt x="108" y="332"/>
                  </a:cubicBezTo>
                  <a:cubicBezTo>
                    <a:pt x="108" y="332"/>
                    <a:pt x="108" y="332"/>
                    <a:pt x="108" y="332"/>
                  </a:cubicBezTo>
                  <a:cubicBezTo>
                    <a:pt x="108" y="332"/>
                    <a:pt x="108" y="332"/>
                    <a:pt x="109" y="332"/>
                  </a:cubicBezTo>
                  <a:cubicBezTo>
                    <a:pt x="109" y="332"/>
                    <a:pt x="110" y="332"/>
                    <a:pt x="110" y="332"/>
                  </a:cubicBezTo>
                  <a:cubicBezTo>
                    <a:pt x="111" y="332"/>
                    <a:pt x="111" y="332"/>
                    <a:pt x="111" y="332"/>
                  </a:cubicBezTo>
                  <a:cubicBezTo>
                    <a:pt x="111" y="332"/>
                    <a:pt x="112" y="331"/>
                    <a:pt x="112" y="331"/>
                  </a:cubicBezTo>
                  <a:cubicBezTo>
                    <a:pt x="112" y="331"/>
                    <a:pt x="112" y="331"/>
                    <a:pt x="113" y="331"/>
                  </a:cubicBezTo>
                  <a:cubicBezTo>
                    <a:pt x="113" y="331"/>
                    <a:pt x="113" y="331"/>
                    <a:pt x="113" y="331"/>
                  </a:cubicBezTo>
                  <a:cubicBezTo>
                    <a:pt x="112" y="331"/>
                    <a:pt x="112" y="331"/>
                    <a:pt x="112" y="331"/>
                  </a:cubicBezTo>
                  <a:cubicBezTo>
                    <a:pt x="112" y="330"/>
                    <a:pt x="112" y="330"/>
                    <a:pt x="111" y="331"/>
                  </a:cubicBezTo>
                  <a:cubicBezTo>
                    <a:pt x="111" y="331"/>
                    <a:pt x="111" y="331"/>
                    <a:pt x="111" y="331"/>
                  </a:cubicBezTo>
                  <a:cubicBezTo>
                    <a:pt x="110" y="331"/>
                    <a:pt x="110" y="331"/>
                    <a:pt x="110" y="331"/>
                  </a:cubicBezTo>
                  <a:cubicBezTo>
                    <a:pt x="110" y="331"/>
                    <a:pt x="110" y="331"/>
                    <a:pt x="109" y="331"/>
                  </a:cubicBezTo>
                  <a:cubicBezTo>
                    <a:pt x="109" y="330"/>
                    <a:pt x="109" y="330"/>
                    <a:pt x="109" y="330"/>
                  </a:cubicBezTo>
                  <a:cubicBezTo>
                    <a:pt x="108" y="330"/>
                    <a:pt x="108" y="329"/>
                    <a:pt x="108" y="329"/>
                  </a:cubicBezTo>
                  <a:cubicBezTo>
                    <a:pt x="108" y="329"/>
                    <a:pt x="108" y="329"/>
                    <a:pt x="108" y="328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08" y="327"/>
                    <a:pt x="108" y="326"/>
                    <a:pt x="108" y="325"/>
                  </a:cubicBezTo>
                  <a:cubicBezTo>
                    <a:pt x="108" y="325"/>
                    <a:pt x="107" y="324"/>
                    <a:pt x="107" y="324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5"/>
                    <a:pt x="107" y="326"/>
                    <a:pt x="107" y="326"/>
                  </a:cubicBezTo>
                  <a:cubicBezTo>
                    <a:pt x="107" y="327"/>
                    <a:pt x="107" y="328"/>
                    <a:pt x="107" y="329"/>
                  </a:cubicBezTo>
                  <a:close/>
                  <a:moveTo>
                    <a:pt x="112" y="327"/>
                  </a:moveTo>
                  <a:cubicBezTo>
                    <a:pt x="112" y="328"/>
                    <a:pt x="111" y="328"/>
                    <a:pt x="111" y="328"/>
                  </a:cubicBezTo>
                  <a:cubicBezTo>
                    <a:pt x="111" y="328"/>
                    <a:pt x="111" y="328"/>
                    <a:pt x="111" y="328"/>
                  </a:cubicBezTo>
                  <a:cubicBezTo>
                    <a:pt x="110" y="329"/>
                    <a:pt x="111" y="329"/>
                    <a:pt x="111" y="329"/>
                  </a:cubicBezTo>
                  <a:cubicBezTo>
                    <a:pt x="111" y="329"/>
                    <a:pt x="111" y="329"/>
                    <a:pt x="112" y="329"/>
                  </a:cubicBezTo>
                  <a:cubicBezTo>
                    <a:pt x="112" y="329"/>
                    <a:pt x="112" y="329"/>
                    <a:pt x="112" y="329"/>
                  </a:cubicBezTo>
                  <a:cubicBezTo>
                    <a:pt x="112" y="329"/>
                    <a:pt x="113" y="329"/>
                    <a:pt x="113" y="329"/>
                  </a:cubicBezTo>
                  <a:cubicBezTo>
                    <a:pt x="113" y="329"/>
                    <a:pt x="113" y="329"/>
                    <a:pt x="113" y="328"/>
                  </a:cubicBezTo>
                  <a:cubicBezTo>
                    <a:pt x="113" y="328"/>
                    <a:pt x="113" y="328"/>
                    <a:pt x="113" y="328"/>
                  </a:cubicBezTo>
                  <a:cubicBezTo>
                    <a:pt x="113" y="328"/>
                    <a:pt x="113" y="328"/>
                    <a:pt x="113" y="327"/>
                  </a:cubicBezTo>
                  <a:cubicBezTo>
                    <a:pt x="112" y="327"/>
                    <a:pt x="112" y="327"/>
                    <a:pt x="112" y="327"/>
                  </a:cubicBezTo>
                  <a:close/>
                  <a:moveTo>
                    <a:pt x="121" y="317"/>
                  </a:moveTo>
                  <a:cubicBezTo>
                    <a:pt x="121" y="317"/>
                    <a:pt x="120" y="317"/>
                    <a:pt x="120" y="317"/>
                  </a:cubicBezTo>
                  <a:cubicBezTo>
                    <a:pt x="119" y="317"/>
                    <a:pt x="119" y="317"/>
                    <a:pt x="118" y="317"/>
                  </a:cubicBezTo>
                  <a:cubicBezTo>
                    <a:pt x="118" y="317"/>
                    <a:pt x="118" y="317"/>
                    <a:pt x="117" y="317"/>
                  </a:cubicBezTo>
                  <a:cubicBezTo>
                    <a:pt x="117" y="317"/>
                    <a:pt x="117" y="317"/>
                    <a:pt x="116" y="317"/>
                  </a:cubicBezTo>
                  <a:cubicBezTo>
                    <a:pt x="116" y="317"/>
                    <a:pt x="116" y="317"/>
                    <a:pt x="116" y="317"/>
                  </a:cubicBezTo>
                  <a:cubicBezTo>
                    <a:pt x="116" y="317"/>
                    <a:pt x="116" y="317"/>
                    <a:pt x="116" y="317"/>
                  </a:cubicBezTo>
                  <a:cubicBezTo>
                    <a:pt x="115" y="317"/>
                    <a:pt x="115" y="317"/>
                    <a:pt x="115" y="317"/>
                  </a:cubicBezTo>
                  <a:cubicBezTo>
                    <a:pt x="115" y="317"/>
                    <a:pt x="115" y="317"/>
                    <a:pt x="115" y="317"/>
                  </a:cubicBezTo>
                  <a:cubicBezTo>
                    <a:pt x="115" y="317"/>
                    <a:pt x="116" y="318"/>
                    <a:pt x="116" y="318"/>
                  </a:cubicBezTo>
                  <a:cubicBezTo>
                    <a:pt x="116" y="318"/>
                    <a:pt x="117" y="318"/>
                    <a:pt x="117" y="318"/>
                  </a:cubicBezTo>
                  <a:cubicBezTo>
                    <a:pt x="118" y="318"/>
                    <a:pt x="118" y="318"/>
                    <a:pt x="118" y="318"/>
                  </a:cubicBezTo>
                  <a:cubicBezTo>
                    <a:pt x="119" y="318"/>
                    <a:pt x="119" y="319"/>
                    <a:pt x="119" y="319"/>
                  </a:cubicBezTo>
                  <a:cubicBezTo>
                    <a:pt x="119" y="319"/>
                    <a:pt x="119" y="320"/>
                    <a:pt x="118" y="320"/>
                  </a:cubicBezTo>
                  <a:cubicBezTo>
                    <a:pt x="118" y="320"/>
                    <a:pt x="117" y="320"/>
                    <a:pt x="117" y="320"/>
                  </a:cubicBezTo>
                  <a:cubicBezTo>
                    <a:pt x="117" y="320"/>
                    <a:pt x="117" y="320"/>
                    <a:pt x="116" y="320"/>
                  </a:cubicBezTo>
                  <a:cubicBezTo>
                    <a:pt x="116" y="320"/>
                    <a:pt x="116" y="321"/>
                    <a:pt x="116" y="321"/>
                  </a:cubicBezTo>
                  <a:cubicBezTo>
                    <a:pt x="116" y="321"/>
                    <a:pt x="116" y="321"/>
                    <a:pt x="116" y="321"/>
                  </a:cubicBezTo>
                  <a:cubicBezTo>
                    <a:pt x="116" y="321"/>
                    <a:pt x="116" y="321"/>
                    <a:pt x="116" y="321"/>
                  </a:cubicBezTo>
                  <a:cubicBezTo>
                    <a:pt x="117" y="321"/>
                    <a:pt x="117" y="321"/>
                    <a:pt x="118" y="321"/>
                  </a:cubicBezTo>
                  <a:cubicBezTo>
                    <a:pt x="118" y="321"/>
                    <a:pt x="118" y="321"/>
                    <a:pt x="118" y="321"/>
                  </a:cubicBezTo>
                  <a:cubicBezTo>
                    <a:pt x="119" y="321"/>
                    <a:pt x="119" y="321"/>
                    <a:pt x="120" y="321"/>
                  </a:cubicBezTo>
                  <a:cubicBezTo>
                    <a:pt x="120" y="321"/>
                    <a:pt x="120" y="321"/>
                    <a:pt x="120" y="321"/>
                  </a:cubicBezTo>
                  <a:cubicBezTo>
                    <a:pt x="120" y="322"/>
                    <a:pt x="120" y="323"/>
                    <a:pt x="120" y="324"/>
                  </a:cubicBezTo>
                  <a:cubicBezTo>
                    <a:pt x="120" y="324"/>
                    <a:pt x="120" y="324"/>
                    <a:pt x="120" y="324"/>
                  </a:cubicBezTo>
                  <a:cubicBezTo>
                    <a:pt x="120" y="324"/>
                    <a:pt x="120" y="325"/>
                    <a:pt x="120" y="325"/>
                  </a:cubicBezTo>
                  <a:cubicBezTo>
                    <a:pt x="119" y="326"/>
                    <a:pt x="119" y="327"/>
                    <a:pt x="119" y="328"/>
                  </a:cubicBezTo>
                  <a:cubicBezTo>
                    <a:pt x="119" y="328"/>
                    <a:pt x="119" y="328"/>
                    <a:pt x="119" y="328"/>
                  </a:cubicBezTo>
                  <a:cubicBezTo>
                    <a:pt x="119" y="328"/>
                    <a:pt x="119" y="328"/>
                    <a:pt x="119" y="329"/>
                  </a:cubicBezTo>
                  <a:cubicBezTo>
                    <a:pt x="119" y="329"/>
                    <a:pt x="119" y="329"/>
                    <a:pt x="119" y="329"/>
                  </a:cubicBezTo>
                  <a:cubicBezTo>
                    <a:pt x="119" y="329"/>
                    <a:pt x="119" y="329"/>
                    <a:pt x="119" y="329"/>
                  </a:cubicBezTo>
                  <a:cubicBezTo>
                    <a:pt x="119" y="330"/>
                    <a:pt x="119" y="330"/>
                    <a:pt x="119" y="330"/>
                  </a:cubicBezTo>
                  <a:cubicBezTo>
                    <a:pt x="120" y="330"/>
                    <a:pt x="120" y="330"/>
                    <a:pt x="121" y="330"/>
                  </a:cubicBezTo>
                  <a:cubicBezTo>
                    <a:pt x="121" y="330"/>
                    <a:pt x="121" y="330"/>
                    <a:pt x="121" y="330"/>
                  </a:cubicBezTo>
                  <a:cubicBezTo>
                    <a:pt x="121" y="329"/>
                    <a:pt x="121" y="328"/>
                    <a:pt x="121" y="327"/>
                  </a:cubicBezTo>
                  <a:cubicBezTo>
                    <a:pt x="121" y="326"/>
                    <a:pt x="121" y="325"/>
                    <a:pt x="121" y="325"/>
                  </a:cubicBezTo>
                  <a:cubicBezTo>
                    <a:pt x="121" y="324"/>
                    <a:pt x="121" y="323"/>
                    <a:pt x="121" y="322"/>
                  </a:cubicBezTo>
                  <a:cubicBezTo>
                    <a:pt x="121" y="322"/>
                    <a:pt x="121" y="321"/>
                    <a:pt x="122" y="320"/>
                  </a:cubicBezTo>
                  <a:cubicBezTo>
                    <a:pt x="122" y="320"/>
                    <a:pt x="122" y="320"/>
                    <a:pt x="122" y="320"/>
                  </a:cubicBezTo>
                  <a:cubicBezTo>
                    <a:pt x="122" y="319"/>
                    <a:pt x="122" y="319"/>
                    <a:pt x="122" y="318"/>
                  </a:cubicBezTo>
                  <a:cubicBezTo>
                    <a:pt x="122" y="318"/>
                    <a:pt x="121" y="317"/>
                    <a:pt x="121" y="317"/>
                  </a:cubicBezTo>
                  <a:close/>
                  <a:moveTo>
                    <a:pt x="113" y="335"/>
                  </a:moveTo>
                  <a:cubicBezTo>
                    <a:pt x="113" y="335"/>
                    <a:pt x="112" y="335"/>
                    <a:pt x="112" y="335"/>
                  </a:cubicBezTo>
                  <a:cubicBezTo>
                    <a:pt x="112" y="335"/>
                    <a:pt x="112" y="334"/>
                    <a:pt x="112" y="334"/>
                  </a:cubicBezTo>
                  <a:cubicBezTo>
                    <a:pt x="112" y="334"/>
                    <a:pt x="112" y="334"/>
                    <a:pt x="112" y="334"/>
                  </a:cubicBezTo>
                  <a:cubicBezTo>
                    <a:pt x="112" y="333"/>
                    <a:pt x="112" y="333"/>
                    <a:pt x="111" y="333"/>
                  </a:cubicBezTo>
                  <a:cubicBezTo>
                    <a:pt x="111" y="333"/>
                    <a:pt x="111" y="333"/>
                    <a:pt x="111" y="333"/>
                  </a:cubicBezTo>
                  <a:cubicBezTo>
                    <a:pt x="111" y="333"/>
                    <a:pt x="111" y="333"/>
                    <a:pt x="110" y="334"/>
                  </a:cubicBezTo>
                  <a:cubicBezTo>
                    <a:pt x="110" y="334"/>
                    <a:pt x="110" y="334"/>
                    <a:pt x="110" y="334"/>
                  </a:cubicBezTo>
                  <a:cubicBezTo>
                    <a:pt x="110" y="333"/>
                    <a:pt x="109" y="333"/>
                    <a:pt x="109" y="333"/>
                  </a:cubicBezTo>
                  <a:cubicBezTo>
                    <a:pt x="109" y="333"/>
                    <a:pt x="109" y="333"/>
                    <a:pt x="108" y="333"/>
                  </a:cubicBezTo>
                  <a:cubicBezTo>
                    <a:pt x="108" y="333"/>
                    <a:pt x="108" y="333"/>
                    <a:pt x="108" y="333"/>
                  </a:cubicBezTo>
                  <a:cubicBezTo>
                    <a:pt x="108" y="333"/>
                    <a:pt x="107" y="333"/>
                    <a:pt x="107" y="333"/>
                  </a:cubicBezTo>
                  <a:cubicBezTo>
                    <a:pt x="107" y="333"/>
                    <a:pt x="107" y="334"/>
                    <a:pt x="107" y="334"/>
                  </a:cubicBezTo>
                  <a:cubicBezTo>
                    <a:pt x="107" y="334"/>
                    <a:pt x="106" y="335"/>
                    <a:pt x="106" y="335"/>
                  </a:cubicBezTo>
                  <a:cubicBezTo>
                    <a:pt x="106" y="335"/>
                    <a:pt x="106" y="335"/>
                    <a:pt x="106" y="335"/>
                  </a:cubicBezTo>
                  <a:cubicBezTo>
                    <a:pt x="106" y="336"/>
                    <a:pt x="107" y="336"/>
                    <a:pt x="107" y="336"/>
                  </a:cubicBezTo>
                  <a:cubicBezTo>
                    <a:pt x="107" y="336"/>
                    <a:pt x="107" y="336"/>
                    <a:pt x="107" y="336"/>
                  </a:cubicBezTo>
                  <a:cubicBezTo>
                    <a:pt x="108" y="336"/>
                    <a:pt x="108" y="336"/>
                    <a:pt x="109" y="336"/>
                  </a:cubicBezTo>
                  <a:cubicBezTo>
                    <a:pt x="109" y="336"/>
                    <a:pt x="109" y="336"/>
                    <a:pt x="109" y="336"/>
                  </a:cubicBezTo>
                  <a:cubicBezTo>
                    <a:pt x="110" y="336"/>
                    <a:pt x="110" y="336"/>
                    <a:pt x="111" y="336"/>
                  </a:cubicBezTo>
                  <a:cubicBezTo>
                    <a:pt x="111" y="336"/>
                    <a:pt x="112" y="336"/>
                    <a:pt x="112" y="336"/>
                  </a:cubicBezTo>
                  <a:cubicBezTo>
                    <a:pt x="112" y="336"/>
                    <a:pt x="112" y="336"/>
                    <a:pt x="113" y="336"/>
                  </a:cubicBezTo>
                  <a:cubicBezTo>
                    <a:pt x="113" y="336"/>
                    <a:pt x="113" y="336"/>
                    <a:pt x="113" y="336"/>
                  </a:cubicBezTo>
                  <a:cubicBezTo>
                    <a:pt x="113" y="336"/>
                    <a:pt x="113" y="336"/>
                    <a:pt x="113" y="336"/>
                  </a:cubicBezTo>
                  <a:cubicBezTo>
                    <a:pt x="113" y="335"/>
                    <a:pt x="113" y="335"/>
                    <a:pt x="113" y="335"/>
                  </a:cubicBezTo>
                  <a:close/>
                  <a:moveTo>
                    <a:pt x="119" y="323"/>
                  </a:moveTo>
                  <a:cubicBezTo>
                    <a:pt x="119" y="323"/>
                    <a:pt x="118" y="322"/>
                    <a:pt x="118" y="323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17" y="323"/>
                    <a:pt x="117" y="323"/>
                    <a:pt x="116" y="323"/>
                  </a:cubicBezTo>
                  <a:cubicBezTo>
                    <a:pt x="116" y="323"/>
                    <a:pt x="116" y="323"/>
                    <a:pt x="116" y="324"/>
                  </a:cubicBezTo>
                  <a:cubicBezTo>
                    <a:pt x="116" y="324"/>
                    <a:pt x="116" y="324"/>
                    <a:pt x="116" y="324"/>
                  </a:cubicBezTo>
                  <a:cubicBezTo>
                    <a:pt x="116" y="325"/>
                    <a:pt x="116" y="325"/>
                    <a:pt x="117" y="325"/>
                  </a:cubicBezTo>
                  <a:cubicBezTo>
                    <a:pt x="117" y="325"/>
                    <a:pt x="117" y="326"/>
                    <a:pt x="117" y="326"/>
                  </a:cubicBezTo>
                  <a:cubicBezTo>
                    <a:pt x="117" y="326"/>
                    <a:pt x="116" y="326"/>
                    <a:pt x="116" y="326"/>
                  </a:cubicBezTo>
                  <a:cubicBezTo>
                    <a:pt x="116" y="326"/>
                    <a:pt x="115" y="327"/>
                    <a:pt x="115" y="327"/>
                  </a:cubicBezTo>
                  <a:cubicBezTo>
                    <a:pt x="115" y="327"/>
                    <a:pt x="115" y="328"/>
                    <a:pt x="116" y="328"/>
                  </a:cubicBezTo>
                  <a:cubicBezTo>
                    <a:pt x="116" y="328"/>
                    <a:pt x="116" y="328"/>
                    <a:pt x="116" y="328"/>
                  </a:cubicBezTo>
                  <a:cubicBezTo>
                    <a:pt x="116" y="328"/>
                    <a:pt x="117" y="327"/>
                    <a:pt x="117" y="327"/>
                  </a:cubicBezTo>
                  <a:cubicBezTo>
                    <a:pt x="117" y="327"/>
                    <a:pt x="117" y="327"/>
                    <a:pt x="117" y="327"/>
                  </a:cubicBezTo>
                  <a:cubicBezTo>
                    <a:pt x="117" y="327"/>
                    <a:pt x="118" y="326"/>
                    <a:pt x="118" y="326"/>
                  </a:cubicBezTo>
                  <a:cubicBezTo>
                    <a:pt x="118" y="325"/>
                    <a:pt x="118" y="325"/>
                    <a:pt x="118" y="325"/>
                  </a:cubicBezTo>
                  <a:cubicBezTo>
                    <a:pt x="118" y="325"/>
                    <a:pt x="118" y="324"/>
                    <a:pt x="119" y="324"/>
                  </a:cubicBezTo>
                  <a:cubicBezTo>
                    <a:pt x="119" y="324"/>
                    <a:pt x="119" y="324"/>
                    <a:pt x="119" y="323"/>
                  </a:cubicBezTo>
                  <a:cubicBezTo>
                    <a:pt x="119" y="323"/>
                    <a:pt x="119" y="323"/>
                    <a:pt x="119" y="323"/>
                  </a:cubicBezTo>
                  <a:close/>
                  <a:moveTo>
                    <a:pt x="116" y="333"/>
                  </a:moveTo>
                  <a:cubicBezTo>
                    <a:pt x="116" y="333"/>
                    <a:pt x="116" y="333"/>
                    <a:pt x="115" y="333"/>
                  </a:cubicBezTo>
                  <a:cubicBezTo>
                    <a:pt x="115" y="333"/>
                    <a:pt x="115" y="333"/>
                    <a:pt x="115" y="333"/>
                  </a:cubicBezTo>
                  <a:cubicBezTo>
                    <a:pt x="115" y="333"/>
                    <a:pt x="114" y="333"/>
                    <a:pt x="114" y="333"/>
                  </a:cubicBezTo>
                  <a:cubicBezTo>
                    <a:pt x="114" y="333"/>
                    <a:pt x="113" y="333"/>
                    <a:pt x="113" y="333"/>
                  </a:cubicBezTo>
                  <a:cubicBezTo>
                    <a:pt x="113" y="333"/>
                    <a:pt x="113" y="333"/>
                    <a:pt x="113" y="333"/>
                  </a:cubicBezTo>
                  <a:cubicBezTo>
                    <a:pt x="113" y="334"/>
                    <a:pt x="114" y="334"/>
                    <a:pt x="114" y="334"/>
                  </a:cubicBezTo>
                  <a:cubicBezTo>
                    <a:pt x="114" y="334"/>
                    <a:pt x="114" y="334"/>
                    <a:pt x="114" y="334"/>
                  </a:cubicBezTo>
                  <a:cubicBezTo>
                    <a:pt x="115" y="334"/>
                    <a:pt x="115" y="334"/>
                    <a:pt x="115" y="334"/>
                  </a:cubicBezTo>
                  <a:cubicBezTo>
                    <a:pt x="115" y="335"/>
                    <a:pt x="115" y="335"/>
                    <a:pt x="115" y="335"/>
                  </a:cubicBezTo>
                  <a:cubicBezTo>
                    <a:pt x="114" y="335"/>
                    <a:pt x="114" y="335"/>
                    <a:pt x="114" y="335"/>
                  </a:cubicBezTo>
                  <a:cubicBezTo>
                    <a:pt x="114" y="335"/>
                    <a:pt x="114" y="336"/>
                    <a:pt x="115" y="336"/>
                  </a:cubicBezTo>
                  <a:cubicBezTo>
                    <a:pt x="115" y="336"/>
                    <a:pt x="115" y="336"/>
                    <a:pt x="115" y="335"/>
                  </a:cubicBezTo>
                  <a:cubicBezTo>
                    <a:pt x="116" y="335"/>
                    <a:pt x="116" y="335"/>
                    <a:pt x="116" y="335"/>
                  </a:cubicBezTo>
                  <a:cubicBezTo>
                    <a:pt x="117" y="334"/>
                    <a:pt x="117" y="334"/>
                    <a:pt x="117" y="333"/>
                  </a:cubicBezTo>
                  <a:cubicBezTo>
                    <a:pt x="117" y="333"/>
                    <a:pt x="117" y="333"/>
                    <a:pt x="117" y="333"/>
                  </a:cubicBezTo>
                  <a:cubicBezTo>
                    <a:pt x="116" y="333"/>
                    <a:pt x="116" y="333"/>
                    <a:pt x="116" y="333"/>
                  </a:cubicBezTo>
                  <a:close/>
                  <a:moveTo>
                    <a:pt x="116" y="330"/>
                  </a:moveTo>
                  <a:cubicBezTo>
                    <a:pt x="117" y="330"/>
                    <a:pt x="117" y="330"/>
                    <a:pt x="117" y="330"/>
                  </a:cubicBezTo>
                  <a:cubicBezTo>
                    <a:pt x="117" y="330"/>
                    <a:pt x="117" y="330"/>
                    <a:pt x="117" y="330"/>
                  </a:cubicBezTo>
                  <a:cubicBezTo>
                    <a:pt x="116" y="329"/>
                    <a:pt x="116" y="329"/>
                    <a:pt x="115" y="330"/>
                  </a:cubicBezTo>
                  <a:cubicBezTo>
                    <a:pt x="115" y="330"/>
                    <a:pt x="115" y="330"/>
                    <a:pt x="115" y="330"/>
                  </a:cubicBezTo>
                  <a:cubicBezTo>
                    <a:pt x="116" y="330"/>
                    <a:pt x="116" y="330"/>
                    <a:pt x="116" y="330"/>
                  </a:cubicBezTo>
                  <a:cubicBezTo>
                    <a:pt x="116" y="330"/>
                    <a:pt x="116" y="330"/>
                    <a:pt x="116" y="330"/>
                  </a:cubicBezTo>
                  <a:close/>
                  <a:moveTo>
                    <a:pt x="188" y="333"/>
                  </a:moveTo>
                  <a:cubicBezTo>
                    <a:pt x="188" y="333"/>
                    <a:pt x="188" y="333"/>
                    <a:pt x="189" y="333"/>
                  </a:cubicBezTo>
                  <a:cubicBezTo>
                    <a:pt x="189" y="333"/>
                    <a:pt x="189" y="332"/>
                    <a:pt x="189" y="332"/>
                  </a:cubicBezTo>
                  <a:cubicBezTo>
                    <a:pt x="188" y="332"/>
                    <a:pt x="188" y="332"/>
                    <a:pt x="188" y="331"/>
                  </a:cubicBezTo>
                  <a:cubicBezTo>
                    <a:pt x="188" y="331"/>
                    <a:pt x="187" y="331"/>
                    <a:pt x="187" y="331"/>
                  </a:cubicBezTo>
                  <a:cubicBezTo>
                    <a:pt x="187" y="331"/>
                    <a:pt x="187" y="331"/>
                    <a:pt x="187" y="331"/>
                  </a:cubicBezTo>
                  <a:cubicBezTo>
                    <a:pt x="187" y="331"/>
                    <a:pt x="187" y="332"/>
                    <a:pt x="187" y="332"/>
                  </a:cubicBezTo>
                  <a:cubicBezTo>
                    <a:pt x="187" y="332"/>
                    <a:pt x="187" y="333"/>
                    <a:pt x="187" y="333"/>
                  </a:cubicBezTo>
                  <a:cubicBezTo>
                    <a:pt x="187" y="333"/>
                    <a:pt x="187" y="333"/>
                    <a:pt x="188" y="333"/>
                  </a:cubicBezTo>
                  <a:close/>
                  <a:moveTo>
                    <a:pt x="347" y="327"/>
                  </a:moveTo>
                  <a:cubicBezTo>
                    <a:pt x="347" y="327"/>
                    <a:pt x="346" y="327"/>
                    <a:pt x="346" y="327"/>
                  </a:cubicBezTo>
                  <a:cubicBezTo>
                    <a:pt x="346" y="327"/>
                    <a:pt x="346" y="327"/>
                    <a:pt x="346" y="327"/>
                  </a:cubicBezTo>
                  <a:cubicBezTo>
                    <a:pt x="345" y="327"/>
                    <a:pt x="345" y="328"/>
                    <a:pt x="345" y="328"/>
                  </a:cubicBezTo>
                  <a:cubicBezTo>
                    <a:pt x="345" y="328"/>
                    <a:pt x="345" y="328"/>
                    <a:pt x="345" y="328"/>
                  </a:cubicBezTo>
                  <a:cubicBezTo>
                    <a:pt x="345" y="328"/>
                    <a:pt x="345" y="329"/>
                    <a:pt x="345" y="329"/>
                  </a:cubicBezTo>
                  <a:cubicBezTo>
                    <a:pt x="345" y="329"/>
                    <a:pt x="345" y="329"/>
                    <a:pt x="346" y="329"/>
                  </a:cubicBezTo>
                  <a:cubicBezTo>
                    <a:pt x="346" y="329"/>
                    <a:pt x="346" y="328"/>
                    <a:pt x="347" y="328"/>
                  </a:cubicBezTo>
                  <a:cubicBezTo>
                    <a:pt x="347" y="328"/>
                    <a:pt x="347" y="328"/>
                    <a:pt x="347" y="328"/>
                  </a:cubicBezTo>
                  <a:cubicBezTo>
                    <a:pt x="347" y="328"/>
                    <a:pt x="348" y="327"/>
                    <a:pt x="348" y="327"/>
                  </a:cubicBezTo>
                  <a:cubicBezTo>
                    <a:pt x="348" y="327"/>
                    <a:pt x="348" y="327"/>
                    <a:pt x="348" y="327"/>
                  </a:cubicBezTo>
                  <a:cubicBezTo>
                    <a:pt x="347" y="326"/>
                    <a:pt x="347" y="326"/>
                    <a:pt x="347" y="327"/>
                  </a:cubicBezTo>
                  <a:close/>
                  <a:moveTo>
                    <a:pt x="349" y="323"/>
                  </a:moveTo>
                  <a:cubicBezTo>
                    <a:pt x="349" y="323"/>
                    <a:pt x="348" y="323"/>
                    <a:pt x="348" y="323"/>
                  </a:cubicBezTo>
                  <a:cubicBezTo>
                    <a:pt x="348" y="323"/>
                    <a:pt x="347" y="323"/>
                    <a:pt x="347" y="323"/>
                  </a:cubicBezTo>
                  <a:cubicBezTo>
                    <a:pt x="346" y="323"/>
                    <a:pt x="346" y="324"/>
                    <a:pt x="345" y="324"/>
                  </a:cubicBezTo>
                  <a:cubicBezTo>
                    <a:pt x="345" y="324"/>
                    <a:pt x="345" y="325"/>
                    <a:pt x="345" y="325"/>
                  </a:cubicBezTo>
                  <a:cubicBezTo>
                    <a:pt x="345" y="325"/>
                    <a:pt x="345" y="325"/>
                    <a:pt x="345" y="325"/>
                  </a:cubicBezTo>
                  <a:cubicBezTo>
                    <a:pt x="346" y="325"/>
                    <a:pt x="346" y="325"/>
                    <a:pt x="346" y="325"/>
                  </a:cubicBezTo>
                  <a:cubicBezTo>
                    <a:pt x="346" y="325"/>
                    <a:pt x="346" y="325"/>
                    <a:pt x="346" y="325"/>
                  </a:cubicBezTo>
                  <a:cubicBezTo>
                    <a:pt x="346" y="325"/>
                    <a:pt x="347" y="325"/>
                    <a:pt x="347" y="325"/>
                  </a:cubicBezTo>
                  <a:cubicBezTo>
                    <a:pt x="348" y="324"/>
                    <a:pt x="348" y="324"/>
                    <a:pt x="348" y="324"/>
                  </a:cubicBezTo>
                  <a:cubicBezTo>
                    <a:pt x="349" y="324"/>
                    <a:pt x="349" y="324"/>
                    <a:pt x="350" y="324"/>
                  </a:cubicBezTo>
                  <a:cubicBezTo>
                    <a:pt x="350" y="324"/>
                    <a:pt x="350" y="324"/>
                    <a:pt x="350" y="324"/>
                  </a:cubicBezTo>
                  <a:cubicBezTo>
                    <a:pt x="350" y="323"/>
                    <a:pt x="350" y="323"/>
                    <a:pt x="350" y="323"/>
                  </a:cubicBezTo>
                  <a:cubicBezTo>
                    <a:pt x="350" y="323"/>
                    <a:pt x="350" y="323"/>
                    <a:pt x="349" y="323"/>
                  </a:cubicBezTo>
                  <a:cubicBezTo>
                    <a:pt x="349" y="323"/>
                    <a:pt x="349" y="323"/>
                    <a:pt x="349" y="323"/>
                  </a:cubicBezTo>
                  <a:close/>
                  <a:moveTo>
                    <a:pt x="348" y="334"/>
                  </a:moveTo>
                  <a:cubicBezTo>
                    <a:pt x="348" y="334"/>
                    <a:pt x="348" y="334"/>
                    <a:pt x="348" y="334"/>
                  </a:cubicBezTo>
                  <a:cubicBezTo>
                    <a:pt x="348" y="334"/>
                    <a:pt x="348" y="333"/>
                    <a:pt x="348" y="333"/>
                  </a:cubicBezTo>
                  <a:cubicBezTo>
                    <a:pt x="348" y="333"/>
                    <a:pt x="348" y="333"/>
                    <a:pt x="347" y="333"/>
                  </a:cubicBezTo>
                  <a:cubicBezTo>
                    <a:pt x="347" y="333"/>
                    <a:pt x="347" y="333"/>
                    <a:pt x="347" y="333"/>
                  </a:cubicBezTo>
                  <a:cubicBezTo>
                    <a:pt x="346" y="334"/>
                    <a:pt x="346" y="334"/>
                    <a:pt x="346" y="334"/>
                  </a:cubicBezTo>
                  <a:cubicBezTo>
                    <a:pt x="345" y="334"/>
                    <a:pt x="345" y="334"/>
                    <a:pt x="345" y="334"/>
                  </a:cubicBezTo>
                  <a:cubicBezTo>
                    <a:pt x="345" y="334"/>
                    <a:pt x="344" y="335"/>
                    <a:pt x="344" y="335"/>
                  </a:cubicBezTo>
                  <a:cubicBezTo>
                    <a:pt x="345" y="335"/>
                    <a:pt x="345" y="335"/>
                    <a:pt x="345" y="335"/>
                  </a:cubicBezTo>
                  <a:cubicBezTo>
                    <a:pt x="346" y="335"/>
                    <a:pt x="347" y="335"/>
                    <a:pt x="348" y="334"/>
                  </a:cubicBezTo>
                  <a:close/>
                  <a:moveTo>
                    <a:pt x="196" y="331"/>
                  </a:moveTo>
                  <a:cubicBezTo>
                    <a:pt x="196" y="331"/>
                    <a:pt x="196" y="331"/>
                    <a:pt x="196" y="331"/>
                  </a:cubicBezTo>
                  <a:cubicBezTo>
                    <a:pt x="195" y="331"/>
                    <a:pt x="195" y="332"/>
                    <a:pt x="195" y="332"/>
                  </a:cubicBezTo>
                  <a:cubicBezTo>
                    <a:pt x="195" y="333"/>
                    <a:pt x="195" y="333"/>
                    <a:pt x="196" y="333"/>
                  </a:cubicBezTo>
                  <a:cubicBezTo>
                    <a:pt x="196" y="333"/>
                    <a:pt x="196" y="333"/>
                    <a:pt x="196" y="333"/>
                  </a:cubicBezTo>
                  <a:cubicBezTo>
                    <a:pt x="196" y="333"/>
                    <a:pt x="197" y="332"/>
                    <a:pt x="197" y="332"/>
                  </a:cubicBezTo>
                  <a:cubicBezTo>
                    <a:pt x="197" y="332"/>
                    <a:pt x="197" y="332"/>
                    <a:pt x="197" y="332"/>
                  </a:cubicBezTo>
                  <a:cubicBezTo>
                    <a:pt x="196" y="331"/>
                    <a:pt x="196" y="331"/>
                    <a:pt x="196" y="331"/>
                  </a:cubicBezTo>
                  <a:close/>
                  <a:moveTo>
                    <a:pt x="376" y="322"/>
                  </a:moveTo>
                  <a:cubicBezTo>
                    <a:pt x="376" y="322"/>
                    <a:pt x="376" y="322"/>
                    <a:pt x="376" y="322"/>
                  </a:cubicBezTo>
                  <a:cubicBezTo>
                    <a:pt x="376" y="322"/>
                    <a:pt x="376" y="322"/>
                    <a:pt x="376" y="322"/>
                  </a:cubicBezTo>
                  <a:cubicBezTo>
                    <a:pt x="377" y="322"/>
                    <a:pt x="378" y="322"/>
                    <a:pt x="378" y="322"/>
                  </a:cubicBezTo>
                  <a:cubicBezTo>
                    <a:pt x="378" y="322"/>
                    <a:pt x="378" y="322"/>
                    <a:pt x="379" y="322"/>
                  </a:cubicBezTo>
                  <a:cubicBezTo>
                    <a:pt x="379" y="322"/>
                    <a:pt x="379" y="322"/>
                    <a:pt x="379" y="322"/>
                  </a:cubicBezTo>
                  <a:cubicBezTo>
                    <a:pt x="379" y="321"/>
                    <a:pt x="379" y="321"/>
                    <a:pt x="378" y="321"/>
                  </a:cubicBezTo>
                  <a:cubicBezTo>
                    <a:pt x="377" y="321"/>
                    <a:pt x="377" y="321"/>
                    <a:pt x="376" y="322"/>
                  </a:cubicBezTo>
                  <a:close/>
                  <a:moveTo>
                    <a:pt x="442" y="363"/>
                  </a:moveTo>
                  <a:cubicBezTo>
                    <a:pt x="53" y="363"/>
                    <a:pt x="53" y="363"/>
                    <a:pt x="53" y="363"/>
                  </a:cubicBezTo>
                  <a:cubicBezTo>
                    <a:pt x="53" y="306"/>
                    <a:pt x="53" y="306"/>
                    <a:pt x="53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60" y="292"/>
                    <a:pt x="60" y="292"/>
                    <a:pt x="60" y="292"/>
                  </a:cubicBezTo>
                  <a:cubicBezTo>
                    <a:pt x="435" y="292"/>
                    <a:pt x="435" y="292"/>
                    <a:pt x="435" y="292"/>
                  </a:cubicBezTo>
                  <a:cubicBezTo>
                    <a:pt x="435" y="306"/>
                    <a:pt x="435" y="306"/>
                    <a:pt x="435" y="306"/>
                  </a:cubicBezTo>
                  <a:cubicBezTo>
                    <a:pt x="442" y="306"/>
                    <a:pt x="442" y="306"/>
                    <a:pt x="442" y="306"/>
                  </a:cubicBezTo>
                  <a:lnTo>
                    <a:pt x="442" y="363"/>
                  </a:lnTo>
                  <a:close/>
                  <a:moveTo>
                    <a:pt x="382" y="318"/>
                  </a:moveTo>
                  <a:cubicBezTo>
                    <a:pt x="382" y="318"/>
                    <a:pt x="382" y="318"/>
                    <a:pt x="383" y="318"/>
                  </a:cubicBezTo>
                  <a:cubicBezTo>
                    <a:pt x="383" y="318"/>
                    <a:pt x="383" y="318"/>
                    <a:pt x="383" y="318"/>
                  </a:cubicBezTo>
                  <a:cubicBezTo>
                    <a:pt x="383" y="318"/>
                    <a:pt x="383" y="318"/>
                    <a:pt x="383" y="318"/>
                  </a:cubicBezTo>
                  <a:cubicBezTo>
                    <a:pt x="383" y="318"/>
                    <a:pt x="383" y="318"/>
                    <a:pt x="384" y="318"/>
                  </a:cubicBezTo>
                  <a:cubicBezTo>
                    <a:pt x="384" y="318"/>
                    <a:pt x="384" y="318"/>
                    <a:pt x="384" y="318"/>
                  </a:cubicBezTo>
                  <a:cubicBezTo>
                    <a:pt x="384" y="317"/>
                    <a:pt x="384" y="317"/>
                    <a:pt x="384" y="316"/>
                  </a:cubicBezTo>
                  <a:cubicBezTo>
                    <a:pt x="385" y="316"/>
                    <a:pt x="385" y="316"/>
                    <a:pt x="385" y="316"/>
                  </a:cubicBezTo>
                  <a:cubicBezTo>
                    <a:pt x="385" y="315"/>
                    <a:pt x="385" y="315"/>
                    <a:pt x="385" y="315"/>
                  </a:cubicBezTo>
                  <a:cubicBezTo>
                    <a:pt x="385" y="315"/>
                    <a:pt x="385" y="315"/>
                    <a:pt x="385" y="315"/>
                  </a:cubicBezTo>
                  <a:cubicBezTo>
                    <a:pt x="385" y="315"/>
                    <a:pt x="385" y="315"/>
                    <a:pt x="384" y="315"/>
                  </a:cubicBezTo>
                  <a:cubicBezTo>
                    <a:pt x="384" y="315"/>
                    <a:pt x="383" y="315"/>
                    <a:pt x="383" y="315"/>
                  </a:cubicBezTo>
                  <a:cubicBezTo>
                    <a:pt x="383" y="315"/>
                    <a:pt x="383" y="316"/>
                    <a:pt x="383" y="316"/>
                  </a:cubicBezTo>
                  <a:cubicBezTo>
                    <a:pt x="383" y="316"/>
                    <a:pt x="383" y="317"/>
                    <a:pt x="383" y="317"/>
                  </a:cubicBezTo>
                  <a:cubicBezTo>
                    <a:pt x="383" y="317"/>
                    <a:pt x="382" y="317"/>
                    <a:pt x="382" y="318"/>
                  </a:cubicBezTo>
                  <a:close/>
                  <a:moveTo>
                    <a:pt x="373" y="310"/>
                  </a:moveTo>
                  <a:cubicBezTo>
                    <a:pt x="373" y="310"/>
                    <a:pt x="373" y="311"/>
                    <a:pt x="373" y="311"/>
                  </a:cubicBezTo>
                  <a:cubicBezTo>
                    <a:pt x="373" y="311"/>
                    <a:pt x="373" y="311"/>
                    <a:pt x="374" y="311"/>
                  </a:cubicBezTo>
                  <a:cubicBezTo>
                    <a:pt x="374" y="311"/>
                    <a:pt x="374" y="311"/>
                    <a:pt x="374" y="311"/>
                  </a:cubicBezTo>
                  <a:cubicBezTo>
                    <a:pt x="375" y="311"/>
                    <a:pt x="375" y="311"/>
                    <a:pt x="375" y="312"/>
                  </a:cubicBezTo>
                  <a:cubicBezTo>
                    <a:pt x="375" y="312"/>
                    <a:pt x="376" y="312"/>
                    <a:pt x="376" y="312"/>
                  </a:cubicBezTo>
                  <a:cubicBezTo>
                    <a:pt x="376" y="313"/>
                    <a:pt x="376" y="313"/>
                    <a:pt x="377" y="313"/>
                  </a:cubicBezTo>
                  <a:cubicBezTo>
                    <a:pt x="377" y="313"/>
                    <a:pt x="377" y="313"/>
                    <a:pt x="377" y="314"/>
                  </a:cubicBezTo>
                  <a:cubicBezTo>
                    <a:pt x="378" y="314"/>
                    <a:pt x="378" y="314"/>
                    <a:pt x="378" y="314"/>
                  </a:cubicBezTo>
                  <a:cubicBezTo>
                    <a:pt x="378" y="314"/>
                    <a:pt x="378" y="314"/>
                    <a:pt x="378" y="313"/>
                  </a:cubicBezTo>
                  <a:cubicBezTo>
                    <a:pt x="379" y="313"/>
                    <a:pt x="379" y="313"/>
                    <a:pt x="379" y="313"/>
                  </a:cubicBezTo>
                  <a:cubicBezTo>
                    <a:pt x="379" y="313"/>
                    <a:pt x="379" y="312"/>
                    <a:pt x="379" y="312"/>
                  </a:cubicBezTo>
                  <a:cubicBezTo>
                    <a:pt x="379" y="312"/>
                    <a:pt x="379" y="312"/>
                    <a:pt x="379" y="312"/>
                  </a:cubicBezTo>
                  <a:cubicBezTo>
                    <a:pt x="378" y="312"/>
                    <a:pt x="378" y="312"/>
                    <a:pt x="378" y="312"/>
                  </a:cubicBezTo>
                  <a:cubicBezTo>
                    <a:pt x="377" y="311"/>
                    <a:pt x="376" y="310"/>
                    <a:pt x="376" y="309"/>
                  </a:cubicBezTo>
                  <a:cubicBezTo>
                    <a:pt x="376" y="309"/>
                    <a:pt x="375" y="309"/>
                    <a:pt x="375" y="309"/>
                  </a:cubicBezTo>
                  <a:cubicBezTo>
                    <a:pt x="375" y="309"/>
                    <a:pt x="375" y="309"/>
                    <a:pt x="375" y="309"/>
                  </a:cubicBezTo>
                  <a:cubicBezTo>
                    <a:pt x="375" y="309"/>
                    <a:pt x="374" y="309"/>
                    <a:pt x="374" y="309"/>
                  </a:cubicBezTo>
                  <a:cubicBezTo>
                    <a:pt x="374" y="309"/>
                    <a:pt x="374" y="309"/>
                    <a:pt x="374" y="309"/>
                  </a:cubicBezTo>
                  <a:cubicBezTo>
                    <a:pt x="373" y="309"/>
                    <a:pt x="373" y="309"/>
                    <a:pt x="373" y="310"/>
                  </a:cubicBezTo>
                  <a:close/>
                  <a:moveTo>
                    <a:pt x="349" y="315"/>
                  </a:moveTo>
                  <a:cubicBezTo>
                    <a:pt x="349" y="315"/>
                    <a:pt x="349" y="316"/>
                    <a:pt x="349" y="316"/>
                  </a:cubicBezTo>
                  <a:cubicBezTo>
                    <a:pt x="349" y="316"/>
                    <a:pt x="349" y="316"/>
                    <a:pt x="350" y="316"/>
                  </a:cubicBezTo>
                  <a:cubicBezTo>
                    <a:pt x="350" y="316"/>
                    <a:pt x="350" y="316"/>
                    <a:pt x="350" y="317"/>
                  </a:cubicBezTo>
                  <a:cubicBezTo>
                    <a:pt x="350" y="317"/>
                    <a:pt x="350" y="317"/>
                    <a:pt x="350" y="318"/>
                  </a:cubicBezTo>
                  <a:cubicBezTo>
                    <a:pt x="350" y="318"/>
                    <a:pt x="350" y="318"/>
                    <a:pt x="350" y="318"/>
                  </a:cubicBezTo>
                  <a:cubicBezTo>
                    <a:pt x="350" y="318"/>
                    <a:pt x="351" y="319"/>
                    <a:pt x="351" y="318"/>
                  </a:cubicBezTo>
                  <a:cubicBezTo>
                    <a:pt x="351" y="318"/>
                    <a:pt x="352" y="318"/>
                    <a:pt x="352" y="318"/>
                  </a:cubicBezTo>
                  <a:cubicBezTo>
                    <a:pt x="352" y="318"/>
                    <a:pt x="352" y="318"/>
                    <a:pt x="352" y="318"/>
                  </a:cubicBezTo>
                  <a:cubicBezTo>
                    <a:pt x="352" y="317"/>
                    <a:pt x="352" y="317"/>
                    <a:pt x="352" y="317"/>
                  </a:cubicBezTo>
                  <a:cubicBezTo>
                    <a:pt x="352" y="317"/>
                    <a:pt x="352" y="316"/>
                    <a:pt x="351" y="316"/>
                  </a:cubicBezTo>
                  <a:cubicBezTo>
                    <a:pt x="351" y="316"/>
                    <a:pt x="351" y="315"/>
                    <a:pt x="351" y="315"/>
                  </a:cubicBezTo>
                  <a:cubicBezTo>
                    <a:pt x="351" y="315"/>
                    <a:pt x="351" y="315"/>
                    <a:pt x="350" y="315"/>
                  </a:cubicBezTo>
                  <a:cubicBezTo>
                    <a:pt x="350" y="315"/>
                    <a:pt x="350" y="315"/>
                    <a:pt x="350" y="315"/>
                  </a:cubicBezTo>
                  <a:cubicBezTo>
                    <a:pt x="350" y="315"/>
                    <a:pt x="350" y="315"/>
                    <a:pt x="350" y="315"/>
                  </a:cubicBezTo>
                  <a:cubicBezTo>
                    <a:pt x="350" y="315"/>
                    <a:pt x="349" y="315"/>
                    <a:pt x="349" y="315"/>
                  </a:cubicBezTo>
                  <a:close/>
                  <a:moveTo>
                    <a:pt x="307" y="328"/>
                  </a:moveTo>
                  <a:cubicBezTo>
                    <a:pt x="307" y="327"/>
                    <a:pt x="306" y="327"/>
                    <a:pt x="306" y="327"/>
                  </a:cubicBezTo>
                  <a:cubicBezTo>
                    <a:pt x="306" y="327"/>
                    <a:pt x="306" y="326"/>
                    <a:pt x="305" y="326"/>
                  </a:cubicBezTo>
                  <a:cubicBezTo>
                    <a:pt x="305" y="327"/>
                    <a:pt x="305" y="327"/>
                    <a:pt x="305" y="327"/>
                  </a:cubicBezTo>
                  <a:cubicBezTo>
                    <a:pt x="305" y="327"/>
                    <a:pt x="305" y="328"/>
                    <a:pt x="305" y="328"/>
                  </a:cubicBezTo>
                  <a:cubicBezTo>
                    <a:pt x="305" y="328"/>
                    <a:pt x="305" y="329"/>
                    <a:pt x="305" y="329"/>
                  </a:cubicBezTo>
                  <a:cubicBezTo>
                    <a:pt x="305" y="329"/>
                    <a:pt x="305" y="329"/>
                    <a:pt x="306" y="329"/>
                  </a:cubicBezTo>
                  <a:cubicBezTo>
                    <a:pt x="306" y="329"/>
                    <a:pt x="306" y="329"/>
                    <a:pt x="306" y="330"/>
                  </a:cubicBezTo>
                  <a:cubicBezTo>
                    <a:pt x="305" y="330"/>
                    <a:pt x="305" y="330"/>
                    <a:pt x="306" y="330"/>
                  </a:cubicBezTo>
                  <a:cubicBezTo>
                    <a:pt x="306" y="330"/>
                    <a:pt x="306" y="330"/>
                    <a:pt x="306" y="330"/>
                  </a:cubicBezTo>
                  <a:cubicBezTo>
                    <a:pt x="306" y="330"/>
                    <a:pt x="306" y="330"/>
                    <a:pt x="307" y="330"/>
                  </a:cubicBezTo>
                  <a:cubicBezTo>
                    <a:pt x="307" y="330"/>
                    <a:pt x="307" y="330"/>
                    <a:pt x="307" y="330"/>
                  </a:cubicBezTo>
                  <a:cubicBezTo>
                    <a:pt x="308" y="330"/>
                    <a:pt x="308" y="329"/>
                    <a:pt x="308" y="329"/>
                  </a:cubicBezTo>
                  <a:cubicBezTo>
                    <a:pt x="308" y="329"/>
                    <a:pt x="308" y="329"/>
                    <a:pt x="308" y="329"/>
                  </a:cubicBezTo>
                  <a:cubicBezTo>
                    <a:pt x="307" y="328"/>
                    <a:pt x="307" y="328"/>
                    <a:pt x="307" y="328"/>
                  </a:cubicBezTo>
                  <a:close/>
                  <a:moveTo>
                    <a:pt x="296" y="315"/>
                  </a:moveTo>
                  <a:cubicBezTo>
                    <a:pt x="296" y="315"/>
                    <a:pt x="296" y="316"/>
                    <a:pt x="296" y="316"/>
                  </a:cubicBezTo>
                  <a:cubicBezTo>
                    <a:pt x="296" y="316"/>
                    <a:pt x="296" y="316"/>
                    <a:pt x="296" y="316"/>
                  </a:cubicBezTo>
                  <a:cubicBezTo>
                    <a:pt x="296" y="317"/>
                    <a:pt x="296" y="317"/>
                    <a:pt x="296" y="318"/>
                  </a:cubicBezTo>
                  <a:cubicBezTo>
                    <a:pt x="296" y="318"/>
                    <a:pt x="296" y="319"/>
                    <a:pt x="296" y="319"/>
                  </a:cubicBezTo>
                  <a:cubicBezTo>
                    <a:pt x="296" y="319"/>
                    <a:pt x="296" y="319"/>
                    <a:pt x="296" y="319"/>
                  </a:cubicBezTo>
                  <a:cubicBezTo>
                    <a:pt x="296" y="320"/>
                    <a:pt x="296" y="320"/>
                    <a:pt x="296" y="320"/>
                  </a:cubicBezTo>
                  <a:cubicBezTo>
                    <a:pt x="296" y="320"/>
                    <a:pt x="296" y="321"/>
                    <a:pt x="296" y="321"/>
                  </a:cubicBezTo>
                  <a:cubicBezTo>
                    <a:pt x="296" y="321"/>
                    <a:pt x="296" y="321"/>
                    <a:pt x="296" y="322"/>
                  </a:cubicBezTo>
                  <a:cubicBezTo>
                    <a:pt x="296" y="322"/>
                    <a:pt x="297" y="322"/>
                    <a:pt x="297" y="323"/>
                  </a:cubicBezTo>
                  <a:cubicBezTo>
                    <a:pt x="297" y="323"/>
                    <a:pt x="297" y="323"/>
                    <a:pt x="297" y="323"/>
                  </a:cubicBezTo>
                  <a:cubicBezTo>
                    <a:pt x="297" y="323"/>
                    <a:pt x="297" y="323"/>
                    <a:pt x="297" y="323"/>
                  </a:cubicBezTo>
                  <a:cubicBezTo>
                    <a:pt x="297" y="323"/>
                    <a:pt x="298" y="323"/>
                    <a:pt x="298" y="323"/>
                  </a:cubicBezTo>
                  <a:cubicBezTo>
                    <a:pt x="298" y="323"/>
                    <a:pt x="299" y="323"/>
                    <a:pt x="299" y="322"/>
                  </a:cubicBezTo>
                  <a:cubicBezTo>
                    <a:pt x="299" y="322"/>
                    <a:pt x="300" y="322"/>
                    <a:pt x="300" y="322"/>
                  </a:cubicBezTo>
                  <a:cubicBezTo>
                    <a:pt x="300" y="322"/>
                    <a:pt x="300" y="322"/>
                    <a:pt x="301" y="322"/>
                  </a:cubicBezTo>
                  <a:cubicBezTo>
                    <a:pt x="301" y="322"/>
                    <a:pt x="301" y="322"/>
                    <a:pt x="301" y="322"/>
                  </a:cubicBezTo>
                  <a:cubicBezTo>
                    <a:pt x="301" y="322"/>
                    <a:pt x="302" y="322"/>
                    <a:pt x="302" y="322"/>
                  </a:cubicBezTo>
                  <a:cubicBezTo>
                    <a:pt x="302" y="322"/>
                    <a:pt x="302" y="322"/>
                    <a:pt x="302" y="322"/>
                  </a:cubicBezTo>
                  <a:cubicBezTo>
                    <a:pt x="303" y="322"/>
                    <a:pt x="303" y="322"/>
                    <a:pt x="303" y="322"/>
                  </a:cubicBezTo>
                  <a:cubicBezTo>
                    <a:pt x="303" y="322"/>
                    <a:pt x="304" y="321"/>
                    <a:pt x="304" y="321"/>
                  </a:cubicBezTo>
                  <a:cubicBezTo>
                    <a:pt x="304" y="320"/>
                    <a:pt x="304" y="319"/>
                    <a:pt x="304" y="319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04" y="318"/>
                    <a:pt x="304" y="318"/>
                    <a:pt x="304" y="317"/>
                  </a:cubicBezTo>
                  <a:cubicBezTo>
                    <a:pt x="304" y="317"/>
                    <a:pt x="304" y="316"/>
                    <a:pt x="305" y="315"/>
                  </a:cubicBezTo>
                  <a:cubicBezTo>
                    <a:pt x="305" y="315"/>
                    <a:pt x="305" y="315"/>
                    <a:pt x="305" y="315"/>
                  </a:cubicBezTo>
                  <a:cubicBezTo>
                    <a:pt x="305" y="314"/>
                    <a:pt x="305" y="314"/>
                    <a:pt x="305" y="313"/>
                  </a:cubicBezTo>
                  <a:cubicBezTo>
                    <a:pt x="305" y="313"/>
                    <a:pt x="305" y="313"/>
                    <a:pt x="305" y="312"/>
                  </a:cubicBezTo>
                  <a:cubicBezTo>
                    <a:pt x="305" y="312"/>
                    <a:pt x="304" y="312"/>
                    <a:pt x="304" y="312"/>
                  </a:cubicBezTo>
                  <a:cubicBezTo>
                    <a:pt x="304" y="311"/>
                    <a:pt x="304" y="311"/>
                    <a:pt x="303" y="311"/>
                  </a:cubicBezTo>
                  <a:cubicBezTo>
                    <a:pt x="303" y="311"/>
                    <a:pt x="302" y="311"/>
                    <a:pt x="302" y="312"/>
                  </a:cubicBezTo>
                  <a:cubicBezTo>
                    <a:pt x="302" y="312"/>
                    <a:pt x="302" y="312"/>
                    <a:pt x="302" y="312"/>
                  </a:cubicBezTo>
                  <a:cubicBezTo>
                    <a:pt x="301" y="312"/>
                    <a:pt x="301" y="313"/>
                    <a:pt x="301" y="313"/>
                  </a:cubicBezTo>
                  <a:cubicBezTo>
                    <a:pt x="300" y="313"/>
                    <a:pt x="300" y="313"/>
                    <a:pt x="300" y="313"/>
                  </a:cubicBezTo>
                  <a:cubicBezTo>
                    <a:pt x="300" y="313"/>
                    <a:pt x="299" y="314"/>
                    <a:pt x="300" y="314"/>
                  </a:cubicBezTo>
                  <a:cubicBezTo>
                    <a:pt x="300" y="314"/>
                    <a:pt x="300" y="314"/>
                    <a:pt x="300" y="314"/>
                  </a:cubicBezTo>
                  <a:cubicBezTo>
                    <a:pt x="301" y="314"/>
                    <a:pt x="301" y="314"/>
                    <a:pt x="301" y="314"/>
                  </a:cubicBezTo>
                  <a:cubicBezTo>
                    <a:pt x="302" y="314"/>
                    <a:pt x="302" y="314"/>
                    <a:pt x="302" y="314"/>
                  </a:cubicBezTo>
                  <a:cubicBezTo>
                    <a:pt x="302" y="314"/>
                    <a:pt x="302" y="315"/>
                    <a:pt x="302" y="315"/>
                  </a:cubicBezTo>
                  <a:cubicBezTo>
                    <a:pt x="302" y="316"/>
                    <a:pt x="302" y="316"/>
                    <a:pt x="302" y="316"/>
                  </a:cubicBezTo>
                  <a:cubicBezTo>
                    <a:pt x="302" y="317"/>
                    <a:pt x="302" y="317"/>
                    <a:pt x="302" y="318"/>
                  </a:cubicBezTo>
                  <a:cubicBezTo>
                    <a:pt x="302" y="319"/>
                    <a:pt x="302" y="319"/>
                    <a:pt x="301" y="319"/>
                  </a:cubicBezTo>
                  <a:cubicBezTo>
                    <a:pt x="301" y="319"/>
                    <a:pt x="301" y="319"/>
                    <a:pt x="301" y="319"/>
                  </a:cubicBezTo>
                  <a:cubicBezTo>
                    <a:pt x="301" y="319"/>
                    <a:pt x="300" y="319"/>
                    <a:pt x="300" y="320"/>
                  </a:cubicBezTo>
                  <a:cubicBezTo>
                    <a:pt x="300" y="320"/>
                    <a:pt x="299" y="320"/>
                    <a:pt x="299" y="319"/>
                  </a:cubicBezTo>
                  <a:cubicBezTo>
                    <a:pt x="299" y="319"/>
                    <a:pt x="299" y="319"/>
                    <a:pt x="299" y="319"/>
                  </a:cubicBezTo>
                  <a:cubicBezTo>
                    <a:pt x="299" y="319"/>
                    <a:pt x="299" y="318"/>
                    <a:pt x="299" y="318"/>
                  </a:cubicBezTo>
                  <a:cubicBezTo>
                    <a:pt x="300" y="318"/>
                    <a:pt x="300" y="318"/>
                    <a:pt x="300" y="318"/>
                  </a:cubicBezTo>
                  <a:cubicBezTo>
                    <a:pt x="301" y="318"/>
                    <a:pt x="301" y="318"/>
                    <a:pt x="301" y="318"/>
                  </a:cubicBezTo>
                  <a:cubicBezTo>
                    <a:pt x="301" y="318"/>
                    <a:pt x="301" y="318"/>
                    <a:pt x="301" y="317"/>
                  </a:cubicBezTo>
                  <a:cubicBezTo>
                    <a:pt x="301" y="317"/>
                    <a:pt x="301" y="316"/>
                    <a:pt x="301" y="316"/>
                  </a:cubicBezTo>
                  <a:cubicBezTo>
                    <a:pt x="301" y="315"/>
                    <a:pt x="301" y="315"/>
                    <a:pt x="300" y="315"/>
                  </a:cubicBezTo>
                  <a:cubicBezTo>
                    <a:pt x="300" y="315"/>
                    <a:pt x="300" y="315"/>
                    <a:pt x="300" y="315"/>
                  </a:cubicBezTo>
                  <a:cubicBezTo>
                    <a:pt x="300" y="316"/>
                    <a:pt x="300" y="316"/>
                    <a:pt x="299" y="316"/>
                  </a:cubicBezTo>
                  <a:cubicBezTo>
                    <a:pt x="299" y="316"/>
                    <a:pt x="299" y="315"/>
                    <a:pt x="299" y="315"/>
                  </a:cubicBezTo>
                  <a:cubicBezTo>
                    <a:pt x="299" y="315"/>
                    <a:pt x="299" y="315"/>
                    <a:pt x="299" y="315"/>
                  </a:cubicBezTo>
                  <a:cubicBezTo>
                    <a:pt x="299" y="315"/>
                    <a:pt x="299" y="314"/>
                    <a:pt x="299" y="314"/>
                  </a:cubicBezTo>
                  <a:cubicBezTo>
                    <a:pt x="299" y="314"/>
                    <a:pt x="299" y="314"/>
                    <a:pt x="299" y="314"/>
                  </a:cubicBezTo>
                  <a:cubicBezTo>
                    <a:pt x="299" y="314"/>
                    <a:pt x="298" y="314"/>
                    <a:pt x="298" y="314"/>
                  </a:cubicBezTo>
                  <a:cubicBezTo>
                    <a:pt x="298" y="313"/>
                    <a:pt x="298" y="313"/>
                    <a:pt x="297" y="313"/>
                  </a:cubicBezTo>
                  <a:cubicBezTo>
                    <a:pt x="297" y="313"/>
                    <a:pt x="297" y="313"/>
                    <a:pt x="297" y="313"/>
                  </a:cubicBezTo>
                  <a:cubicBezTo>
                    <a:pt x="296" y="313"/>
                    <a:pt x="296" y="314"/>
                    <a:pt x="296" y="314"/>
                  </a:cubicBezTo>
                  <a:cubicBezTo>
                    <a:pt x="296" y="314"/>
                    <a:pt x="296" y="315"/>
                    <a:pt x="296" y="315"/>
                  </a:cubicBezTo>
                  <a:cubicBezTo>
                    <a:pt x="295" y="315"/>
                    <a:pt x="295" y="315"/>
                    <a:pt x="296" y="315"/>
                  </a:cubicBezTo>
                  <a:close/>
                  <a:moveTo>
                    <a:pt x="272" y="311"/>
                  </a:moveTo>
                  <a:cubicBezTo>
                    <a:pt x="272" y="311"/>
                    <a:pt x="272" y="312"/>
                    <a:pt x="272" y="312"/>
                  </a:cubicBezTo>
                  <a:cubicBezTo>
                    <a:pt x="273" y="312"/>
                    <a:pt x="273" y="312"/>
                    <a:pt x="273" y="312"/>
                  </a:cubicBezTo>
                  <a:cubicBezTo>
                    <a:pt x="273" y="313"/>
                    <a:pt x="273" y="313"/>
                    <a:pt x="273" y="313"/>
                  </a:cubicBezTo>
                  <a:cubicBezTo>
                    <a:pt x="274" y="314"/>
                    <a:pt x="274" y="314"/>
                    <a:pt x="274" y="314"/>
                  </a:cubicBezTo>
                  <a:cubicBezTo>
                    <a:pt x="275" y="314"/>
                    <a:pt x="275" y="314"/>
                    <a:pt x="275" y="314"/>
                  </a:cubicBezTo>
                  <a:cubicBezTo>
                    <a:pt x="275" y="314"/>
                    <a:pt x="276" y="314"/>
                    <a:pt x="276" y="313"/>
                  </a:cubicBezTo>
                  <a:cubicBezTo>
                    <a:pt x="276" y="313"/>
                    <a:pt x="276" y="313"/>
                    <a:pt x="276" y="312"/>
                  </a:cubicBezTo>
                  <a:cubicBezTo>
                    <a:pt x="275" y="312"/>
                    <a:pt x="275" y="312"/>
                    <a:pt x="275" y="312"/>
                  </a:cubicBezTo>
                  <a:cubicBezTo>
                    <a:pt x="275" y="311"/>
                    <a:pt x="275" y="311"/>
                    <a:pt x="274" y="311"/>
                  </a:cubicBezTo>
                  <a:cubicBezTo>
                    <a:pt x="274" y="310"/>
                    <a:pt x="273" y="310"/>
                    <a:pt x="273" y="310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2" y="310"/>
                    <a:pt x="272" y="310"/>
                    <a:pt x="272" y="311"/>
                  </a:cubicBezTo>
                  <a:cubicBezTo>
                    <a:pt x="272" y="311"/>
                    <a:pt x="272" y="311"/>
                    <a:pt x="272" y="311"/>
                  </a:cubicBezTo>
                  <a:close/>
                  <a:moveTo>
                    <a:pt x="276" y="322"/>
                  </a:moveTo>
                  <a:cubicBezTo>
                    <a:pt x="275" y="322"/>
                    <a:pt x="275" y="322"/>
                    <a:pt x="274" y="322"/>
                  </a:cubicBezTo>
                  <a:cubicBezTo>
                    <a:pt x="274" y="321"/>
                    <a:pt x="274" y="322"/>
                    <a:pt x="274" y="322"/>
                  </a:cubicBezTo>
                  <a:cubicBezTo>
                    <a:pt x="274" y="322"/>
                    <a:pt x="273" y="323"/>
                    <a:pt x="273" y="323"/>
                  </a:cubicBezTo>
                  <a:cubicBezTo>
                    <a:pt x="273" y="323"/>
                    <a:pt x="272" y="324"/>
                    <a:pt x="272" y="324"/>
                  </a:cubicBezTo>
                  <a:cubicBezTo>
                    <a:pt x="272" y="324"/>
                    <a:pt x="271" y="324"/>
                    <a:pt x="271" y="325"/>
                  </a:cubicBezTo>
                  <a:cubicBezTo>
                    <a:pt x="271" y="325"/>
                    <a:pt x="271" y="325"/>
                    <a:pt x="271" y="325"/>
                  </a:cubicBezTo>
                  <a:cubicBezTo>
                    <a:pt x="271" y="325"/>
                    <a:pt x="272" y="326"/>
                    <a:pt x="272" y="325"/>
                  </a:cubicBezTo>
                  <a:cubicBezTo>
                    <a:pt x="272" y="325"/>
                    <a:pt x="272" y="325"/>
                    <a:pt x="272" y="325"/>
                  </a:cubicBezTo>
                  <a:cubicBezTo>
                    <a:pt x="272" y="325"/>
                    <a:pt x="273" y="325"/>
                    <a:pt x="274" y="325"/>
                  </a:cubicBezTo>
                  <a:cubicBezTo>
                    <a:pt x="274" y="325"/>
                    <a:pt x="274" y="325"/>
                    <a:pt x="274" y="325"/>
                  </a:cubicBezTo>
                  <a:cubicBezTo>
                    <a:pt x="274" y="324"/>
                    <a:pt x="275" y="324"/>
                    <a:pt x="275" y="323"/>
                  </a:cubicBezTo>
                  <a:cubicBezTo>
                    <a:pt x="275" y="323"/>
                    <a:pt x="275" y="323"/>
                    <a:pt x="276" y="323"/>
                  </a:cubicBezTo>
                  <a:cubicBezTo>
                    <a:pt x="276" y="323"/>
                    <a:pt x="276" y="322"/>
                    <a:pt x="276" y="322"/>
                  </a:cubicBezTo>
                  <a:close/>
                  <a:moveTo>
                    <a:pt x="221" y="310"/>
                  </a:moveTo>
                  <a:cubicBezTo>
                    <a:pt x="221" y="310"/>
                    <a:pt x="221" y="310"/>
                    <a:pt x="221" y="311"/>
                  </a:cubicBezTo>
                  <a:cubicBezTo>
                    <a:pt x="221" y="311"/>
                    <a:pt x="222" y="312"/>
                    <a:pt x="222" y="312"/>
                  </a:cubicBezTo>
                  <a:cubicBezTo>
                    <a:pt x="222" y="312"/>
                    <a:pt x="222" y="313"/>
                    <a:pt x="222" y="313"/>
                  </a:cubicBezTo>
                  <a:cubicBezTo>
                    <a:pt x="222" y="313"/>
                    <a:pt x="222" y="313"/>
                    <a:pt x="222" y="313"/>
                  </a:cubicBezTo>
                  <a:cubicBezTo>
                    <a:pt x="222" y="314"/>
                    <a:pt x="223" y="314"/>
                    <a:pt x="223" y="314"/>
                  </a:cubicBezTo>
                  <a:cubicBezTo>
                    <a:pt x="223" y="314"/>
                    <a:pt x="223" y="314"/>
                    <a:pt x="223" y="314"/>
                  </a:cubicBezTo>
                  <a:cubicBezTo>
                    <a:pt x="223" y="314"/>
                    <a:pt x="223" y="314"/>
                    <a:pt x="223" y="314"/>
                  </a:cubicBezTo>
                  <a:cubicBezTo>
                    <a:pt x="223" y="314"/>
                    <a:pt x="223" y="314"/>
                    <a:pt x="223" y="314"/>
                  </a:cubicBezTo>
                  <a:cubicBezTo>
                    <a:pt x="224" y="314"/>
                    <a:pt x="224" y="314"/>
                    <a:pt x="224" y="314"/>
                  </a:cubicBezTo>
                  <a:cubicBezTo>
                    <a:pt x="224" y="313"/>
                    <a:pt x="224" y="313"/>
                    <a:pt x="225" y="314"/>
                  </a:cubicBezTo>
                  <a:cubicBezTo>
                    <a:pt x="225" y="314"/>
                    <a:pt x="225" y="314"/>
                    <a:pt x="226" y="314"/>
                  </a:cubicBezTo>
                  <a:cubicBezTo>
                    <a:pt x="226" y="314"/>
                    <a:pt x="226" y="315"/>
                    <a:pt x="227" y="315"/>
                  </a:cubicBezTo>
                  <a:cubicBezTo>
                    <a:pt x="227" y="315"/>
                    <a:pt x="227" y="315"/>
                    <a:pt x="227" y="315"/>
                  </a:cubicBezTo>
                  <a:cubicBezTo>
                    <a:pt x="227" y="315"/>
                    <a:pt x="228" y="314"/>
                    <a:pt x="227" y="314"/>
                  </a:cubicBezTo>
                  <a:cubicBezTo>
                    <a:pt x="227" y="314"/>
                    <a:pt x="227" y="314"/>
                    <a:pt x="227" y="314"/>
                  </a:cubicBezTo>
                  <a:cubicBezTo>
                    <a:pt x="227" y="313"/>
                    <a:pt x="227" y="313"/>
                    <a:pt x="228" y="312"/>
                  </a:cubicBezTo>
                  <a:cubicBezTo>
                    <a:pt x="228" y="312"/>
                    <a:pt x="228" y="312"/>
                    <a:pt x="227" y="312"/>
                  </a:cubicBezTo>
                  <a:cubicBezTo>
                    <a:pt x="227" y="312"/>
                    <a:pt x="227" y="312"/>
                    <a:pt x="227" y="312"/>
                  </a:cubicBezTo>
                  <a:cubicBezTo>
                    <a:pt x="227" y="312"/>
                    <a:pt x="227" y="311"/>
                    <a:pt x="226" y="311"/>
                  </a:cubicBezTo>
                  <a:cubicBezTo>
                    <a:pt x="226" y="311"/>
                    <a:pt x="226" y="311"/>
                    <a:pt x="226" y="311"/>
                  </a:cubicBezTo>
                  <a:cubicBezTo>
                    <a:pt x="226" y="311"/>
                    <a:pt x="226" y="311"/>
                    <a:pt x="225" y="310"/>
                  </a:cubicBezTo>
                  <a:cubicBezTo>
                    <a:pt x="225" y="310"/>
                    <a:pt x="225" y="310"/>
                    <a:pt x="225" y="310"/>
                  </a:cubicBezTo>
                  <a:cubicBezTo>
                    <a:pt x="225" y="310"/>
                    <a:pt x="225" y="310"/>
                    <a:pt x="225" y="310"/>
                  </a:cubicBezTo>
                  <a:cubicBezTo>
                    <a:pt x="225" y="310"/>
                    <a:pt x="224" y="310"/>
                    <a:pt x="224" y="310"/>
                  </a:cubicBezTo>
                  <a:cubicBezTo>
                    <a:pt x="224" y="310"/>
                    <a:pt x="224" y="309"/>
                    <a:pt x="223" y="309"/>
                  </a:cubicBezTo>
                  <a:cubicBezTo>
                    <a:pt x="223" y="309"/>
                    <a:pt x="223" y="309"/>
                    <a:pt x="222" y="309"/>
                  </a:cubicBezTo>
                  <a:cubicBezTo>
                    <a:pt x="222" y="309"/>
                    <a:pt x="222" y="309"/>
                    <a:pt x="222" y="309"/>
                  </a:cubicBezTo>
                  <a:cubicBezTo>
                    <a:pt x="222" y="309"/>
                    <a:pt x="222" y="309"/>
                    <a:pt x="221" y="309"/>
                  </a:cubicBezTo>
                  <a:cubicBezTo>
                    <a:pt x="221" y="310"/>
                    <a:pt x="221" y="310"/>
                    <a:pt x="221" y="310"/>
                  </a:cubicBezTo>
                  <a:close/>
                  <a:moveTo>
                    <a:pt x="203" y="317"/>
                  </a:moveTo>
                  <a:cubicBezTo>
                    <a:pt x="203" y="318"/>
                    <a:pt x="203" y="318"/>
                    <a:pt x="203" y="319"/>
                  </a:cubicBezTo>
                  <a:cubicBezTo>
                    <a:pt x="203" y="319"/>
                    <a:pt x="203" y="319"/>
                    <a:pt x="203" y="319"/>
                  </a:cubicBezTo>
                  <a:cubicBezTo>
                    <a:pt x="203" y="319"/>
                    <a:pt x="203" y="320"/>
                    <a:pt x="203" y="320"/>
                  </a:cubicBezTo>
                  <a:cubicBezTo>
                    <a:pt x="204" y="320"/>
                    <a:pt x="204" y="320"/>
                    <a:pt x="204" y="320"/>
                  </a:cubicBezTo>
                  <a:cubicBezTo>
                    <a:pt x="204" y="320"/>
                    <a:pt x="204" y="319"/>
                    <a:pt x="204" y="319"/>
                  </a:cubicBezTo>
                  <a:cubicBezTo>
                    <a:pt x="205" y="319"/>
                    <a:pt x="205" y="319"/>
                    <a:pt x="205" y="318"/>
                  </a:cubicBezTo>
                  <a:cubicBezTo>
                    <a:pt x="204" y="318"/>
                    <a:pt x="204" y="317"/>
                    <a:pt x="204" y="317"/>
                  </a:cubicBezTo>
                  <a:cubicBezTo>
                    <a:pt x="204" y="317"/>
                    <a:pt x="203" y="317"/>
                    <a:pt x="203" y="317"/>
                  </a:cubicBezTo>
                  <a:cubicBezTo>
                    <a:pt x="203" y="317"/>
                    <a:pt x="203" y="317"/>
                    <a:pt x="203" y="317"/>
                  </a:cubicBezTo>
                  <a:close/>
                  <a:moveTo>
                    <a:pt x="124" y="320"/>
                  </a:moveTo>
                  <a:cubicBezTo>
                    <a:pt x="124" y="320"/>
                    <a:pt x="124" y="319"/>
                    <a:pt x="124" y="319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24" y="317"/>
                    <a:pt x="124" y="317"/>
                    <a:pt x="124" y="317"/>
                  </a:cubicBezTo>
                  <a:cubicBezTo>
                    <a:pt x="124" y="317"/>
                    <a:pt x="124" y="317"/>
                    <a:pt x="124" y="317"/>
                  </a:cubicBezTo>
                  <a:cubicBezTo>
                    <a:pt x="124" y="317"/>
                    <a:pt x="124" y="316"/>
                    <a:pt x="124" y="316"/>
                  </a:cubicBezTo>
                  <a:cubicBezTo>
                    <a:pt x="123" y="316"/>
                    <a:pt x="123" y="316"/>
                    <a:pt x="123" y="316"/>
                  </a:cubicBezTo>
                  <a:cubicBezTo>
                    <a:pt x="123" y="316"/>
                    <a:pt x="123" y="316"/>
                    <a:pt x="123" y="316"/>
                  </a:cubicBezTo>
                  <a:cubicBezTo>
                    <a:pt x="123" y="315"/>
                    <a:pt x="123" y="315"/>
                    <a:pt x="122" y="315"/>
                  </a:cubicBezTo>
                  <a:cubicBezTo>
                    <a:pt x="122" y="315"/>
                    <a:pt x="122" y="315"/>
                    <a:pt x="122" y="315"/>
                  </a:cubicBezTo>
                  <a:cubicBezTo>
                    <a:pt x="122" y="315"/>
                    <a:pt x="121" y="315"/>
                    <a:pt x="121" y="315"/>
                  </a:cubicBezTo>
                  <a:cubicBezTo>
                    <a:pt x="121" y="315"/>
                    <a:pt x="121" y="315"/>
                    <a:pt x="121" y="315"/>
                  </a:cubicBezTo>
                  <a:cubicBezTo>
                    <a:pt x="121" y="315"/>
                    <a:pt x="120" y="315"/>
                    <a:pt x="120" y="315"/>
                  </a:cubicBezTo>
                  <a:cubicBezTo>
                    <a:pt x="120" y="315"/>
                    <a:pt x="120" y="315"/>
                    <a:pt x="119" y="315"/>
                  </a:cubicBezTo>
                  <a:cubicBezTo>
                    <a:pt x="119" y="315"/>
                    <a:pt x="119" y="315"/>
                    <a:pt x="118" y="315"/>
                  </a:cubicBezTo>
                  <a:cubicBezTo>
                    <a:pt x="118" y="315"/>
                    <a:pt x="118" y="315"/>
                    <a:pt x="118" y="315"/>
                  </a:cubicBezTo>
                  <a:cubicBezTo>
                    <a:pt x="117" y="315"/>
                    <a:pt x="117" y="315"/>
                    <a:pt x="116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5"/>
                    <a:pt x="115" y="315"/>
                    <a:pt x="115" y="315"/>
                  </a:cubicBezTo>
                  <a:cubicBezTo>
                    <a:pt x="115" y="315"/>
                    <a:pt x="115" y="315"/>
                    <a:pt x="114" y="315"/>
                  </a:cubicBezTo>
                  <a:cubicBezTo>
                    <a:pt x="114" y="315"/>
                    <a:pt x="114" y="315"/>
                    <a:pt x="114" y="315"/>
                  </a:cubicBezTo>
                  <a:cubicBezTo>
                    <a:pt x="114" y="315"/>
                    <a:pt x="113" y="315"/>
                    <a:pt x="113" y="315"/>
                  </a:cubicBezTo>
                  <a:cubicBezTo>
                    <a:pt x="113" y="315"/>
                    <a:pt x="113" y="315"/>
                    <a:pt x="113" y="315"/>
                  </a:cubicBezTo>
                  <a:cubicBezTo>
                    <a:pt x="112" y="315"/>
                    <a:pt x="112" y="316"/>
                    <a:pt x="111" y="316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11" y="316"/>
                    <a:pt x="111" y="316"/>
                    <a:pt x="110" y="316"/>
                  </a:cubicBezTo>
                  <a:cubicBezTo>
                    <a:pt x="110" y="316"/>
                    <a:pt x="110" y="316"/>
                    <a:pt x="110" y="316"/>
                  </a:cubicBezTo>
                  <a:cubicBezTo>
                    <a:pt x="110" y="316"/>
                    <a:pt x="109" y="316"/>
                    <a:pt x="109" y="316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16"/>
                    <a:pt x="108" y="317"/>
                    <a:pt x="108" y="317"/>
                  </a:cubicBezTo>
                  <a:cubicBezTo>
                    <a:pt x="108" y="317"/>
                    <a:pt x="108" y="317"/>
                    <a:pt x="108" y="317"/>
                  </a:cubicBezTo>
                  <a:cubicBezTo>
                    <a:pt x="108" y="317"/>
                    <a:pt x="108" y="317"/>
                    <a:pt x="108" y="317"/>
                  </a:cubicBezTo>
                  <a:cubicBezTo>
                    <a:pt x="108" y="317"/>
                    <a:pt x="109" y="317"/>
                    <a:pt x="109" y="317"/>
                  </a:cubicBezTo>
                  <a:cubicBezTo>
                    <a:pt x="109" y="317"/>
                    <a:pt x="109" y="317"/>
                    <a:pt x="110" y="317"/>
                  </a:cubicBezTo>
                  <a:cubicBezTo>
                    <a:pt x="110" y="317"/>
                    <a:pt x="110" y="317"/>
                    <a:pt x="110" y="317"/>
                  </a:cubicBezTo>
                  <a:cubicBezTo>
                    <a:pt x="111" y="317"/>
                    <a:pt x="111" y="317"/>
                    <a:pt x="111" y="317"/>
                  </a:cubicBezTo>
                  <a:cubicBezTo>
                    <a:pt x="111" y="317"/>
                    <a:pt x="112" y="317"/>
                    <a:pt x="112" y="318"/>
                  </a:cubicBezTo>
                  <a:cubicBezTo>
                    <a:pt x="112" y="318"/>
                    <a:pt x="112" y="318"/>
                    <a:pt x="112" y="318"/>
                  </a:cubicBezTo>
                  <a:cubicBezTo>
                    <a:pt x="112" y="318"/>
                    <a:pt x="112" y="318"/>
                    <a:pt x="112" y="318"/>
                  </a:cubicBezTo>
                  <a:cubicBezTo>
                    <a:pt x="112" y="319"/>
                    <a:pt x="112" y="319"/>
                    <a:pt x="112" y="319"/>
                  </a:cubicBezTo>
                  <a:cubicBezTo>
                    <a:pt x="112" y="319"/>
                    <a:pt x="111" y="319"/>
                    <a:pt x="111" y="319"/>
                  </a:cubicBezTo>
                  <a:cubicBezTo>
                    <a:pt x="111" y="319"/>
                    <a:pt x="111" y="319"/>
                    <a:pt x="110" y="319"/>
                  </a:cubicBezTo>
                  <a:cubicBezTo>
                    <a:pt x="110" y="319"/>
                    <a:pt x="110" y="319"/>
                    <a:pt x="110" y="319"/>
                  </a:cubicBezTo>
                  <a:cubicBezTo>
                    <a:pt x="109" y="320"/>
                    <a:pt x="109" y="320"/>
                    <a:pt x="109" y="320"/>
                  </a:cubicBezTo>
                  <a:cubicBezTo>
                    <a:pt x="109" y="320"/>
                    <a:pt x="109" y="320"/>
                    <a:pt x="109" y="320"/>
                  </a:cubicBezTo>
                  <a:cubicBezTo>
                    <a:pt x="110" y="321"/>
                    <a:pt x="110" y="321"/>
                    <a:pt x="110" y="321"/>
                  </a:cubicBezTo>
                  <a:cubicBezTo>
                    <a:pt x="111" y="321"/>
                    <a:pt x="111" y="321"/>
                    <a:pt x="112" y="321"/>
                  </a:cubicBezTo>
                  <a:cubicBezTo>
                    <a:pt x="112" y="321"/>
                    <a:pt x="112" y="321"/>
                    <a:pt x="113" y="321"/>
                  </a:cubicBezTo>
                  <a:cubicBezTo>
                    <a:pt x="113" y="321"/>
                    <a:pt x="113" y="321"/>
                    <a:pt x="113" y="321"/>
                  </a:cubicBezTo>
                  <a:cubicBezTo>
                    <a:pt x="113" y="321"/>
                    <a:pt x="113" y="322"/>
                    <a:pt x="113" y="322"/>
                  </a:cubicBezTo>
                  <a:cubicBezTo>
                    <a:pt x="113" y="322"/>
                    <a:pt x="112" y="322"/>
                    <a:pt x="112" y="322"/>
                  </a:cubicBezTo>
                  <a:cubicBezTo>
                    <a:pt x="112" y="322"/>
                    <a:pt x="112" y="322"/>
                    <a:pt x="111" y="322"/>
                  </a:cubicBezTo>
                  <a:cubicBezTo>
                    <a:pt x="111" y="322"/>
                    <a:pt x="111" y="322"/>
                    <a:pt x="111" y="322"/>
                  </a:cubicBezTo>
                  <a:cubicBezTo>
                    <a:pt x="111" y="322"/>
                    <a:pt x="110" y="322"/>
                    <a:pt x="110" y="322"/>
                  </a:cubicBezTo>
                  <a:cubicBezTo>
                    <a:pt x="110" y="322"/>
                    <a:pt x="110" y="322"/>
                    <a:pt x="110" y="322"/>
                  </a:cubicBezTo>
                  <a:cubicBezTo>
                    <a:pt x="109" y="323"/>
                    <a:pt x="108" y="323"/>
                    <a:pt x="107" y="323"/>
                  </a:cubicBezTo>
                  <a:cubicBezTo>
                    <a:pt x="107" y="323"/>
                    <a:pt x="107" y="323"/>
                    <a:pt x="107" y="323"/>
                  </a:cubicBezTo>
                  <a:cubicBezTo>
                    <a:pt x="107" y="322"/>
                    <a:pt x="106" y="322"/>
                    <a:pt x="106" y="322"/>
                  </a:cubicBezTo>
                  <a:cubicBezTo>
                    <a:pt x="106" y="322"/>
                    <a:pt x="106" y="321"/>
                    <a:pt x="106" y="321"/>
                  </a:cubicBezTo>
                  <a:cubicBezTo>
                    <a:pt x="106" y="321"/>
                    <a:pt x="106" y="321"/>
                    <a:pt x="106" y="321"/>
                  </a:cubicBezTo>
                  <a:cubicBezTo>
                    <a:pt x="105" y="320"/>
                    <a:pt x="105" y="320"/>
                    <a:pt x="105" y="320"/>
                  </a:cubicBezTo>
                  <a:cubicBezTo>
                    <a:pt x="105" y="320"/>
                    <a:pt x="105" y="319"/>
                    <a:pt x="104" y="320"/>
                  </a:cubicBezTo>
                  <a:cubicBezTo>
                    <a:pt x="104" y="320"/>
                    <a:pt x="103" y="320"/>
                    <a:pt x="103" y="321"/>
                  </a:cubicBezTo>
                  <a:cubicBezTo>
                    <a:pt x="103" y="321"/>
                    <a:pt x="103" y="321"/>
                    <a:pt x="103" y="321"/>
                  </a:cubicBezTo>
                  <a:cubicBezTo>
                    <a:pt x="103" y="321"/>
                    <a:pt x="103" y="321"/>
                    <a:pt x="103" y="322"/>
                  </a:cubicBezTo>
                  <a:cubicBezTo>
                    <a:pt x="103" y="322"/>
                    <a:pt x="103" y="322"/>
                    <a:pt x="103" y="322"/>
                  </a:cubicBezTo>
                  <a:cubicBezTo>
                    <a:pt x="103" y="322"/>
                    <a:pt x="104" y="322"/>
                    <a:pt x="104" y="322"/>
                  </a:cubicBezTo>
                  <a:cubicBezTo>
                    <a:pt x="104" y="323"/>
                    <a:pt x="104" y="323"/>
                    <a:pt x="104" y="323"/>
                  </a:cubicBezTo>
                  <a:cubicBezTo>
                    <a:pt x="104" y="323"/>
                    <a:pt x="104" y="324"/>
                    <a:pt x="104" y="324"/>
                  </a:cubicBezTo>
                  <a:cubicBezTo>
                    <a:pt x="104" y="324"/>
                    <a:pt x="104" y="324"/>
                    <a:pt x="104" y="324"/>
                  </a:cubicBezTo>
                  <a:cubicBezTo>
                    <a:pt x="104" y="325"/>
                    <a:pt x="104" y="326"/>
                    <a:pt x="104" y="326"/>
                  </a:cubicBezTo>
                  <a:cubicBezTo>
                    <a:pt x="105" y="327"/>
                    <a:pt x="105" y="329"/>
                    <a:pt x="105" y="330"/>
                  </a:cubicBezTo>
                  <a:cubicBezTo>
                    <a:pt x="105" y="330"/>
                    <a:pt x="105" y="331"/>
                    <a:pt x="105" y="331"/>
                  </a:cubicBezTo>
                  <a:cubicBezTo>
                    <a:pt x="105" y="332"/>
                    <a:pt x="105" y="333"/>
                    <a:pt x="105" y="333"/>
                  </a:cubicBezTo>
                  <a:cubicBezTo>
                    <a:pt x="105" y="334"/>
                    <a:pt x="104" y="335"/>
                    <a:pt x="104" y="335"/>
                  </a:cubicBezTo>
                  <a:cubicBezTo>
                    <a:pt x="104" y="336"/>
                    <a:pt x="104" y="336"/>
                    <a:pt x="105" y="337"/>
                  </a:cubicBezTo>
                  <a:cubicBezTo>
                    <a:pt x="105" y="337"/>
                    <a:pt x="106" y="337"/>
                    <a:pt x="107" y="337"/>
                  </a:cubicBezTo>
                  <a:cubicBezTo>
                    <a:pt x="107" y="337"/>
                    <a:pt x="107" y="337"/>
                    <a:pt x="107" y="337"/>
                  </a:cubicBezTo>
                  <a:cubicBezTo>
                    <a:pt x="108" y="337"/>
                    <a:pt x="108" y="337"/>
                    <a:pt x="108" y="337"/>
                  </a:cubicBezTo>
                  <a:cubicBezTo>
                    <a:pt x="109" y="337"/>
                    <a:pt x="109" y="337"/>
                    <a:pt x="110" y="338"/>
                  </a:cubicBezTo>
                  <a:cubicBezTo>
                    <a:pt x="110" y="338"/>
                    <a:pt x="111" y="338"/>
                    <a:pt x="111" y="338"/>
                  </a:cubicBezTo>
                  <a:cubicBezTo>
                    <a:pt x="112" y="337"/>
                    <a:pt x="112" y="337"/>
                    <a:pt x="113" y="337"/>
                  </a:cubicBezTo>
                  <a:cubicBezTo>
                    <a:pt x="114" y="337"/>
                    <a:pt x="114" y="337"/>
                    <a:pt x="115" y="337"/>
                  </a:cubicBezTo>
                  <a:cubicBezTo>
                    <a:pt x="115" y="337"/>
                    <a:pt x="116" y="337"/>
                    <a:pt x="116" y="337"/>
                  </a:cubicBezTo>
                  <a:cubicBezTo>
                    <a:pt x="116" y="337"/>
                    <a:pt x="117" y="337"/>
                    <a:pt x="117" y="337"/>
                  </a:cubicBezTo>
                  <a:cubicBezTo>
                    <a:pt x="117" y="337"/>
                    <a:pt x="117" y="337"/>
                    <a:pt x="117" y="337"/>
                  </a:cubicBezTo>
                  <a:cubicBezTo>
                    <a:pt x="118" y="337"/>
                    <a:pt x="118" y="337"/>
                    <a:pt x="118" y="337"/>
                  </a:cubicBezTo>
                  <a:cubicBezTo>
                    <a:pt x="118" y="337"/>
                    <a:pt x="119" y="337"/>
                    <a:pt x="119" y="337"/>
                  </a:cubicBezTo>
                  <a:cubicBezTo>
                    <a:pt x="119" y="337"/>
                    <a:pt x="119" y="337"/>
                    <a:pt x="119" y="336"/>
                  </a:cubicBezTo>
                  <a:cubicBezTo>
                    <a:pt x="119" y="336"/>
                    <a:pt x="119" y="336"/>
                    <a:pt x="119" y="336"/>
                  </a:cubicBezTo>
                  <a:cubicBezTo>
                    <a:pt x="120" y="335"/>
                    <a:pt x="119" y="335"/>
                    <a:pt x="119" y="335"/>
                  </a:cubicBezTo>
                  <a:cubicBezTo>
                    <a:pt x="119" y="335"/>
                    <a:pt x="119" y="335"/>
                    <a:pt x="119" y="335"/>
                  </a:cubicBezTo>
                  <a:cubicBezTo>
                    <a:pt x="119" y="335"/>
                    <a:pt x="118" y="335"/>
                    <a:pt x="118" y="335"/>
                  </a:cubicBezTo>
                  <a:cubicBezTo>
                    <a:pt x="118" y="335"/>
                    <a:pt x="118" y="335"/>
                    <a:pt x="118" y="334"/>
                  </a:cubicBezTo>
                  <a:cubicBezTo>
                    <a:pt x="118" y="334"/>
                    <a:pt x="118" y="334"/>
                    <a:pt x="118" y="334"/>
                  </a:cubicBezTo>
                  <a:cubicBezTo>
                    <a:pt x="118" y="334"/>
                    <a:pt x="119" y="333"/>
                    <a:pt x="119" y="332"/>
                  </a:cubicBezTo>
                  <a:cubicBezTo>
                    <a:pt x="119" y="332"/>
                    <a:pt x="119" y="332"/>
                    <a:pt x="119" y="332"/>
                  </a:cubicBezTo>
                  <a:cubicBezTo>
                    <a:pt x="119" y="332"/>
                    <a:pt x="119" y="332"/>
                    <a:pt x="119" y="332"/>
                  </a:cubicBezTo>
                  <a:cubicBezTo>
                    <a:pt x="119" y="332"/>
                    <a:pt x="120" y="332"/>
                    <a:pt x="120" y="332"/>
                  </a:cubicBezTo>
                  <a:cubicBezTo>
                    <a:pt x="120" y="332"/>
                    <a:pt x="120" y="332"/>
                    <a:pt x="120" y="331"/>
                  </a:cubicBezTo>
                  <a:cubicBezTo>
                    <a:pt x="120" y="331"/>
                    <a:pt x="120" y="331"/>
                    <a:pt x="121" y="331"/>
                  </a:cubicBezTo>
                  <a:cubicBezTo>
                    <a:pt x="121" y="331"/>
                    <a:pt x="121" y="331"/>
                    <a:pt x="121" y="332"/>
                  </a:cubicBezTo>
                  <a:cubicBezTo>
                    <a:pt x="121" y="332"/>
                    <a:pt x="122" y="332"/>
                    <a:pt x="122" y="332"/>
                  </a:cubicBezTo>
                  <a:cubicBezTo>
                    <a:pt x="122" y="332"/>
                    <a:pt x="122" y="332"/>
                    <a:pt x="122" y="333"/>
                  </a:cubicBezTo>
                  <a:cubicBezTo>
                    <a:pt x="122" y="333"/>
                    <a:pt x="122" y="334"/>
                    <a:pt x="122" y="334"/>
                  </a:cubicBezTo>
                  <a:cubicBezTo>
                    <a:pt x="122" y="335"/>
                    <a:pt x="122" y="336"/>
                    <a:pt x="122" y="337"/>
                  </a:cubicBezTo>
                  <a:cubicBezTo>
                    <a:pt x="122" y="337"/>
                    <a:pt x="122" y="338"/>
                    <a:pt x="122" y="338"/>
                  </a:cubicBezTo>
                  <a:cubicBezTo>
                    <a:pt x="122" y="339"/>
                    <a:pt x="122" y="339"/>
                    <a:pt x="121" y="340"/>
                  </a:cubicBezTo>
                  <a:cubicBezTo>
                    <a:pt x="121" y="340"/>
                    <a:pt x="121" y="340"/>
                    <a:pt x="120" y="340"/>
                  </a:cubicBezTo>
                  <a:cubicBezTo>
                    <a:pt x="120" y="339"/>
                    <a:pt x="120" y="339"/>
                    <a:pt x="119" y="339"/>
                  </a:cubicBezTo>
                  <a:cubicBezTo>
                    <a:pt x="119" y="339"/>
                    <a:pt x="119" y="339"/>
                    <a:pt x="119" y="339"/>
                  </a:cubicBezTo>
                  <a:cubicBezTo>
                    <a:pt x="118" y="339"/>
                    <a:pt x="118" y="338"/>
                    <a:pt x="118" y="338"/>
                  </a:cubicBezTo>
                  <a:cubicBezTo>
                    <a:pt x="117" y="338"/>
                    <a:pt x="117" y="338"/>
                    <a:pt x="117" y="338"/>
                  </a:cubicBezTo>
                  <a:cubicBezTo>
                    <a:pt x="117" y="338"/>
                    <a:pt x="117" y="338"/>
                    <a:pt x="117" y="338"/>
                  </a:cubicBezTo>
                  <a:cubicBezTo>
                    <a:pt x="116" y="338"/>
                    <a:pt x="116" y="338"/>
                    <a:pt x="116" y="339"/>
                  </a:cubicBezTo>
                  <a:cubicBezTo>
                    <a:pt x="117" y="339"/>
                    <a:pt x="117" y="339"/>
                    <a:pt x="117" y="339"/>
                  </a:cubicBezTo>
                  <a:cubicBezTo>
                    <a:pt x="117" y="340"/>
                    <a:pt x="117" y="340"/>
                    <a:pt x="117" y="340"/>
                  </a:cubicBezTo>
                  <a:cubicBezTo>
                    <a:pt x="117" y="340"/>
                    <a:pt x="117" y="340"/>
                    <a:pt x="117" y="340"/>
                  </a:cubicBezTo>
                  <a:cubicBezTo>
                    <a:pt x="118" y="340"/>
                    <a:pt x="118" y="340"/>
                    <a:pt x="118" y="340"/>
                  </a:cubicBezTo>
                  <a:cubicBezTo>
                    <a:pt x="118" y="340"/>
                    <a:pt x="119" y="340"/>
                    <a:pt x="119" y="341"/>
                  </a:cubicBezTo>
                  <a:cubicBezTo>
                    <a:pt x="119" y="341"/>
                    <a:pt x="120" y="341"/>
                    <a:pt x="121" y="341"/>
                  </a:cubicBezTo>
                  <a:cubicBezTo>
                    <a:pt x="121" y="341"/>
                    <a:pt x="121" y="341"/>
                    <a:pt x="121" y="341"/>
                  </a:cubicBezTo>
                  <a:cubicBezTo>
                    <a:pt x="121" y="341"/>
                    <a:pt x="122" y="341"/>
                    <a:pt x="122" y="340"/>
                  </a:cubicBezTo>
                  <a:cubicBezTo>
                    <a:pt x="122" y="340"/>
                    <a:pt x="123" y="340"/>
                    <a:pt x="123" y="340"/>
                  </a:cubicBezTo>
                  <a:cubicBezTo>
                    <a:pt x="123" y="339"/>
                    <a:pt x="123" y="339"/>
                    <a:pt x="123" y="338"/>
                  </a:cubicBezTo>
                  <a:cubicBezTo>
                    <a:pt x="123" y="338"/>
                    <a:pt x="123" y="338"/>
                    <a:pt x="124" y="337"/>
                  </a:cubicBezTo>
                  <a:cubicBezTo>
                    <a:pt x="124" y="337"/>
                    <a:pt x="124" y="337"/>
                    <a:pt x="124" y="337"/>
                  </a:cubicBezTo>
                  <a:cubicBezTo>
                    <a:pt x="124" y="337"/>
                    <a:pt x="124" y="336"/>
                    <a:pt x="123" y="336"/>
                  </a:cubicBezTo>
                  <a:cubicBezTo>
                    <a:pt x="123" y="335"/>
                    <a:pt x="123" y="334"/>
                    <a:pt x="123" y="333"/>
                  </a:cubicBezTo>
                  <a:cubicBezTo>
                    <a:pt x="123" y="333"/>
                    <a:pt x="123" y="333"/>
                    <a:pt x="124" y="333"/>
                  </a:cubicBezTo>
                  <a:cubicBezTo>
                    <a:pt x="124" y="332"/>
                    <a:pt x="124" y="332"/>
                    <a:pt x="124" y="331"/>
                  </a:cubicBezTo>
                  <a:cubicBezTo>
                    <a:pt x="124" y="331"/>
                    <a:pt x="124" y="330"/>
                    <a:pt x="124" y="329"/>
                  </a:cubicBezTo>
                  <a:cubicBezTo>
                    <a:pt x="124" y="329"/>
                    <a:pt x="124" y="329"/>
                    <a:pt x="124" y="328"/>
                  </a:cubicBezTo>
                  <a:cubicBezTo>
                    <a:pt x="124" y="328"/>
                    <a:pt x="124" y="328"/>
                    <a:pt x="124" y="327"/>
                  </a:cubicBezTo>
                  <a:cubicBezTo>
                    <a:pt x="124" y="326"/>
                    <a:pt x="124" y="325"/>
                    <a:pt x="124" y="324"/>
                  </a:cubicBezTo>
                  <a:cubicBezTo>
                    <a:pt x="124" y="323"/>
                    <a:pt x="124" y="323"/>
                    <a:pt x="124" y="323"/>
                  </a:cubicBezTo>
                  <a:cubicBezTo>
                    <a:pt x="124" y="323"/>
                    <a:pt x="124" y="322"/>
                    <a:pt x="124" y="322"/>
                  </a:cubicBezTo>
                  <a:cubicBezTo>
                    <a:pt x="124" y="321"/>
                    <a:pt x="124" y="321"/>
                    <a:pt x="124" y="320"/>
                  </a:cubicBezTo>
                  <a:close/>
                  <a:moveTo>
                    <a:pt x="156" y="326"/>
                  </a:moveTo>
                  <a:cubicBezTo>
                    <a:pt x="156" y="325"/>
                    <a:pt x="156" y="325"/>
                    <a:pt x="155" y="325"/>
                  </a:cubicBezTo>
                  <a:cubicBezTo>
                    <a:pt x="155" y="325"/>
                    <a:pt x="154" y="325"/>
                    <a:pt x="154" y="325"/>
                  </a:cubicBezTo>
                  <a:cubicBezTo>
                    <a:pt x="153" y="325"/>
                    <a:pt x="152" y="325"/>
                    <a:pt x="152" y="325"/>
                  </a:cubicBezTo>
                  <a:cubicBezTo>
                    <a:pt x="152" y="325"/>
                    <a:pt x="151" y="325"/>
                    <a:pt x="151" y="325"/>
                  </a:cubicBezTo>
                  <a:cubicBezTo>
                    <a:pt x="151" y="325"/>
                    <a:pt x="151" y="325"/>
                    <a:pt x="151" y="325"/>
                  </a:cubicBezTo>
                  <a:cubicBezTo>
                    <a:pt x="151" y="324"/>
                    <a:pt x="151" y="324"/>
                    <a:pt x="151" y="324"/>
                  </a:cubicBezTo>
                  <a:cubicBezTo>
                    <a:pt x="151" y="323"/>
                    <a:pt x="151" y="323"/>
                    <a:pt x="151" y="323"/>
                  </a:cubicBezTo>
                  <a:cubicBezTo>
                    <a:pt x="151" y="323"/>
                    <a:pt x="152" y="323"/>
                    <a:pt x="152" y="323"/>
                  </a:cubicBezTo>
                  <a:cubicBezTo>
                    <a:pt x="152" y="323"/>
                    <a:pt x="152" y="323"/>
                    <a:pt x="152" y="323"/>
                  </a:cubicBezTo>
                  <a:cubicBezTo>
                    <a:pt x="153" y="323"/>
                    <a:pt x="153" y="323"/>
                    <a:pt x="153" y="323"/>
                  </a:cubicBezTo>
                  <a:cubicBezTo>
                    <a:pt x="153" y="323"/>
                    <a:pt x="154" y="323"/>
                    <a:pt x="154" y="323"/>
                  </a:cubicBezTo>
                  <a:cubicBezTo>
                    <a:pt x="154" y="323"/>
                    <a:pt x="154" y="323"/>
                    <a:pt x="155" y="323"/>
                  </a:cubicBezTo>
                  <a:cubicBezTo>
                    <a:pt x="155" y="323"/>
                    <a:pt x="155" y="322"/>
                    <a:pt x="155" y="322"/>
                  </a:cubicBezTo>
                  <a:cubicBezTo>
                    <a:pt x="155" y="322"/>
                    <a:pt x="155" y="322"/>
                    <a:pt x="155" y="321"/>
                  </a:cubicBezTo>
                  <a:cubicBezTo>
                    <a:pt x="155" y="321"/>
                    <a:pt x="155" y="321"/>
                    <a:pt x="154" y="321"/>
                  </a:cubicBezTo>
                  <a:cubicBezTo>
                    <a:pt x="154" y="321"/>
                    <a:pt x="154" y="321"/>
                    <a:pt x="153" y="321"/>
                  </a:cubicBezTo>
                  <a:cubicBezTo>
                    <a:pt x="153" y="321"/>
                    <a:pt x="153" y="321"/>
                    <a:pt x="153" y="321"/>
                  </a:cubicBezTo>
                  <a:cubicBezTo>
                    <a:pt x="153" y="321"/>
                    <a:pt x="152" y="321"/>
                    <a:pt x="152" y="321"/>
                  </a:cubicBezTo>
                  <a:cubicBezTo>
                    <a:pt x="152" y="321"/>
                    <a:pt x="151" y="321"/>
                    <a:pt x="151" y="320"/>
                  </a:cubicBezTo>
                  <a:cubicBezTo>
                    <a:pt x="151" y="320"/>
                    <a:pt x="151" y="320"/>
                    <a:pt x="151" y="319"/>
                  </a:cubicBezTo>
                  <a:cubicBezTo>
                    <a:pt x="152" y="319"/>
                    <a:pt x="152" y="318"/>
                    <a:pt x="152" y="318"/>
                  </a:cubicBezTo>
                  <a:cubicBezTo>
                    <a:pt x="152" y="317"/>
                    <a:pt x="151" y="317"/>
                    <a:pt x="151" y="317"/>
                  </a:cubicBezTo>
                  <a:cubicBezTo>
                    <a:pt x="152" y="316"/>
                    <a:pt x="152" y="316"/>
                    <a:pt x="152" y="315"/>
                  </a:cubicBezTo>
                  <a:cubicBezTo>
                    <a:pt x="152" y="315"/>
                    <a:pt x="152" y="314"/>
                    <a:pt x="151" y="314"/>
                  </a:cubicBezTo>
                  <a:cubicBezTo>
                    <a:pt x="151" y="314"/>
                    <a:pt x="151" y="314"/>
                    <a:pt x="151" y="314"/>
                  </a:cubicBezTo>
                  <a:cubicBezTo>
                    <a:pt x="151" y="314"/>
                    <a:pt x="150" y="313"/>
                    <a:pt x="150" y="314"/>
                  </a:cubicBezTo>
                  <a:cubicBezTo>
                    <a:pt x="150" y="314"/>
                    <a:pt x="150" y="314"/>
                    <a:pt x="150" y="314"/>
                  </a:cubicBezTo>
                  <a:cubicBezTo>
                    <a:pt x="149" y="314"/>
                    <a:pt x="149" y="315"/>
                    <a:pt x="149" y="315"/>
                  </a:cubicBezTo>
                  <a:cubicBezTo>
                    <a:pt x="149" y="316"/>
                    <a:pt x="149" y="316"/>
                    <a:pt x="150" y="317"/>
                  </a:cubicBezTo>
                  <a:cubicBezTo>
                    <a:pt x="150" y="317"/>
                    <a:pt x="150" y="317"/>
                    <a:pt x="150" y="317"/>
                  </a:cubicBezTo>
                  <a:cubicBezTo>
                    <a:pt x="150" y="317"/>
                    <a:pt x="150" y="317"/>
                    <a:pt x="150" y="317"/>
                  </a:cubicBezTo>
                  <a:cubicBezTo>
                    <a:pt x="149" y="317"/>
                    <a:pt x="149" y="318"/>
                    <a:pt x="149" y="318"/>
                  </a:cubicBezTo>
                  <a:cubicBezTo>
                    <a:pt x="149" y="318"/>
                    <a:pt x="149" y="319"/>
                    <a:pt x="149" y="319"/>
                  </a:cubicBezTo>
                  <a:cubicBezTo>
                    <a:pt x="149" y="319"/>
                    <a:pt x="149" y="319"/>
                    <a:pt x="149" y="320"/>
                  </a:cubicBezTo>
                  <a:cubicBezTo>
                    <a:pt x="149" y="320"/>
                    <a:pt x="149" y="320"/>
                    <a:pt x="149" y="321"/>
                  </a:cubicBezTo>
                  <a:cubicBezTo>
                    <a:pt x="149" y="321"/>
                    <a:pt x="149" y="321"/>
                    <a:pt x="148" y="321"/>
                  </a:cubicBezTo>
                  <a:cubicBezTo>
                    <a:pt x="148" y="321"/>
                    <a:pt x="148" y="321"/>
                    <a:pt x="147" y="321"/>
                  </a:cubicBezTo>
                  <a:cubicBezTo>
                    <a:pt x="147" y="321"/>
                    <a:pt x="147" y="321"/>
                    <a:pt x="147" y="321"/>
                  </a:cubicBezTo>
                  <a:cubicBezTo>
                    <a:pt x="147" y="321"/>
                    <a:pt x="146" y="321"/>
                    <a:pt x="146" y="321"/>
                  </a:cubicBezTo>
                  <a:cubicBezTo>
                    <a:pt x="145" y="321"/>
                    <a:pt x="145" y="321"/>
                    <a:pt x="145" y="322"/>
                  </a:cubicBezTo>
                  <a:cubicBezTo>
                    <a:pt x="144" y="322"/>
                    <a:pt x="144" y="322"/>
                    <a:pt x="144" y="323"/>
                  </a:cubicBezTo>
                  <a:cubicBezTo>
                    <a:pt x="144" y="323"/>
                    <a:pt x="144" y="323"/>
                    <a:pt x="144" y="323"/>
                  </a:cubicBezTo>
                  <a:cubicBezTo>
                    <a:pt x="144" y="324"/>
                    <a:pt x="144" y="324"/>
                    <a:pt x="145" y="324"/>
                  </a:cubicBezTo>
                  <a:cubicBezTo>
                    <a:pt x="145" y="324"/>
                    <a:pt x="145" y="324"/>
                    <a:pt x="145" y="324"/>
                  </a:cubicBezTo>
                  <a:cubicBezTo>
                    <a:pt x="146" y="324"/>
                    <a:pt x="146" y="324"/>
                    <a:pt x="146" y="324"/>
                  </a:cubicBezTo>
                  <a:cubicBezTo>
                    <a:pt x="146" y="323"/>
                    <a:pt x="147" y="323"/>
                    <a:pt x="148" y="324"/>
                  </a:cubicBezTo>
                  <a:cubicBezTo>
                    <a:pt x="148" y="324"/>
                    <a:pt x="148" y="324"/>
                    <a:pt x="148" y="325"/>
                  </a:cubicBezTo>
                  <a:cubicBezTo>
                    <a:pt x="148" y="325"/>
                    <a:pt x="148" y="326"/>
                    <a:pt x="148" y="326"/>
                  </a:cubicBezTo>
                  <a:cubicBezTo>
                    <a:pt x="147" y="326"/>
                    <a:pt x="147" y="326"/>
                    <a:pt x="147" y="326"/>
                  </a:cubicBezTo>
                  <a:cubicBezTo>
                    <a:pt x="147" y="326"/>
                    <a:pt x="147" y="326"/>
                    <a:pt x="146" y="326"/>
                  </a:cubicBezTo>
                  <a:cubicBezTo>
                    <a:pt x="146" y="326"/>
                    <a:pt x="145" y="326"/>
                    <a:pt x="144" y="326"/>
                  </a:cubicBezTo>
                  <a:cubicBezTo>
                    <a:pt x="144" y="326"/>
                    <a:pt x="144" y="326"/>
                    <a:pt x="144" y="326"/>
                  </a:cubicBezTo>
                  <a:cubicBezTo>
                    <a:pt x="144" y="326"/>
                    <a:pt x="144" y="326"/>
                    <a:pt x="144" y="327"/>
                  </a:cubicBezTo>
                  <a:cubicBezTo>
                    <a:pt x="144" y="327"/>
                    <a:pt x="144" y="327"/>
                    <a:pt x="144" y="327"/>
                  </a:cubicBezTo>
                  <a:cubicBezTo>
                    <a:pt x="144" y="327"/>
                    <a:pt x="144" y="327"/>
                    <a:pt x="144" y="327"/>
                  </a:cubicBezTo>
                  <a:cubicBezTo>
                    <a:pt x="144" y="328"/>
                    <a:pt x="144" y="328"/>
                    <a:pt x="144" y="328"/>
                  </a:cubicBezTo>
                  <a:cubicBezTo>
                    <a:pt x="143" y="328"/>
                    <a:pt x="143" y="328"/>
                    <a:pt x="143" y="329"/>
                  </a:cubicBezTo>
                  <a:cubicBezTo>
                    <a:pt x="143" y="329"/>
                    <a:pt x="143" y="329"/>
                    <a:pt x="143" y="329"/>
                  </a:cubicBezTo>
                  <a:cubicBezTo>
                    <a:pt x="143" y="329"/>
                    <a:pt x="142" y="329"/>
                    <a:pt x="142" y="329"/>
                  </a:cubicBezTo>
                  <a:cubicBezTo>
                    <a:pt x="142" y="330"/>
                    <a:pt x="142" y="330"/>
                    <a:pt x="142" y="330"/>
                  </a:cubicBezTo>
                  <a:cubicBezTo>
                    <a:pt x="142" y="330"/>
                    <a:pt x="142" y="330"/>
                    <a:pt x="141" y="330"/>
                  </a:cubicBezTo>
                  <a:cubicBezTo>
                    <a:pt x="141" y="330"/>
                    <a:pt x="141" y="330"/>
                    <a:pt x="141" y="329"/>
                  </a:cubicBezTo>
                  <a:cubicBezTo>
                    <a:pt x="141" y="329"/>
                    <a:pt x="141" y="329"/>
                    <a:pt x="141" y="329"/>
                  </a:cubicBezTo>
                  <a:cubicBezTo>
                    <a:pt x="141" y="328"/>
                    <a:pt x="141" y="328"/>
                    <a:pt x="141" y="328"/>
                  </a:cubicBezTo>
                  <a:cubicBezTo>
                    <a:pt x="142" y="328"/>
                    <a:pt x="142" y="327"/>
                    <a:pt x="143" y="326"/>
                  </a:cubicBezTo>
                  <a:cubicBezTo>
                    <a:pt x="143" y="326"/>
                    <a:pt x="143" y="325"/>
                    <a:pt x="143" y="325"/>
                  </a:cubicBezTo>
                  <a:cubicBezTo>
                    <a:pt x="143" y="325"/>
                    <a:pt x="142" y="325"/>
                    <a:pt x="142" y="325"/>
                  </a:cubicBezTo>
                  <a:cubicBezTo>
                    <a:pt x="142" y="324"/>
                    <a:pt x="142" y="324"/>
                    <a:pt x="141" y="324"/>
                  </a:cubicBezTo>
                  <a:cubicBezTo>
                    <a:pt x="141" y="323"/>
                    <a:pt x="141" y="323"/>
                    <a:pt x="141" y="323"/>
                  </a:cubicBezTo>
                  <a:cubicBezTo>
                    <a:pt x="141" y="323"/>
                    <a:pt x="141" y="323"/>
                    <a:pt x="141" y="322"/>
                  </a:cubicBezTo>
                  <a:cubicBezTo>
                    <a:pt x="141" y="322"/>
                    <a:pt x="141" y="322"/>
                    <a:pt x="141" y="322"/>
                  </a:cubicBezTo>
                  <a:cubicBezTo>
                    <a:pt x="141" y="322"/>
                    <a:pt x="142" y="322"/>
                    <a:pt x="142" y="321"/>
                  </a:cubicBezTo>
                  <a:cubicBezTo>
                    <a:pt x="142" y="321"/>
                    <a:pt x="142" y="321"/>
                    <a:pt x="142" y="320"/>
                  </a:cubicBezTo>
                  <a:cubicBezTo>
                    <a:pt x="142" y="320"/>
                    <a:pt x="143" y="320"/>
                    <a:pt x="143" y="320"/>
                  </a:cubicBezTo>
                  <a:cubicBezTo>
                    <a:pt x="143" y="319"/>
                    <a:pt x="143" y="319"/>
                    <a:pt x="143" y="319"/>
                  </a:cubicBezTo>
                  <a:cubicBezTo>
                    <a:pt x="144" y="319"/>
                    <a:pt x="144" y="319"/>
                    <a:pt x="144" y="319"/>
                  </a:cubicBezTo>
                  <a:cubicBezTo>
                    <a:pt x="144" y="318"/>
                    <a:pt x="144" y="318"/>
                    <a:pt x="144" y="318"/>
                  </a:cubicBezTo>
                  <a:cubicBezTo>
                    <a:pt x="145" y="318"/>
                    <a:pt x="145" y="318"/>
                    <a:pt x="145" y="318"/>
                  </a:cubicBezTo>
                  <a:cubicBezTo>
                    <a:pt x="145" y="317"/>
                    <a:pt x="145" y="317"/>
                    <a:pt x="145" y="317"/>
                  </a:cubicBezTo>
                  <a:cubicBezTo>
                    <a:pt x="145" y="316"/>
                    <a:pt x="145" y="316"/>
                    <a:pt x="144" y="315"/>
                  </a:cubicBezTo>
                  <a:cubicBezTo>
                    <a:pt x="144" y="315"/>
                    <a:pt x="144" y="315"/>
                    <a:pt x="144" y="315"/>
                  </a:cubicBezTo>
                  <a:cubicBezTo>
                    <a:pt x="143" y="315"/>
                    <a:pt x="143" y="315"/>
                    <a:pt x="143" y="315"/>
                  </a:cubicBezTo>
                  <a:cubicBezTo>
                    <a:pt x="143" y="315"/>
                    <a:pt x="143" y="315"/>
                    <a:pt x="143" y="315"/>
                  </a:cubicBezTo>
                  <a:cubicBezTo>
                    <a:pt x="142" y="315"/>
                    <a:pt x="142" y="315"/>
                    <a:pt x="142" y="315"/>
                  </a:cubicBezTo>
                  <a:cubicBezTo>
                    <a:pt x="142" y="316"/>
                    <a:pt x="142" y="316"/>
                    <a:pt x="142" y="316"/>
                  </a:cubicBezTo>
                  <a:cubicBezTo>
                    <a:pt x="141" y="316"/>
                    <a:pt x="141" y="316"/>
                    <a:pt x="141" y="317"/>
                  </a:cubicBezTo>
                  <a:cubicBezTo>
                    <a:pt x="141" y="317"/>
                    <a:pt x="140" y="317"/>
                    <a:pt x="140" y="318"/>
                  </a:cubicBezTo>
                  <a:cubicBezTo>
                    <a:pt x="139" y="318"/>
                    <a:pt x="139" y="319"/>
                    <a:pt x="138" y="319"/>
                  </a:cubicBezTo>
                  <a:cubicBezTo>
                    <a:pt x="138" y="319"/>
                    <a:pt x="138" y="319"/>
                    <a:pt x="138" y="320"/>
                  </a:cubicBezTo>
                  <a:cubicBezTo>
                    <a:pt x="138" y="320"/>
                    <a:pt x="138" y="320"/>
                    <a:pt x="138" y="320"/>
                  </a:cubicBezTo>
                  <a:cubicBezTo>
                    <a:pt x="137" y="321"/>
                    <a:pt x="137" y="321"/>
                    <a:pt x="136" y="322"/>
                  </a:cubicBezTo>
                  <a:cubicBezTo>
                    <a:pt x="136" y="322"/>
                    <a:pt x="136" y="322"/>
                    <a:pt x="136" y="323"/>
                  </a:cubicBezTo>
                  <a:cubicBezTo>
                    <a:pt x="136" y="323"/>
                    <a:pt x="136" y="323"/>
                    <a:pt x="136" y="323"/>
                  </a:cubicBezTo>
                  <a:cubicBezTo>
                    <a:pt x="136" y="324"/>
                    <a:pt x="136" y="325"/>
                    <a:pt x="137" y="325"/>
                  </a:cubicBezTo>
                  <a:cubicBezTo>
                    <a:pt x="137" y="325"/>
                    <a:pt x="138" y="325"/>
                    <a:pt x="138" y="325"/>
                  </a:cubicBezTo>
                  <a:cubicBezTo>
                    <a:pt x="138" y="326"/>
                    <a:pt x="138" y="326"/>
                    <a:pt x="138" y="326"/>
                  </a:cubicBezTo>
                  <a:cubicBezTo>
                    <a:pt x="139" y="326"/>
                    <a:pt x="139" y="326"/>
                    <a:pt x="138" y="327"/>
                  </a:cubicBezTo>
                  <a:cubicBezTo>
                    <a:pt x="138" y="327"/>
                    <a:pt x="138" y="327"/>
                    <a:pt x="138" y="327"/>
                  </a:cubicBezTo>
                  <a:cubicBezTo>
                    <a:pt x="138" y="327"/>
                    <a:pt x="138" y="327"/>
                    <a:pt x="137" y="327"/>
                  </a:cubicBezTo>
                  <a:cubicBezTo>
                    <a:pt x="137" y="328"/>
                    <a:pt x="137" y="328"/>
                    <a:pt x="137" y="328"/>
                  </a:cubicBezTo>
                  <a:cubicBezTo>
                    <a:pt x="137" y="328"/>
                    <a:pt x="137" y="329"/>
                    <a:pt x="137" y="329"/>
                  </a:cubicBezTo>
                  <a:cubicBezTo>
                    <a:pt x="137" y="329"/>
                    <a:pt x="137" y="329"/>
                    <a:pt x="137" y="330"/>
                  </a:cubicBezTo>
                  <a:cubicBezTo>
                    <a:pt x="137" y="330"/>
                    <a:pt x="137" y="330"/>
                    <a:pt x="137" y="330"/>
                  </a:cubicBezTo>
                  <a:cubicBezTo>
                    <a:pt x="137" y="330"/>
                    <a:pt x="137" y="331"/>
                    <a:pt x="138" y="331"/>
                  </a:cubicBezTo>
                  <a:cubicBezTo>
                    <a:pt x="138" y="331"/>
                    <a:pt x="139" y="331"/>
                    <a:pt x="139" y="331"/>
                  </a:cubicBezTo>
                  <a:cubicBezTo>
                    <a:pt x="139" y="331"/>
                    <a:pt x="139" y="331"/>
                    <a:pt x="139" y="331"/>
                  </a:cubicBezTo>
                  <a:cubicBezTo>
                    <a:pt x="139" y="331"/>
                    <a:pt x="139" y="332"/>
                    <a:pt x="139" y="332"/>
                  </a:cubicBezTo>
                  <a:cubicBezTo>
                    <a:pt x="139" y="332"/>
                    <a:pt x="139" y="332"/>
                    <a:pt x="139" y="333"/>
                  </a:cubicBezTo>
                  <a:cubicBezTo>
                    <a:pt x="139" y="333"/>
                    <a:pt x="138" y="334"/>
                    <a:pt x="138" y="335"/>
                  </a:cubicBezTo>
                  <a:cubicBezTo>
                    <a:pt x="138" y="335"/>
                    <a:pt x="138" y="335"/>
                    <a:pt x="138" y="335"/>
                  </a:cubicBezTo>
                  <a:cubicBezTo>
                    <a:pt x="138" y="335"/>
                    <a:pt x="138" y="335"/>
                    <a:pt x="137" y="336"/>
                  </a:cubicBezTo>
                  <a:cubicBezTo>
                    <a:pt x="137" y="336"/>
                    <a:pt x="137" y="336"/>
                    <a:pt x="137" y="336"/>
                  </a:cubicBezTo>
                  <a:cubicBezTo>
                    <a:pt x="137" y="337"/>
                    <a:pt x="136" y="337"/>
                    <a:pt x="137" y="337"/>
                  </a:cubicBezTo>
                  <a:cubicBezTo>
                    <a:pt x="137" y="337"/>
                    <a:pt x="137" y="337"/>
                    <a:pt x="137" y="338"/>
                  </a:cubicBezTo>
                  <a:cubicBezTo>
                    <a:pt x="137" y="338"/>
                    <a:pt x="137" y="338"/>
                    <a:pt x="137" y="338"/>
                  </a:cubicBezTo>
                  <a:cubicBezTo>
                    <a:pt x="136" y="338"/>
                    <a:pt x="137" y="338"/>
                    <a:pt x="137" y="338"/>
                  </a:cubicBezTo>
                  <a:cubicBezTo>
                    <a:pt x="137" y="338"/>
                    <a:pt x="138" y="338"/>
                    <a:pt x="138" y="338"/>
                  </a:cubicBezTo>
                  <a:cubicBezTo>
                    <a:pt x="138" y="338"/>
                    <a:pt x="139" y="338"/>
                    <a:pt x="139" y="338"/>
                  </a:cubicBezTo>
                  <a:cubicBezTo>
                    <a:pt x="139" y="338"/>
                    <a:pt x="139" y="337"/>
                    <a:pt x="139" y="337"/>
                  </a:cubicBezTo>
                  <a:cubicBezTo>
                    <a:pt x="140" y="337"/>
                    <a:pt x="140" y="337"/>
                    <a:pt x="140" y="337"/>
                  </a:cubicBezTo>
                  <a:cubicBezTo>
                    <a:pt x="141" y="336"/>
                    <a:pt x="141" y="336"/>
                    <a:pt x="141" y="335"/>
                  </a:cubicBezTo>
                  <a:cubicBezTo>
                    <a:pt x="141" y="335"/>
                    <a:pt x="141" y="335"/>
                    <a:pt x="141" y="335"/>
                  </a:cubicBezTo>
                  <a:cubicBezTo>
                    <a:pt x="141" y="335"/>
                    <a:pt x="141" y="335"/>
                    <a:pt x="141" y="335"/>
                  </a:cubicBezTo>
                  <a:cubicBezTo>
                    <a:pt x="141" y="334"/>
                    <a:pt x="142" y="334"/>
                    <a:pt x="142" y="333"/>
                  </a:cubicBezTo>
                  <a:cubicBezTo>
                    <a:pt x="142" y="333"/>
                    <a:pt x="142" y="333"/>
                    <a:pt x="143" y="333"/>
                  </a:cubicBezTo>
                  <a:cubicBezTo>
                    <a:pt x="143" y="333"/>
                    <a:pt x="143" y="333"/>
                    <a:pt x="144" y="333"/>
                  </a:cubicBezTo>
                  <a:cubicBezTo>
                    <a:pt x="144" y="333"/>
                    <a:pt x="144" y="334"/>
                    <a:pt x="144" y="334"/>
                  </a:cubicBezTo>
                  <a:cubicBezTo>
                    <a:pt x="144" y="334"/>
                    <a:pt x="144" y="334"/>
                    <a:pt x="144" y="335"/>
                  </a:cubicBezTo>
                  <a:cubicBezTo>
                    <a:pt x="144" y="335"/>
                    <a:pt x="144" y="335"/>
                    <a:pt x="144" y="335"/>
                  </a:cubicBezTo>
                  <a:cubicBezTo>
                    <a:pt x="144" y="335"/>
                    <a:pt x="144" y="336"/>
                    <a:pt x="144" y="336"/>
                  </a:cubicBezTo>
                  <a:cubicBezTo>
                    <a:pt x="144" y="336"/>
                    <a:pt x="144" y="337"/>
                    <a:pt x="144" y="337"/>
                  </a:cubicBezTo>
                  <a:cubicBezTo>
                    <a:pt x="144" y="337"/>
                    <a:pt x="145" y="337"/>
                    <a:pt x="145" y="337"/>
                  </a:cubicBezTo>
                  <a:cubicBezTo>
                    <a:pt x="145" y="337"/>
                    <a:pt x="145" y="337"/>
                    <a:pt x="146" y="337"/>
                  </a:cubicBezTo>
                  <a:cubicBezTo>
                    <a:pt x="146" y="337"/>
                    <a:pt x="146" y="337"/>
                    <a:pt x="146" y="337"/>
                  </a:cubicBezTo>
                  <a:cubicBezTo>
                    <a:pt x="146" y="337"/>
                    <a:pt x="146" y="336"/>
                    <a:pt x="147" y="337"/>
                  </a:cubicBezTo>
                  <a:cubicBezTo>
                    <a:pt x="147" y="337"/>
                    <a:pt x="147" y="337"/>
                    <a:pt x="148" y="337"/>
                  </a:cubicBezTo>
                  <a:cubicBezTo>
                    <a:pt x="148" y="337"/>
                    <a:pt x="148" y="337"/>
                    <a:pt x="148" y="337"/>
                  </a:cubicBezTo>
                  <a:cubicBezTo>
                    <a:pt x="148" y="337"/>
                    <a:pt x="149" y="337"/>
                    <a:pt x="149" y="337"/>
                  </a:cubicBezTo>
                  <a:cubicBezTo>
                    <a:pt x="149" y="337"/>
                    <a:pt x="150" y="337"/>
                    <a:pt x="150" y="337"/>
                  </a:cubicBezTo>
                  <a:cubicBezTo>
                    <a:pt x="151" y="337"/>
                    <a:pt x="151" y="337"/>
                    <a:pt x="151" y="337"/>
                  </a:cubicBezTo>
                  <a:cubicBezTo>
                    <a:pt x="152" y="337"/>
                    <a:pt x="152" y="337"/>
                    <a:pt x="152" y="337"/>
                  </a:cubicBezTo>
                  <a:cubicBezTo>
                    <a:pt x="152" y="337"/>
                    <a:pt x="153" y="337"/>
                    <a:pt x="153" y="337"/>
                  </a:cubicBezTo>
                  <a:cubicBezTo>
                    <a:pt x="154" y="337"/>
                    <a:pt x="154" y="337"/>
                    <a:pt x="154" y="337"/>
                  </a:cubicBezTo>
                  <a:cubicBezTo>
                    <a:pt x="154" y="336"/>
                    <a:pt x="154" y="336"/>
                    <a:pt x="155" y="336"/>
                  </a:cubicBezTo>
                  <a:cubicBezTo>
                    <a:pt x="155" y="336"/>
                    <a:pt x="155" y="336"/>
                    <a:pt x="155" y="335"/>
                  </a:cubicBezTo>
                  <a:cubicBezTo>
                    <a:pt x="155" y="335"/>
                    <a:pt x="155" y="335"/>
                    <a:pt x="155" y="335"/>
                  </a:cubicBezTo>
                  <a:cubicBezTo>
                    <a:pt x="155" y="334"/>
                    <a:pt x="155" y="332"/>
                    <a:pt x="155" y="331"/>
                  </a:cubicBezTo>
                  <a:cubicBezTo>
                    <a:pt x="155" y="331"/>
                    <a:pt x="155" y="331"/>
                    <a:pt x="155" y="331"/>
                  </a:cubicBezTo>
                  <a:cubicBezTo>
                    <a:pt x="156" y="331"/>
                    <a:pt x="155" y="330"/>
                    <a:pt x="155" y="330"/>
                  </a:cubicBezTo>
                  <a:cubicBezTo>
                    <a:pt x="155" y="330"/>
                    <a:pt x="154" y="330"/>
                    <a:pt x="154" y="330"/>
                  </a:cubicBezTo>
                  <a:cubicBezTo>
                    <a:pt x="153" y="330"/>
                    <a:pt x="152" y="330"/>
                    <a:pt x="152" y="330"/>
                  </a:cubicBezTo>
                  <a:cubicBezTo>
                    <a:pt x="151" y="330"/>
                    <a:pt x="151" y="330"/>
                    <a:pt x="151" y="330"/>
                  </a:cubicBezTo>
                  <a:cubicBezTo>
                    <a:pt x="151" y="330"/>
                    <a:pt x="150" y="329"/>
                    <a:pt x="151" y="329"/>
                  </a:cubicBezTo>
                  <a:cubicBezTo>
                    <a:pt x="151" y="329"/>
                    <a:pt x="151" y="329"/>
                    <a:pt x="151" y="328"/>
                  </a:cubicBezTo>
                  <a:cubicBezTo>
                    <a:pt x="151" y="328"/>
                    <a:pt x="151" y="328"/>
                    <a:pt x="152" y="328"/>
                  </a:cubicBezTo>
                  <a:cubicBezTo>
                    <a:pt x="152" y="328"/>
                    <a:pt x="152" y="328"/>
                    <a:pt x="152" y="328"/>
                  </a:cubicBezTo>
                  <a:cubicBezTo>
                    <a:pt x="153" y="327"/>
                    <a:pt x="153" y="327"/>
                    <a:pt x="154" y="327"/>
                  </a:cubicBezTo>
                  <a:cubicBezTo>
                    <a:pt x="154" y="327"/>
                    <a:pt x="154" y="327"/>
                    <a:pt x="155" y="327"/>
                  </a:cubicBezTo>
                  <a:cubicBezTo>
                    <a:pt x="155" y="327"/>
                    <a:pt x="155" y="327"/>
                    <a:pt x="155" y="327"/>
                  </a:cubicBezTo>
                  <a:cubicBezTo>
                    <a:pt x="155" y="327"/>
                    <a:pt x="156" y="327"/>
                    <a:pt x="156" y="327"/>
                  </a:cubicBezTo>
                  <a:cubicBezTo>
                    <a:pt x="156" y="326"/>
                    <a:pt x="156" y="326"/>
                    <a:pt x="156" y="326"/>
                  </a:cubicBezTo>
                  <a:close/>
                  <a:moveTo>
                    <a:pt x="205" y="335"/>
                  </a:moveTo>
                  <a:cubicBezTo>
                    <a:pt x="205" y="335"/>
                    <a:pt x="204" y="334"/>
                    <a:pt x="204" y="334"/>
                  </a:cubicBezTo>
                  <a:cubicBezTo>
                    <a:pt x="203" y="334"/>
                    <a:pt x="203" y="333"/>
                    <a:pt x="202" y="333"/>
                  </a:cubicBezTo>
                  <a:cubicBezTo>
                    <a:pt x="202" y="333"/>
                    <a:pt x="202" y="332"/>
                    <a:pt x="201" y="332"/>
                  </a:cubicBezTo>
                  <a:cubicBezTo>
                    <a:pt x="201" y="332"/>
                    <a:pt x="201" y="331"/>
                    <a:pt x="200" y="331"/>
                  </a:cubicBezTo>
                  <a:cubicBezTo>
                    <a:pt x="200" y="331"/>
                    <a:pt x="200" y="331"/>
                    <a:pt x="200" y="331"/>
                  </a:cubicBezTo>
                  <a:cubicBezTo>
                    <a:pt x="200" y="331"/>
                    <a:pt x="200" y="331"/>
                    <a:pt x="200" y="330"/>
                  </a:cubicBezTo>
                  <a:cubicBezTo>
                    <a:pt x="200" y="330"/>
                    <a:pt x="200" y="330"/>
                    <a:pt x="200" y="329"/>
                  </a:cubicBezTo>
                  <a:cubicBezTo>
                    <a:pt x="200" y="329"/>
                    <a:pt x="200" y="329"/>
                    <a:pt x="201" y="328"/>
                  </a:cubicBezTo>
                  <a:cubicBezTo>
                    <a:pt x="201" y="328"/>
                    <a:pt x="201" y="328"/>
                    <a:pt x="201" y="328"/>
                  </a:cubicBezTo>
                  <a:cubicBezTo>
                    <a:pt x="201" y="327"/>
                    <a:pt x="201" y="327"/>
                    <a:pt x="201" y="327"/>
                  </a:cubicBezTo>
                  <a:cubicBezTo>
                    <a:pt x="201" y="327"/>
                    <a:pt x="201" y="326"/>
                    <a:pt x="201" y="326"/>
                  </a:cubicBezTo>
                  <a:cubicBezTo>
                    <a:pt x="201" y="326"/>
                    <a:pt x="201" y="326"/>
                    <a:pt x="201" y="326"/>
                  </a:cubicBezTo>
                  <a:cubicBezTo>
                    <a:pt x="202" y="325"/>
                    <a:pt x="203" y="324"/>
                    <a:pt x="203" y="324"/>
                  </a:cubicBezTo>
                  <a:cubicBezTo>
                    <a:pt x="204" y="324"/>
                    <a:pt x="204" y="324"/>
                    <a:pt x="204" y="323"/>
                  </a:cubicBezTo>
                  <a:cubicBezTo>
                    <a:pt x="203" y="323"/>
                    <a:pt x="203" y="323"/>
                    <a:pt x="203" y="322"/>
                  </a:cubicBezTo>
                  <a:cubicBezTo>
                    <a:pt x="203" y="322"/>
                    <a:pt x="202" y="322"/>
                    <a:pt x="202" y="322"/>
                  </a:cubicBezTo>
                  <a:cubicBezTo>
                    <a:pt x="202" y="322"/>
                    <a:pt x="202" y="322"/>
                    <a:pt x="202" y="322"/>
                  </a:cubicBezTo>
                  <a:cubicBezTo>
                    <a:pt x="201" y="322"/>
                    <a:pt x="201" y="322"/>
                    <a:pt x="201" y="322"/>
                  </a:cubicBezTo>
                  <a:cubicBezTo>
                    <a:pt x="201" y="321"/>
                    <a:pt x="201" y="321"/>
                    <a:pt x="201" y="320"/>
                  </a:cubicBezTo>
                  <a:cubicBezTo>
                    <a:pt x="201" y="320"/>
                    <a:pt x="201" y="320"/>
                    <a:pt x="201" y="319"/>
                  </a:cubicBezTo>
                  <a:cubicBezTo>
                    <a:pt x="201" y="319"/>
                    <a:pt x="201" y="318"/>
                    <a:pt x="201" y="318"/>
                  </a:cubicBezTo>
                  <a:cubicBezTo>
                    <a:pt x="201" y="318"/>
                    <a:pt x="201" y="317"/>
                    <a:pt x="201" y="317"/>
                  </a:cubicBezTo>
                  <a:cubicBezTo>
                    <a:pt x="201" y="316"/>
                    <a:pt x="201" y="316"/>
                    <a:pt x="201" y="315"/>
                  </a:cubicBezTo>
                  <a:cubicBezTo>
                    <a:pt x="201" y="315"/>
                    <a:pt x="201" y="315"/>
                    <a:pt x="201" y="314"/>
                  </a:cubicBezTo>
                  <a:cubicBezTo>
                    <a:pt x="201" y="314"/>
                    <a:pt x="201" y="314"/>
                    <a:pt x="201" y="314"/>
                  </a:cubicBezTo>
                  <a:cubicBezTo>
                    <a:pt x="201" y="314"/>
                    <a:pt x="201" y="314"/>
                    <a:pt x="200" y="314"/>
                  </a:cubicBezTo>
                  <a:cubicBezTo>
                    <a:pt x="200" y="314"/>
                    <a:pt x="200" y="314"/>
                    <a:pt x="200" y="314"/>
                  </a:cubicBezTo>
                  <a:cubicBezTo>
                    <a:pt x="200" y="314"/>
                    <a:pt x="199" y="314"/>
                    <a:pt x="199" y="315"/>
                  </a:cubicBezTo>
                  <a:cubicBezTo>
                    <a:pt x="199" y="315"/>
                    <a:pt x="199" y="315"/>
                    <a:pt x="199" y="315"/>
                  </a:cubicBezTo>
                  <a:cubicBezTo>
                    <a:pt x="199" y="315"/>
                    <a:pt x="199" y="315"/>
                    <a:pt x="199" y="316"/>
                  </a:cubicBezTo>
                  <a:cubicBezTo>
                    <a:pt x="199" y="316"/>
                    <a:pt x="199" y="316"/>
                    <a:pt x="199" y="316"/>
                  </a:cubicBezTo>
                  <a:cubicBezTo>
                    <a:pt x="199" y="317"/>
                    <a:pt x="199" y="317"/>
                    <a:pt x="199" y="317"/>
                  </a:cubicBezTo>
                  <a:cubicBezTo>
                    <a:pt x="199" y="317"/>
                    <a:pt x="199" y="317"/>
                    <a:pt x="199" y="318"/>
                  </a:cubicBezTo>
                  <a:cubicBezTo>
                    <a:pt x="199" y="318"/>
                    <a:pt x="199" y="318"/>
                    <a:pt x="199" y="319"/>
                  </a:cubicBezTo>
                  <a:cubicBezTo>
                    <a:pt x="199" y="319"/>
                    <a:pt x="199" y="319"/>
                    <a:pt x="199" y="319"/>
                  </a:cubicBezTo>
                  <a:cubicBezTo>
                    <a:pt x="199" y="320"/>
                    <a:pt x="199" y="320"/>
                    <a:pt x="199" y="321"/>
                  </a:cubicBezTo>
                  <a:cubicBezTo>
                    <a:pt x="199" y="321"/>
                    <a:pt x="199" y="322"/>
                    <a:pt x="199" y="322"/>
                  </a:cubicBezTo>
                  <a:cubicBezTo>
                    <a:pt x="199" y="323"/>
                    <a:pt x="199" y="323"/>
                    <a:pt x="198" y="324"/>
                  </a:cubicBezTo>
                  <a:cubicBezTo>
                    <a:pt x="198" y="324"/>
                    <a:pt x="198" y="324"/>
                    <a:pt x="198" y="324"/>
                  </a:cubicBezTo>
                  <a:cubicBezTo>
                    <a:pt x="197" y="325"/>
                    <a:pt x="197" y="325"/>
                    <a:pt x="196" y="325"/>
                  </a:cubicBezTo>
                  <a:cubicBezTo>
                    <a:pt x="196" y="325"/>
                    <a:pt x="196" y="325"/>
                    <a:pt x="196" y="325"/>
                  </a:cubicBezTo>
                  <a:cubicBezTo>
                    <a:pt x="196" y="325"/>
                    <a:pt x="195" y="325"/>
                    <a:pt x="195" y="325"/>
                  </a:cubicBezTo>
                  <a:cubicBezTo>
                    <a:pt x="194" y="325"/>
                    <a:pt x="194" y="325"/>
                    <a:pt x="194" y="325"/>
                  </a:cubicBezTo>
                  <a:cubicBezTo>
                    <a:pt x="194" y="325"/>
                    <a:pt x="194" y="325"/>
                    <a:pt x="194" y="325"/>
                  </a:cubicBezTo>
                  <a:cubicBezTo>
                    <a:pt x="194" y="326"/>
                    <a:pt x="194" y="326"/>
                    <a:pt x="194" y="326"/>
                  </a:cubicBezTo>
                  <a:cubicBezTo>
                    <a:pt x="194" y="326"/>
                    <a:pt x="194" y="327"/>
                    <a:pt x="194" y="327"/>
                  </a:cubicBezTo>
                  <a:cubicBezTo>
                    <a:pt x="195" y="327"/>
                    <a:pt x="195" y="327"/>
                    <a:pt x="195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7" y="327"/>
                    <a:pt x="197" y="327"/>
                    <a:pt x="197" y="327"/>
                  </a:cubicBezTo>
                  <a:cubicBezTo>
                    <a:pt x="198" y="328"/>
                    <a:pt x="198" y="328"/>
                    <a:pt x="198" y="328"/>
                  </a:cubicBezTo>
                  <a:cubicBezTo>
                    <a:pt x="198" y="328"/>
                    <a:pt x="198" y="329"/>
                    <a:pt x="198" y="329"/>
                  </a:cubicBezTo>
                  <a:cubicBezTo>
                    <a:pt x="198" y="329"/>
                    <a:pt x="198" y="329"/>
                    <a:pt x="198" y="329"/>
                  </a:cubicBezTo>
                  <a:cubicBezTo>
                    <a:pt x="198" y="330"/>
                    <a:pt x="198" y="330"/>
                    <a:pt x="197" y="330"/>
                  </a:cubicBezTo>
                  <a:cubicBezTo>
                    <a:pt x="197" y="330"/>
                    <a:pt x="197" y="330"/>
                    <a:pt x="197" y="330"/>
                  </a:cubicBezTo>
                  <a:cubicBezTo>
                    <a:pt x="197" y="330"/>
                    <a:pt x="196" y="329"/>
                    <a:pt x="196" y="329"/>
                  </a:cubicBezTo>
                  <a:cubicBezTo>
                    <a:pt x="196" y="329"/>
                    <a:pt x="196" y="329"/>
                    <a:pt x="195" y="329"/>
                  </a:cubicBezTo>
                  <a:cubicBezTo>
                    <a:pt x="195" y="328"/>
                    <a:pt x="195" y="328"/>
                    <a:pt x="194" y="328"/>
                  </a:cubicBezTo>
                  <a:cubicBezTo>
                    <a:pt x="194" y="328"/>
                    <a:pt x="194" y="328"/>
                    <a:pt x="194" y="328"/>
                  </a:cubicBezTo>
                  <a:cubicBezTo>
                    <a:pt x="193" y="328"/>
                    <a:pt x="193" y="328"/>
                    <a:pt x="192" y="328"/>
                  </a:cubicBezTo>
                  <a:cubicBezTo>
                    <a:pt x="192" y="328"/>
                    <a:pt x="192" y="328"/>
                    <a:pt x="192" y="328"/>
                  </a:cubicBezTo>
                  <a:cubicBezTo>
                    <a:pt x="192" y="328"/>
                    <a:pt x="192" y="328"/>
                    <a:pt x="192" y="328"/>
                  </a:cubicBezTo>
                  <a:cubicBezTo>
                    <a:pt x="191" y="328"/>
                    <a:pt x="191" y="328"/>
                    <a:pt x="191" y="328"/>
                  </a:cubicBezTo>
                  <a:cubicBezTo>
                    <a:pt x="190" y="329"/>
                    <a:pt x="190" y="329"/>
                    <a:pt x="189" y="329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89" y="329"/>
                    <a:pt x="188" y="329"/>
                    <a:pt x="188" y="329"/>
                  </a:cubicBezTo>
                  <a:cubicBezTo>
                    <a:pt x="188" y="329"/>
                    <a:pt x="187" y="329"/>
                    <a:pt x="187" y="329"/>
                  </a:cubicBezTo>
                  <a:cubicBezTo>
                    <a:pt x="187" y="329"/>
                    <a:pt x="187" y="329"/>
                    <a:pt x="188" y="329"/>
                  </a:cubicBezTo>
                  <a:cubicBezTo>
                    <a:pt x="188" y="329"/>
                    <a:pt x="188" y="328"/>
                    <a:pt x="189" y="328"/>
                  </a:cubicBezTo>
                  <a:cubicBezTo>
                    <a:pt x="189" y="328"/>
                    <a:pt x="189" y="328"/>
                    <a:pt x="189" y="328"/>
                  </a:cubicBezTo>
                  <a:cubicBezTo>
                    <a:pt x="189" y="328"/>
                    <a:pt x="189" y="328"/>
                    <a:pt x="189" y="328"/>
                  </a:cubicBezTo>
                  <a:cubicBezTo>
                    <a:pt x="189" y="328"/>
                    <a:pt x="190" y="328"/>
                    <a:pt x="190" y="328"/>
                  </a:cubicBezTo>
                  <a:cubicBezTo>
                    <a:pt x="191" y="328"/>
                    <a:pt x="191" y="327"/>
                    <a:pt x="191" y="327"/>
                  </a:cubicBezTo>
                  <a:cubicBezTo>
                    <a:pt x="191" y="327"/>
                    <a:pt x="192" y="327"/>
                    <a:pt x="192" y="327"/>
                  </a:cubicBezTo>
                  <a:cubicBezTo>
                    <a:pt x="192" y="327"/>
                    <a:pt x="192" y="327"/>
                    <a:pt x="193" y="326"/>
                  </a:cubicBezTo>
                  <a:cubicBezTo>
                    <a:pt x="193" y="326"/>
                    <a:pt x="193" y="326"/>
                    <a:pt x="193" y="326"/>
                  </a:cubicBezTo>
                  <a:cubicBezTo>
                    <a:pt x="193" y="326"/>
                    <a:pt x="193" y="325"/>
                    <a:pt x="193" y="325"/>
                  </a:cubicBezTo>
                  <a:cubicBezTo>
                    <a:pt x="192" y="325"/>
                    <a:pt x="192" y="325"/>
                    <a:pt x="192" y="325"/>
                  </a:cubicBezTo>
                  <a:cubicBezTo>
                    <a:pt x="191" y="325"/>
                    <a:pt x="191" y="325"/>
                    <a:pt x="191" y="325"/>
                  </a:cubicBezTo>
                  <a:cubicBezTo>
                    <a:pt x="191" y="325"/>
                    <a:pt x="191" y="325"/>
                    <a:pt x="191" y="325"/>
                  </a:cubicBezTo>
                  <a:cubicBezTo>
                    <a:pt x="191" y="324"/>
                    <a:pt x="191" y="324"/>
                    <a:pt x="192" y="324"/>
                  </a:cubicBezTo>
                  <a:cubicBezTo>
                    <a:pt x="192" y="324"/>
                    <a:pt x="192" y="324"/>
                    <a:pt x="192" y="324"/>
                  </a:cubicBezTo>
                  <a:cubicBezTo>
                    <a:pt x="192" y="324"/>
                    <a:pt x="192" y="324"/>
                    <a:pt x="192" y="323"/>
                  </a:cubicBezTo>
                  <a:cubicBezTo>
                    <a:pt x="192" y="323"/>
                    <a:pt x="192" y="323"/>
                    <a:pt x="192" y="323"/>
                  </a:cubicBezTo>
                  <a:cubicBezTo>
                    <a:pt x="192" y="323"/>
                    <a:pt x="192" y="322"/>
                    <a:pt x="192" y="322"/>
                  </a:cubicBezTo>
                  <a:cubicBezTo>
                    <a:pt x="192" y="322"/>
                    <a:pt x="192" y="322"/>
                    <a:pt x="191" y="322"/>
                  </a:cubicBezTo>
                  <a:cubicBezTo>
                    <a:pt x="191" y="322"/>
                    <a:pt x="190" y="322"/>
                    <a:pt x="190" y="322"/>
                  </a:cubicBezTo>
                  <a:cubicBezTo>
                    <a:pt x="190" y="322"/>
                    <a:pt x="190" y="322"/>
                    <a:pt x="190" y="322"/>
                  </a:cubicBezTo>
                  <a:cubicBezTo>
                    <a:pt x="190" y="322"/>
                    <a:pt x="190" y="322"/>
                    <a:pt x="190" y="322"/>
                  </a:cubicBezTo>
                  <a:cubicBezTo>
                    <a:pt x="190" y="322"/>
                    <a:pt x="190" y="321"/>
                    <a:pt x="190" y="321"/>
                  </a:cubicBezTo>
                  <a:cubicBezTo>
                    <a:pt x="190" y="321"/>
                    <a:pt x="190" y="321"/>
                    <a:pt x="190" y="321"/>
                  </a:cubicBezTo>
                  <a:cubicBezTo>
                    <a:pt x="190" y="321"/>
                    <a:pt x="191" y="321"/>
                    <a:pt x="191" y="321"/>
                  </a:cubicBezTo>
                  <a:cubicBezTo>
                    <a:pt x="191" y="321"/>
                    <a:pt x="191" y="321"/>
                    <a:pt x="192" y="321"/>
                  </a:cubicBezTo>
                  <a:cubicBezTo>
                    <a:pt x="192" y="321"/>
                    <a:pt x="192" y="320"/>
                    <a:pt x="193" y="320"/>
                  </a:cubicBezTo>
                  <a:cubicBezTo>
                    <a:pt x="193" y="320"/>
                    <a:pt x="193" y="320"/>
                    <a:pt x="194" y="320"/>
                  </a:cubicBezTo>
                  <a:cubicBezTo>
                    <a:pt x="194" y="320"/>
                    <a:pt x="194" y="320"/>
                    <a:pt x="194" y="320"/>
                  </a:cubicBezTo>
                  <a:cubicBezTo>
                    <a:pt x="195" y="320"/>
                    <a:pt x="195" y="320"/>
                    <a:pt x="196" y="320"/>
                  </a:cubicBezTo>
                  <a:cubicBezTo>
                    <a:pt x="196" y="320"/>
                    <a:pt x="196" y="320"/>
                    <a:pt x="196" y="321"/>
                  </a:cubicBezTo>
                  <a:cubicBezTo>
                    <a:pt x="197" y="321"/>
                    <a:pt x="197" y="321"/>
                    <a:pt x="196" y="321"/>
                  </a:cubicBezTo>
                  <a:cubicBezTo>
                    <a:pt x="196" y="322"/>
                    <a:pt x="196" y="322"/>
                    <a:pt x="196" y="322"/>
                  </a:cubicBezTo>
                  <a:cubicBezTo>
                    <a:pt x="195" y="322"/>
                    <a:pt x="195" y="322"/>
                    <a:pt x="195" y="322"/>
                  </a:cubicBezTo>
                  <a:cubicBezTo>
                    <a:pt x="194" y="322"/>
                    <a:pt x="194" y="323"/>
                    <a:pt x="193" y="323"/>
                  </a:cubicBezTo>
                  <a:cubicBezTo>
                    <a:pt x="193" y="323"/>
                    <a:pt x="193" y="323"/>
                    <a:pt x="193" y="323"/>
                  </a:cubicBezTo>
                  <a:cubicBezTo>
                    <a:pt x="193" y="324"/>
                    <a:pt x="193" y="324"/>
                    <a:pt x="193" y="324"/>
                  </a:cubicBezTo>
                  <a:cubicBezTo>
                    <a:pt x="193" y="324"/>
                    <a:pt x="194" y="324"/>
                    <a:pt x="194" y="324"/>
                  </a:cubicBezTo>
                  <a:cubicBezTo>
                    <a:pt x="194" y="324"/>
                    <a:pt x="194" y="324"/>
                    <a:pt x="194" y="324"/>
                  </a:cubicBezTo>
                  <a:cubicBezTo>
                    <a:pt x="195" y="324"/>
                    <a:pt x="195" y="323"/>
                    <a:pt x="195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197" y="323"/>
                    <a:pt x="197" y="322"/>
                    <a:pt x="197" y="322"/>
                  </a:cubicBezTo>
                  <a:cubicBezTo>
                    <a:pt x="197" y="322"/>
                    <a:pt x="198" y="321"/>
                    <a:pt x="197" y="320"/>
                  </a:cubicBezTo>
                  <a:cubicBezTo>
                    <a:pt x="197" y="320"/>
                    <a:pt x="197" y="320"/>
                    <a:pt x="197" y="319"/>
                  </a:cubicBezTo>
                  <a:cubicBezTo>
                    <a:pt x="197" y="319"/>
                    <a:pt x="196" y="319"/>
                    <a:pt x="196" y="319"/>
                  </a:cubicBezTo>
                  <a:cubicBezTo>
                    <a:pt x="195" y="319"/>
                    <a:pt x="195" y="319"/>
                    <a:pt x="195" y="318"/>
                  </a:cubicBezTo>
                  <a:cubicBezTo>
                    <a:pt x="195" y="318"/>
                    <a:pt x="195" y="318"/>
                    <a:pt x="194" y="318"/>
                  </a:cubicBezTo>
                  <a:cubicBezTo>
                    <a:pt x="194" y="318"/>
                    <a:pt x="194" y="318"/>
                    <a:pt x="194" y="318"/>
                  </a:cubicBezTo>
                  <a:cubicBezTo>
                    <a:pt x="194" y="318"/>
                    <a:pt x="193" y="318"/>
                    <a:pt x="193" y="318"/>
                  </a:cubicBezTo>
                  <a:cubicBezTo>
                    <a:pt x="193" y="318"/>
                    <a:pt x="193" y="318"/>
                    <a:pt x="193" y="319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1" y="319"/>
                    <a:pt x="191" y="319"/>
                    <a:pt x="191" y="318"/>
                  </a:cubicBezTo>
                  <a:cubicBezTo>
                    <a:pt x="191" y="318"/>
                    <a:pt x="191" y="318"/>
                    <a:pt x="191" y="318"/>
                  </a:cubicBezTo>
                  <a:cubicBezTo>
                    <a:pt x="192" y="318"/>
                    <a:pt x="192" y="318"/>
                    <a:pt x="192" y="318"/>
                  </a:cubicBezTo>
                  <a:cubicBezTo>
                    <a:pt x="192" y="318"/>
                    <a:pt x="192" y="318"/>
                    <a:pt x="192" y="317"/>
                  </a:cubicBezTo>
                  <a:cubicBezTo>
                    <a:pt x="192" y="317"/>
                    <a:pt x="193" y="317"/>
                    <a:pt x="193" y="317"/>
                  </a:cubicBezTo>
                  <a:cubicBezTo>
                    <a:pt x="193" y="317"/>
                    <a:pt x="193" y="317"/>
                    <a:pt x="193" y="316"/>
                  </a:cubicBezTo>
                  <a:cubicBezTo>
                    <a:pt x="193" y="316"/>
                    <a:pt x="193" y="316"/>
                    <a:pt x="193" y="316"/>
                  </a:cubicBezTo>
                  <a:cubicBezTo>
                    <a:pt x="193" y="316"/>
                    <a:pt x="193" y="316"/>
                    <a:pt x="193" y="315"/>
                  </a:cubicBezTo>
                  <a:cubicBezTo>
                    <a:pt x="193" y="315"/>
                    <a:pt x="193" y="315"/>
                    <a:pt x="193" y="315"/>
                  </a:cubicBezTo>
                  <a:cubicBezTo>
                    <a:pt x="193" y="315"/>
                    <a:pt x="193" y="315"/>
                    <a:pt x="193" y="315"/>
                  </a:cubicBezTo>
                  <a:cubicBezTo>
                    <a:pt x="193" y="315"/>
                    <a:pt x="193" y="315"/>
                    <a:pt x="193" y="315"/>
                  </a:cubicBezTo>
                  <a:cubicBezTo>
                    <a:pt x="193" y="314"/>
                    <a:pt x="193" y="314"/>
                    <a:pt x="193" y="314"/>
                  </a:cubicBezTo>
                  <a:cubicBezTo>
                    <a:pt x="193" y="314"/>
                    <a:pt x="193" y="314"/>
                    <a:pt x="193" y="314"/>
                  </a:cubicBezTo>
                  <a:cubicBezTo>
                    <a:pt x="193" y="314"/>
                    <a:pt x="192" y="314"/>
                    <a:pt x="192" y="314"/>
                  </a:cubicBezTo>
                  <a:cubicBezTo>
                    <a:pt x="192" y="314"/>
                    <a:pt x="192" y="314"/>
                    <a:pt x="192" y="314"/>
                  </a:cubicBezTo>
                  <a:cubicBezTo>
                    <a:pt x="191" y="314"/>
                    <a:pt x="190" y="314"/>
                    <a:pt x="190" y="315"/>
                  </a:cubicBezTo>
                  <a:cubicBezTo>
                    <a:pt x="190" y="315"/>
                    <a:pt x="190" y="315"/>
                    <a:pt x="190" y="315"/>
                  </a:cubicBezTo>
                  <a:cubicBezTo>
                    <a:pt x="190" y="315"/>
                    <a:pt x="189" y="314"/>
                    <a:pt x="189" y="314"/>
                  </a:cubicBezTo>
                  <a:cubicBezTo>
                    <a:pt x="189" y="314"/>
                    <a:pt x="189" y="314"/>
                    <a:pt x="189" y="314"/>
                  </a:cubicBezTo>
                  <a:cubicBezTo>
                    <a:pt x="188" y="314"/>
                    <a:pt x="188" y="314"/>
                    <a:pt x="187" y="314"/>
                  </a:cubicBezTo>
                  <a:cubicBezTo>
                    <a:pt x="187" y="314"/>
                    <a:pt x="187" y="314"/>
                    <a:pt x="187" y="314"/>
                  </a:cubicBezTo>
                  <a:cubicBezTo>
                    <a:pt x="186" y="314"/>
                    <a:pt x="186" y="315"/>
                    <a:pt x="186" y="315"/>
                  </a:cubicBezTo>
                  <a:cubicBezTo>
                    <a:pt x="186" y="316"/>
                    <a:pt x="187" y="316"/>
                    <a:pt x="187" y="316"/>
                  </a:cubicBezTo>
                  <a:cubicBezTo>
                    <a:pt x="187" y="316"/>
                    <a:pt x="188" y="317"/>
                    <a:pt x="188" y="317"/>
                  </a:cubicBezTo>
                  <a:cubicBezTo>
                    <a:pt x="188" y="317"/>
                    <a:pt x="188" y="318"/>
                    <a:pt x="189" y="318"/>
                  </a:cubicBezTo>
                  <a:cubicBezTo>
                    <a:pt x="189" y="318"/>
                    <a:pt x="189" y="318"/>
                    <a:pt x="190" y="318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9"/>
                    <a:pt x="190" y="319"/>
                    <a:pt x="190" y="319"/>
                  </a:cubicBezTo>
                  <a:cubicBezTo>
                    <a:pt x="190" y="319"/>
                    <a:pt x="190" y="319"/>
                    <a:pt x="189" y="319"/>
                  </a:cubicBezTo>
                  <a:cubicBezTo>
                    <a:pt x="189" y="319"/>
                    <a:pt x="189" y="320"/>
                    <a:pt x="188" y="320"/>
                  </a:cubicBezTo>
                  <a:cubicBezTo>
                    <a:pt x="188" y="320"/>
                    <a:pt x="188" y="320"/>
                    <a:pt x="188" y="320"/>
                  </a:cubicBezTo>
                  <a:cubicBezTo>
                    <a:pt x="187" y="320"/>
                    <a:pt x="187" y="320"/>
                    <a:pt x="187" y="320"/>
                  </a:cubicBezTo>
                  <a:cubicBezTo>
                    <a:pt x="187" y="320"/>
                    <a:pt x="186" y="320"/>
                    <a:pt x="186" y="320"/>
                  </a:cubicBezTo>
                  <a:cubicBezTo>
                    <a:pt x="186" y="321"/>
                    <a:pt x="185" y="321"/>
                    <a:pt x="185" y="321"/>
                  </a:cubicBezTo>
                  <a:cubicBezTo>
                    <a:pt x="185" y="321"/>
                    <a:pt x="185" y="321"/>
                    <a:pt x="184" y="321"/>
                  </a:cubicBezTo>
                  <a:cubicBezTo>
                    <a:pt x="184" y="321"/>
                    <a:pt x="183" y="321"/>
                    <a:pt x="183" y="322"/>
                  </a:cubicBezTo>
                  <a:cubicBezTo>
                    <a:pt x="182" y="322"/>
                    <a:pt x="182" y="322"/>
                    <a:pt x="182" y="322"/>
                  </a:cubicBezTo>
                  <a:cubicBezTo>
                    <a:pt x="183" y="322"/>
                    <a:pt x="183" y="323"/>
                    <a:pt x="183" y="323"/>
                  </a:cubicBezTo>
                  <a:cubicBezTo>
                    <a:pt x="183" y="323"/>
                    <a:pt x="184" y="323"/>
                    <a:pt x="184" y="323"/>
                  </a:cubicBezTo>
                  <a:cubicBezTo>
                    <a:pt x="184" y="323"/>
                    <a:pt x="185" y="323"/>
                    <a:pt x="185" y="323"/>
                  </a:cubicBezTo>
                  <a:cubicBezTo>
                    <a:pt x="185" y="323"/>
                    <a:pt x="185" y="323"/>
                    <a:pt x="185" y="324"/>
                  </a:cubicBezTo>
                  <a:cubicBezTo>
                    <a:pt x="185" y="324"/>
                    <a:pt x="185" y="324"/>
                    <a:pt x="185" y="324"/>
                  </a:cubicBezTo>
                  <a:cubicBezTo>
                    <a:pt x="185" y="325"/>
                    <a:pt x="185" y="325"/>
                    <a:pt x="185" y="325"/>
                  </a:cubicBezTo>
                  <a:cubicBezTo>
                    <a:pt x="185" y="326"/>
                    <a:pt x="185" y="326"/>
                    <a:pt x="185" y="326"/>
                  </a:cubicBezTo>
                  <a:cubicBezTo>
                    <a:pt x="185" y="327"/>
                    <a:pt x="184" y="327"/>
                    <a:pt x="184" y="328"/>
                  </a:cubicBezTo>
                  <a:cubicBezTo>
                    <a:pt x="184" y="328"/>
                    <a:pt x="184" y="328"/>
                    <a:pt x="184" y="328"/>
                  </a:cubicBezTo>
                  <a:cubicBezTo>
                    <a:pt x="184" y="329"/>
                    <a:pt x="184" y="329"/>
                    <a:pt x="184" y="329"/>
                  </a:cubicBezTo>
                  <a:cubicBezTo>
                    <a:pt x="184" y="330"/>
                    <a:pt x="184" y="330"/>
                    <a:pt x="184" y="331"/>
                  </a:cubicBezTo>
                  <a:cubicBezTo>
                    <a:pt x="184" y="331"/>
                    <a:pt x="183" y="332"/>
                    <a:pt x="183" y="332"/>
                  </a:cubicBezTo>
                  <a:cubicBezTo>
                    <a:pt x="183" y="332"/>
                    <a:pt x="183" y="332"/>
                    <a:pt x="183" y="332"/>
                  </a:cubicBezTo>
                  <a:cubicBezTo>
                    <a:pt x="183" y="333"/>
                    <a:pt x="182" y="334"/>
                    <a:pt x="182" y="335"/>
                  </a:cubicBezTo>
                  <a:cubicBezTo>
                    <a:pt x="182" y="335"/>
                    <a:pt x="182" y="335"/>
                    <a:pt x="182" y="335"/>
                  </a:cubicBezTo>
                  <a:cubicBezTo>
                    <a:pt x="182" y="335"/>
                    <a:pt x="182" y="335"/>
                    <a:pt x="182" y="335"/>
                  </a:cubicBezTo>
                  <a:cubicBezTo>
                    <a:pt x="181" y="336"/>
                    <a:pt x="181" y="336"/>
                    <a:pt x="181" y="336"/>
                  </a:cubicBezTo>
                  <a:cubicBezTo>
                    <a:pt x="182" y="336"/>
                    <a:pt x="182" y="337"/>
                    <a:pt x="182" y="337"/>
                  </a:cubicBezTo>
                  <a:cubicBezTo>
                    <a:pt x="182" y="337"/>
                    <a:pt x="182" y="337"/>
                    <a:pt x="183" y="337"/>
                  </a:cubicBezTo>
                  <a:cubicBezTo>
                    <a:pt x="183" y="337"/>
                    <a:pt x="183" y="336"/>
                    <a:pt x="184" y="336"/>
                  </a:cubicBezTo>
                  <a:cubicBezTo>
                    <a:pt x="184" y="336"/>
                    <a:pt x="184" y="335"/>
                    <a:pt x="184" y="335"/>
                  </a:cubicBezTo>
                  <a:cubicBezTo>
                    <a:pt x="184" y="334"/>
                    <a:pt x="184" y="334"/>
                    <a:pt x="184" y="333"/>
                  </a:cubicBezTo>
                  <a:cubicBezTo>
                    <a:pt x="185" y="333"/>
                    <a:pt x="185" y="333"/>
                    <a:pt x="185" y="332"/>
                  </a:cubicBezTo>
                  <a:cubicBezTo>
                    <a:pt x="185" y="332"/>
                    <a:pt x="185" y="332"/>
                    <a:pt x="185" y="332"/>
                  </a:cubicBezTo>
                  <a:cubicBezTo>
                    <a:pt x="186" y="333"/>
                    <a:pt x="186" y="333"/>
                    <a:pt x="186" y="333"/>
                  </a:cubicBezTo>
                  <a:cubicBezTo>
                    <a:pt x="186" y="334"/>
                    <a:pt x="186" y="334"/>
                    <a:pt x="186" y="334"/>
                  </a:cubicBezTo>
                  <a:cubicBezTo>
                    <a:pt x="186" y="335"/>
                    <a:pt x="186" y="335"/>
                    <a:pt x="186" y="336"/>
                  </a:cubicBezTo>
                  <a:cubicBezTo>
                    <a:pt x="186" y="336"/>
                    <a:pt x="186" y="336"/>
                    <a:pt x="186" y="336"/>
                  </a:cubicBezTo>
                  <a:cubicBezTo>
                    <a:pt x="185" y="336"/>
                    <a:pt x="186" y="337"/>
                    <a:pt x="186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6" y="337"/>
                    <a:pt x="187" y="337"/>
                    <a:pt x="187" y="337"/>
                  </a:cubicBezTo>
                  <a:cubicBezTo>
                    <a:pt x="187" y="336"/>
                    <a:pt x="187" y="336"/>
                    <a:pt x="188" y="336"/>
                  </a:cubicBezTo>
                  <a:cubicBezTo>
                    <a:pt x="188" y="336"/>
                    <a:pt x="188" y="336"/>
                    <a:pt x="188" y="336"/>
                  </a:cubicBezTo>
                  <a:cubicBezTo>
                    <a:pt x="189" y="336"/>
                    <a:pt x="189" y="336"/>
                    <a:pt x="190" y="336"/>
                  </a:cubicBezTo>
                  <a:cubicBezTo>
                    <a:pt x="190" y="336"/>
                    <a:pt x="190" y="336"/>
                    <a:pt x="190" y="337"/>
                  </a:cubicBezTo>
                  <a:cubicBezTo>
                    <a:pt x="190" y="337"/>
                    <a:pt x="190" y="337"/>
                    <a:pt x="190" y="337"/>
                  </a:cubicBezTo>
                  <a:cubicBezTo>
                    <a:pt x="190" y="337"/>
                    <a:pt x="190" y="337"/>
                    <a:pt x="190" y="337"/>
                  </a:cubicBezTo>
                  <a:cubicBezTo>
                    <a:pt x="190" y="337"/>
                    <a:pt x="190" y="337"/>
                    <a:pt x="191" y="337"/>
                  </a:cubicBezTo>
                  <a:cubicBezTo>
                    <a:pt x="191" y="337"/>
                    <a:pt x="191" y="337"/>
                    <a:pt x="191" y="337"/>
                  </a:cubicBezTo>
                  <a:cubicBezTo>
                    <a:pt x="191" y="337"/>
                    <a:pt x="191" y="337"/>
                    <a:pt x="191" y="337"/>
                  </a:cubicBezTo>
                  <a:cubicBezTo>
                    <a:pt x="191" y="337"/>
                    <a:pt x="192" y="336"/>
                    <a:pt x="191" y="336"/>
                  </a:cubicBezTo>
                  <a:cubicBezTo>
                    <a:pt x="191" y="336"/>
                    <a:pt x="192" y="335"/>
                    <a:pt x="192" y="335"/>
                  </a:cubicBezTo>
                  <a:cubicBezTo>
                    <a:pt x="192" y="335"/>
                    <a:pt x="193" y="335"/>
                    <a:pt x="193" y="335"/>
                  </a:cubicBezTo>
                  <a:cubicBezTo>
                    <a:pt x="194" y="335"/>
                    <a:pt x="194" y="335"/>
                    <a:pt x="194" y="336"/>
                  </a:cubicBezTo>
                  <a:cubicBezTo>
                    <a:pt x="194" y="336"/>
                    <a:pt x="194" y="336"/>
                    <a:pt x="194" y="336"/>
                  </a:cubicBezTo>
                  <a:cubicBezTo>
                    <a:pt x="194" y="336"/>
                    <a:pt x="194" y="336"/>
                    <a:pt x="194" y="336"/>
                  </a:cubicBezTo>
                  <a:cubicBezTo>
                    <a:pt x="194" y="337"/>
                    <a:pt x="194" y="337"/>
                    <a:pt x="194" y="337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7"/>
                    <a:pt x="195" y="337"/>
                    <a:pt x="195" y="337"/>
                  </a:cubicBezTo>
                  <a:cubicBezTo>
                    <a:pt x="195" y="337"/>
                    <a:pt x="195" y="337"/>
                    <a:pt x="195" y="336"/>
                  </a:cubicBezTo>
                  <a:cubicBezTo>
                    <a:pt x="195" y="336"/>
                    <a:pt x="195" y="335"/>
                    <a:pt x="195" y="335"/>
                  </a:cubicBezTo>
                  <a:cubicBezTo>
                    <a:pt x="195" y="335"/>
                    <a:pt x="195" y="335"/>
                    <a:pt x="195" y="335"/>
                  </a:cubicBezTo>
                  <a:cubicBezTo>
                    <a:pt x="195" y="334"/>
                    <a:pt x="196" y="334"/>
                    <a:pt x="196" y="334"/>
                  </a:cubicBezTo>
                  <a:cubicBezTo>
                    <a:pt x="196" y="334"/>
                    <a:pt x="196" y="334"/>
                    <a:pt x="197" y="334"/>
                  </a:cubicBezTo>
                  <a:cubicBezTo>
                    <a:pt x="197" y="334"/>
                    <a:pt x="197" y="334"/>
                    <a:pt x="197" y="334"/>
                  </a:cubicBezTo>
                  <a:cubicBezTo>
                    <a:pt x="198" y="334"/>
                    <a:pt x="198" y="334"/>
                    <a:pt x="199" y="333"/>
                  </a:cubicBezTo>
                  <a:cubicBezTo>
                    <a:pt x="199" y="333"/>
                    <a:pt x="199" y="334"/>
                    <a:pt x="199" y="334"/>
                  </a:cubicBezTo>
                  <a:cubicBezTo>
                    <a:pt x="200" y="334"/>
                    <a:pt x="200" y="334"/>
                    <a:pt x="201" y="334"/>
                  </a:cubicBezTo>
                  <a:cubicBezTo>
                    <a:pt x="201" y="335"/>
                    <a:pt x="201" y="335"/>
                    <a:pt x="201" y="335"/>
                  </a:cubicBezTo>
                  <a:cubicBezTo>
                    <a:pt x="201" y="335"/>
                    <a:pt x="201" y="335"/>
                    <a:pt x="202" y="335"/>
                  </a:cubicBezTo>
                  <a:cubicBezTo>
                    <a:pt x="202" y="335"/>
                    <a:pt x="202" y="336"/>
                    <a:pt x="202" y="336"/>
                  </a:cubicBezTo>
                  <a:cubicBezTo>
                    <a:pt x="203" y="336"/>
                    <a:pt x="203" y="337"/>
                    <a:pt x="203" y="337"/>
                  </a:cubicBezTo>
                  <a:cubicBezTo>
                    <a:pt x="203" y="337"/>
                    <a:pt x="203" y="337"/>
                    <a:pt x="203" y="337"/>
                  </a:cubicBezTo>
                  <a:cubicBezTo>
                    <a:pt x="203" y="337"/>
                    <a:pt x="204" y="338"/>
                    <a:pt x="204" y="338"/>
                  </a:cubicBezTo>
                  <a:cubicBezTo>
                    <a:pt x="204" y="338"/>
                    <a:pt x="204" y="338"/>
                    <a:pt x="204" y="338"/>
                  </a:cubicBezTo>
                  <a:cubicBezTo>
                    <a:pt x="205" y="338"/>
                    <a:pt x="205" y="337"/>
                    <a:pt x="205" y="337"/>
                  </a:cubicBezTo>
                  <a:cubicBezTo>
                    <a:pt x="205" y="337"/>
                    <a:pt x="205" y="336"/>
                    <a:pt x="205" y="335"/>
                  </a:cubicBezTo>
                  <a:close/>
                  <a:moveTo>
                    <a:pt x="235" y="321"/>
                  </a:moveTo>
                  <a:cubicBezTo>
                    <a:pt x="235" y="321"/>
                    <a:pt x="235" y="321"/>
                    <a:pt x="235" y="321"/>
                  </a:cubicBezTo>
                  <a:cubicBezTo>
                    <a:pt x="235" y="320"/>
                    <a:pt x="234" y="320"/>
                    <a:pt x="234" y="320"/>
                  </a:cubicBezTo>
                  <a:cubicBezTo>
                    <a:pt x="234" y="320"/>
                    <a:pt x="234" y="321"/>
                    <a:pt x="233" y="321"/>
                  </a:cubicBezTo>
                  <a:cubicBezTo>
                    <a:pt x="233" y="321"/>
                    <a:pt x="233" y="321"/>
                    <a:pt x="233" y="321"/>
                  </a:cubicBezTo>
                  <a:cubicBezTo>
                    <a:pt x="233" y="322"/>
                    <a:pt x="232" y="322"/>
                    <a:pt x="232" y="323"/>
                  </a:cubicBezTo>
                  <a:cubicBezTo>
                    <a:pt x="231" y="323"/>
                    <a:pt x="231" y="324"/>
                    <a:pt x="230" y="324"/>
                  </a:cubicBezTo>
                  <a:cubicBezTo>
                    <a:pt x="230" y="324"/>
                    <a:pt x="230" y="324"/>
                    <a:pt x="230" y="324"/>
                  </a:cubicBezTo>
                  <a:cubicBezTo>
                    <a:pt x="229" y="324"/>
                    <a:pt x="229" y="323"/>
                    <a:pt x="229" y="323"/>
                  </a:cubicBezTo>
                  <a:cubicBezTo>
                    <a:pt x="229" y="323"/>
                    <a:pt x="229" y="323"/>
                    <a:pt x="229" y="322"/>
                  </a:cubicBezTo>
                  <a:cubicBezTo>
                    <a:pt x="229" y="322"/>
                    <a:pt x="229" y="322"/>
                    <a:pt x="229" y="321"/>
                  </a:cubicBezTo>
                  <a:cubicBezTo>
                    <a:pt x="229" y="321"/>
                    <a:pt x="229" y="320"/>
                    <a:pt x="229" y="320"/>
                  </a:cubicBezTo>
                  <a:cubicBezTo>
                    <a:pt x="229" y="319"/>
                    <a:pt x="230" y="319"/>
                    <a:pt x="230" y="318"/>
                  </a:cubicBezTo>
                  <a:cubicBezTo>
                    <a:pt x="230" y="318"/>
                    <a:pt x="230" y="318"/>
                    <a:pt x="230" y="318"/>
                  </a:cubicBezTo>
                  <a:cubicBezTo>
                    <a:pt x="230" y="318"/>
                    <a:pt x="230" y="317"/>
                    <a:pt x="230" y="317"/>
                  </a:cubicBezTo>
                  <a:cubicBezTo>
                    <a:pt x="230" y="317"/>
                    <a:pt x="230" y="317"/>
                    <a:pt x="229" y="317"/>
                  </a:cubicBezTo>
                  <a:cubicBezTo>
                    <a:pt x="229" y="317"/>
                    <a:pt x="228" y="316"/>
                    <a:pt x="228" y="316"/>
                  </a:cubicBezTo>
                  <a:cubicBezTo>
                    <a:pt x="227" y="316"/>
                    <a:pt x="227" y="316"/>
                    <a:pt x="227" y="316"/>
                  </a:cubicBezTo>
                  <a:cubicBezTo>
                    <a:pt x="227" y="316"/>
                    <a:pt x="227" y="316"/>
                    <a:pt x="226" y="316"/>
                  </a:cubicBezTo>
                  <a:cubicBezTo>
                    <a:pt x="226" y="317"/>
                    <a:pt x="226" y="317"/>
                    <a:pt x="226" y="316"/>
                  </a:cubicBezTo>
                  <a:cubicBezTo>
                    <a:pt x="225" y="316"/>
                    <a:pt x="225" y="316"/>
                    <a:pt x="224" y="316"/>
                  </a:cubicBezTo>
                  <a:cubicBezTo>
                    <a:pt x="223" y="317"/>
                    <a:pt x="223" y="317"/>
                    <a:pt x="222" y="317"/>
                  </a:cubicBezTo>
                  <a:cubicBezTo>
                    <a:pt x="222" y="317"/>
                    <a:pt x="222" y="317"/>
                    <a:pt x="222" y="317"/>
                  </a:cubicBezTo>
                  <a:cubicBezTo>
                    <a:pt x="222" y="316"/>
                    <a:pt x="222" y="317"/>
                    <a:pt x="221" y="317"/>
                  </a:cubicBezTo>
                  <a:cubicBezTo>
                    <a:pt x="221" y="317"/>
                    <a:pt x="221" y="317"/>
                    <a:pt x="220" y="318"/>
                  </a:cubicBezTo>
                  <a:cubicBezTo>
                    <a:pt x="220" y="318"/>
                    <a:pt x="220" y="318"/>
                    <a:pt x="220" y="318"/>
                  </a:cubicBezTo>
                  <a:cubicBezTo>
                    <a:pt x="220" y="318"/>
                    <a:pt x="220" y="318"/>
                    <a:pt x="219" y="318"/>
                  </a:cubicBezTo>
                  <a:cubicBezTo>
                    <a:pt x="219" y="318"/>
                    <a:pt x="219" y="319"/>
                    <a:pt x="219" y="319"/>
                  </a:cubicBezTo>
                  <a:cubicBezTo>
                    <a:pt x="219" y="319"/>
                    <a:pt x="219" y="319"/>
                    <a:pt x="219" y="320"/>
                  </a:cubicBezTo>
                  <a:cubicBezTo>
                    <a:pt x="219" y="320"/>
                    <a:pt x="218" y="320"/>
                    <a:pt x="218" y="320"/>
                  </a:cubicBezTo>
                  <a:cubicBezTo>
                    <a:pt x="218" y="320"/>
                    <a:pt x="218" y="321"/>
                    <a:pt x="219" y="321"/>
                  </a:cubicBezTo>
                  <a:cubicBezTo>
                    <a:pt x="219" y="321"/>
                    <a:pt x="219" y="321"/>
                    <a:pt x="219" y="321"/>
                  </a:cubicBezTo>
                  <a:cubicBezTo>
                    <a:pt x="219" y="321"/>
                    <a:pt x="219" y="321"/>
                    <a:pt x="219" y="322"/>
                  </a:cubicBezTo>
                  <a:cubicBezTo>
                    <a:pt x="219" y="322"/>
                    <a:pt x="219" y="322"/>
                    <a:pt x="219" y="322"/>
                  </a:cubicBezTo>
                  <a:cubicBezTo>
                    <a:pt x="219" y="323"/>
                    <a:pt x="219" y="324"/>
                    <a:pt x="219" y="325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19" y="326"/>
                    <a:pt x="219" y="326"/>
                    <a:pt x="219" y="327"/>
                  </a:cubicBezTo>
                  <a:cubicBezTo>
                    <a:pt x="219" y="327"/>
                    <a:pt x="218" y="327"/>
                    <a:pt x="218" y="327"/>
                  </a:cubicBezTo>
                  <a:cubicBezTo>
                    <a:pt x="218" y="327"/>
                    <a:pt x="218" y="328"/>
                    <a:pt x="218" y="328"/>
                  </a:cubicBezTo>
                  <a:cubicBezTo>
                    <a:pt x="218" y="328"/>
                    <a:pt x="218" y="329"/>
                    <a:pt x="218" y="329"/>
                  </a:cubicBezTo>
                  <a:cubicBezTo>
                    <a:pt x="218" y="329"/>
                    <a:pt x="218" y="330"/>
                    <a:pt x="219" y="330"/>
                  </a:cubicBezTo>
                  <a:cubicBezTo>
                    <a:pt x="219" y="330"/>
                    <a:pt x="219" y="330"/>
                    <a:pt x="219" y="330"/>
                  </a:cubicBezTo>
                  <a:cubicBezTo>
                    <a:pt x="219" y="330"/>
                    <a:pt x="220" y="329"/>
                    <a:pt x="220" y="329"/>
                  </a:cubicBezTo>
                  <a:cubicBezTo>
                    <a:pt x="220" y="329"/>
                    <a:pt x="221" y="329"/>
                    <a:pt x="221" y="329"/>
                  </a:cubicBezTo>
                  <a:cubicBezTo>
                    <a:pt x="222" y="329"/>
                    <a:pt x="222" y="328"/>
                    <a:pt x="223" y="328"/>
                  </a:cubicBezTo>
                  <a:cubicBezTo>
                    <a:pt x="223" y="328"/>
                    <a:pt x="223" y="328"/>
                    <a:pt x="223" y="328"/>
                  </a:cubicBezTo>
                  <a:cubicBezTo>
                    <a:pt x="223" y="328"/>
                    <a:pt x="224" y="328"/>
                    <a:pt x="224" y="328"/>
                  </a:cubicBezTo>
                  <a:cubicBezTo>
                    <a:pt x="224" y="328"/>
                    <a:pt x="224" y="328"/>
                    <a:pt x="225" y="328"/>
                  </a:cubicBezTo>
                  <a:cubicBezTo>
                    <a:pt x="225" y="328"/>
                    <a:pt x="225" y="328"/>
                    <a:pt x="225" y="329"/>
                  </a:cubicBezTo>
                  <a:cubicBezTo>
                    <a:pt x="225" y="329"/>
                    <a:pt x="224" y="329"/>
                    <a:pt x="224" y="330"/>
                  </a:cubicBezTo>
                  <a:cubicBezTo>
                    <a:pt x="224" y="330"/>
                    <a:pt x="223" y="330"/>
                    <a:pt x="223" y="330"/>
                  </a:cubicBezTo>
                  <a:cubicBezTo>
                    <a:pt x="223" y="331"/>
                    <a:pt x="222" y="331"/>
                    <a:pt x="222" y="331"/>
                  </a:cubicBezTo>
                  <a:cubicBezTo>
                    <a:pt x="222" y="331"/>
                    <a:pt x="222" y="331"/>
                    <a:pt x="222" y="331"/>
                  </a:cubicBezTo>
                  <a:cubicBezTo>
                    <a:pt x="222" y="331"/>
                    <a:pt x="221" y="332"/>
                    <a:pt x="221" y="332"/>
                  </a:cubicBezTo>
                  <a:cubicBezTo>
                    <a:pt x="221" y="332"/>
                    <a:pt x="221" y="332"/>
                    <a:pt x="221" y="332"/>
                  </a:cubicBezTo>
                  <a:cubicBezTo>
                    <a:pt x="220" y="333"/>
                    <a:pt x="220" y="333"/>
                    <a:pt x="220" y="333"/>
                  </a:cubicBezTo>
                  <a:cubicBezTo>
                    <a:pt x="220" y="333"/>
                    <a:pt x="219" y="333"/>
                    <a:pt x="219" y="334"/>
                  </a:cubicBezTo>
                  <a:cubicBezTo>
                    <a:pt x="218" y="334"/>
                    <a:pt x="218" y="335"/>
                    <a:pt x="218" y="335"/>
                  </a:cubicBezTo>
                  <a:cubicBezTo>
                    <a:pt x="217" y="335"/>
                    <a:pt x="217" y="335"/>
                    <a:pt x="217" y="335"/>
                  </a:cubicBezTo>
                  <a:cubicBezTo>
                    <a:pt x="217" y="335"/>
                    <a:pt x="216" y="336"/>
                    <a:pt x="216" y="336"/>
                  </a:cubicBezTo>
                  <a:cubicBezTo>
                    <a:pt x="215" y="336"/>
                    <a:pt x="215" y="337"/>
                    <a:pt x="215" y="337"/>
                  </a:cubicBezTo>
                  <a:cubicBezTo>
                    <a:pt x="215" y="337"/>
                    <a:pt x="215" y="338"/>
                    <a:pt x="215" y="338"/>
                  </a:cubicBezTo>
                  <a:cubicBezTo>
                    <a:pt x="216" y="338"/>
                    <a:pt x="216" y="338"/>
                    <a:pt x="216" y="338"/>
                  </a:cubicBezTo>
                  <a:cubicBezTo>
                    <a:pt x="217" y="338"/>
                    <a:pt x="217" y="338"/>
                    <a:pt x="218" y="338"/>
                  </a:cubicBezTo>
                  <a:cubicBezTo>
                    <a:pt x="218" y="338"/>
                    <a:pt x="218" y="338"/>
                    <a:pt x="218" y="337"/>
                  </a:cubicBezTo>
                  <a:cubicBezTo>
                    <a:pt x="218" y="337"/>
                    <a:pt x="218" y="337"/>
                    <a:pt x="219" y="337"/>
                  </a:cubicBezTo>
                  <a:cubicBezTo>
                    <a:pt x="219" y="337"/>
                    <a:pt x="219" y="337"/>
                    <a:pt x="219" y="336"/>
                  </a:cubicBezTo>
                  <a:cubicBezTo>
                    <a:pt x="220" y="336"/>
                    <a:pt x="220" y="336"/>
                    <a:pt x="220" y="336"/>
                  </a:cubicBezTo>
                  <a:cubicBezTo>
                    <a:pt x="220" y="336"/>
                    <a:pt x="220" y="336"/>
                    <a:pt x="220" y="335"/>
                  </a:cubicBezTo>
                  <a:cubicBezTo>
                    <a:pt x="221" y="335"/>
                    <a:pt x="222" y="335"/>
                    <a:pt x="222" y="334"/>
                  </a:cubicBezTo>
                  <a:cubicBezTo>
                    <a:pt x="223" y="334"/>
                    <a:pt x="223" y="333"/>
                    <a:pt x="224" y="333"/>
                  </a:cubicBezTo>
                  <a:cubicBezTo>
                    <a:pt x="224" y="333"/>
                    <a:pt x="224" y="333"/>
                    <a:pt x="224" y="333"/>
                  </a:cubicBezTo>
                  <a:cubicBezTo>
                    <a:pt x="225" y="332"/>
                    <a:pt x="225" y="332"/>
                    <a:pt x="225" y="332"/>
                  </a:cubicBezTo>
                  <a:cubicBezTo>
                    <a:pt x="225" y="332"/>
                    <a:pt x="225" y="332"/>
                    <a:pt x="225" y="332"/>
                  </a:cubicBezTo>
                  <a:cubicBezTo>
                    <a:pt x="225" y="332"/>
                    <a:pt x="225" y="332"/>
                    <a:pt x="225" y="332"/>
                  </a:cubicBezTo>
                  <a:cubicBezTo>
                    <a:pt x="226" y="332"/>
                    <a:pt x="226" y="332"/>
                    <a:pt x="226" y="331"/>
                  </a:cubicBezTo>
                  <a:cubicBezTo>
                    <a:pt x="226" y="331"/>
                    <a:pt x="226" y="332"/>
                    <a:pt x="227" y="332"/>
                  </a:cubicBezTo>
                  <a:cubicBezTo>
                    <a:pt x="227" y="332"/>
                    <a:pt x="227" y="332"/>
                    <a:pt x="227" y="332"/>
                  </a:cubicBezTo>
                  <a:cubicBezTo>
                    <a:pt x="227" y="333"/>
                    <a:pt x="227" y="333"/>
                    <a:pt x="227" y="333"/>
                  </a:cubicBezTo>
                  <a:cubicBezTo>
                    <a:pt x="227" y="333"/>
                    <a:pt x="227" y="334"/>
                    <a:pt x="227" y="335"/>
                  </a:cubicBezTo>
                  <a:cubicBezTo>
                    <a:pt x="227" y="335"/>
                    <a:pt x="227" y="335"/>
                    <a:pt x="227" y="335"/>
                  </a:cubicBezTo>
                  <a:cubicBezTo>
                    <a:pt x="227" y="336"/>
                    <a:pt x="227" y="336"/>
                    <a:pt x="227" y="336"/>
                  </a:cubicBezTo>
                  <a:cubicBezTo>
                    <a:pt x="227" y="337"/>
                    <a:pt x="227" y="337"/>
                    <a:pt x="227" y="337"/>
                  </a:cubicBezTo>
                  <a:cubicBezTo>
                    <a:pt x="227" y="337"/>
                    <a:pt x="227" y="338"/>
                    <a:pt x="227" y="338"/>
                  </a:cubicBezTo>
                  <a:cubicBezTo>
                    <a:pt x="227" y="338"/>
                    <a:pt x="226" y="338"/>
                    <a:pt x="226" y="338"/>
                  </a:cubicBezTo>
                  <a:cubicBezTo>
                    <a:pt x="226" y="338"/>
                    <a:pt x="226" y="338"/>
                    <a:pt x="226" y="338"/>
                  </a:cubicBezTo>
                  <a:cubicBezTo>
                    <a:pt x="225" y="338"/>
                    <a:pt x="225" y="338"/>
                    <a:pt x="225" y="337"/>
                  </a:cubicBezTo>
                  <a:cubicBezTo>
                    <a:pt x="225" y="337"/>
                    <a:pt x="224" y="337"/>
                    <a:pt x="224" y="337"/>
                  </a:cubicBezTo>
                  <a:cubicBezTo>
                    <a:pt x="224" y="336"/>
                    <a:pt x="224" y="336"/>
                    <a:pt x="224" y="337"/>
                  </a:cubicBezTo>
                  <a:cubicBezTo>
                    <a:pt x="223" y="337"/>
                    <a:pt x="223" y="337"/>
                    <a:pt x="223" y="338"/>
                  </a:cubicBezTo>
                  <a:cubicBezTo>
                    <a:pt x="223" y="338"/>
                    <a:pt x="223" y="338"/>
                    <a:pt x="224" y="338"/>
                  </a:cubicBezTo>
                  <a:cubicBezTo>
                    <a:pt x="224" y="338"/>
                    <a:pt x="224" y="338"/>
                    <a:pt x="224" y="338"/>
                  </a:cubicBezTo>
                  <a:cubicBezTo>
                    <a:pt x="224" y="339"/>
                    <a:pt x="224" y="339"/>
                    <a:pt x="224" y="339"/>
                  </a:cubicBezTo>
                  <a:cubicBezTo>
                    <a:pt x="225" y="339"/>
                    <a:pt x="225" y="340"/>
                    <a:pt x="226" y="340"/>
                  </a:cubicBezTo>
                  <a:cubicBezTo>
                    <a:pt x="226" y="340"/>
                    <a:pt x="226" y="340"/>
                    <a:pt x="226" y="340"/>
                  </a:cubicBezTo>
                  <a:cubicBezTo>
                    <a:pt x="226" y="341"/>
                    <a:pt x="226" y="341"/>
                    <a:pt x="227" y="341"/>
                  </a:cubicBezTo>
                  <a:cubicBezTo>
                    <a:pt x="227" y="341"/>
                    <a:pt x="227" y="341"/>
                    <a:pt x="227" y="341"/>
                  </a:cubicBezTo>
                  <a:cubicBezTo>
                    <a:pt x="227" y="341"/>
                    <a:pt x="228" y="341"/>
                    <a:pt x="228" y="340"/>
                  </a:cubicBezTo>
                  <a:cubicBezTo>
                    <a:pt x="228" y="340"/>
                    <a:pt x="228" y="340"/>
                    <a:pt x="228" y="340"/>
                  </a:cubicBezTo>
                  <a:cubicBezTo>
                    <a:pt x="228" y="339"/>
                    <a:pt x="228" y="339"/>
                    <a:pt x="228" y="338"/>
                  </a:cubicBezTo>
                  <a:cubicBezTo>
                    <a:pt x="228" y="338"/>
                    <a:pt x="228" y="337"/>
                    <a:pt x="228" y="337"/>
                  </a:cubicBezTo>
                  <a:cubicBezTo>
                    <a:pt x="229" y="337"/>
                    <a:pt x="229" y="336"/>
                    <a:pt x="229" y="336"/>
                  </a:cubicBezTo>
                  <a:cubicBezTo>
                    <a:pt x="229" y="336"/>
                    <a:pt x="229" y="336"/>
                    <a:pt x="229" y="335"/>
                  </a:cubicBezTo>
                  <a:cubicBezTo>
                    <a:pt x="229" y="335"/>
                    <a:pt x="229" y="334"/>
                    <a:pt x="229" y="333"/>
                  </a:cubicBezTo>
                  <a:cubicBezTo>
                    <a:pt x="229" y="333"/>
                    <a:pt x="229" y="333"/>
                    <a:pt x="229" y="333"/>
                  </a:cubicBezTo>
                  <a:cubicBezTo>
                    <a:pt x="229" y="332"/>
                    <a:pt x="229" y="332"/>
                    <a:pt x="229" y="332"/>
                  </a:cubicBezTo>
                  <a:cubicBezTo>
                    <a:pt x="229" y="332"/>
                    <a:pt x="229" y="332"/>
                    <a:pt x="229" y="331"/>
                  </a:cubicBezTo>
                  <a:cubicBezTo>
                    <a:pt x="229" y="331"/>
                    <a:pt x="229" y="330"/>
                    <a:pt x="229" y="329"/>
                  </a:cubicBezTo>
                  <a:cubicBezTo>
                    <a:pt x="229" y="329"/>
                    <a:pt x="229" y="329"/>
                    <a:pt x="229" y="329"/>
                  </a:cubicBezTo>
                  <a:cubicBezTo>
                    <a:pt x="229" y="328"/>
                    <a:pt x="229" y="328"/>
                    <a:pt x="229" y="328"/>
                  </a:cubicBezTo>
                  <a:cubicBezTo>
                    <a:pt x="230" y="327"/>
                    <a:pt x="230" y="327"/>
                    <a:pt x="231" y="326"/>
                  </a:cubicBezTo>
                  <a:cubicBezTo>
                    <a:pt x="231" y="326"/>
                    <a:pt x="231" y="326"/>
                    <a:pt x="231" y="326"/>
                  </a:cubicBezTo>
                  <a:cubicBezTo>
                    <a:pt x="232" y="325"/>
                    <a:pt x="233" y="324"/>
                    <a:pt x="234" y="323"/>
                  </a:cubicBezTo>
                  <a:cubicBezTo>
                    <a:pt x="234" y="323"/>
                    <a:pt x="234" y="323"/>
                    <a:pt x="234" y="323"/>
                  </a:cubicBezTo>
                  <a:cubicBezTo>
                    <a:pt x="234" y="323"/>
                    <a:pt x="234" y="322"/>
                    <a:pt x="234" y="322"/>
                  </a:cubicBezTo>
                  <a:cubicBezTo>
                    <a:pt x="235" y="322"/>
                    <a:pt x="235" y="322"/>
                    <a:pt x="235" y="322"/>
                  </a:cubicBezTo>
                  <a:cubicBezTo>
                    <a:pt x="235" y="322"/>
                    <a:pt x="235" y="321"/>
                    <a:pt x="235" y="321"/>
                  </a:cubicBezTo>
                  <a:close/>
                  <a:moveTo>
                    <a:pt x="278" y="332"/>
                  </a:moveTo>
                  <a:cubicBezTo>
                    <a:pt x="278" y="332"/>
                    <a:pt x="278" y="332"/>
                    <a:pt x="278" y="332"/>
                  </a:cubicBezTo>
                  <a:cubicBezTo>
                    <a:pt x="278" y="332"/>
                    <a:pt x="278" y="332"/>
                    <a:pt x="278" y="331"/>
                  </a:cubicBezTo>
                  <a:cubicBezTo>
                    <a:pt x="277" y="331"/>
                    <a:pt x="277" y="331"/>
                    <a:pt x="277" y="331"/>
                  </a:cubicBezTo>
                  <a:cubicBezTo>
                    <a:pt x="277" y="331"/>
                    <a:pt x="277" y="331"/>
                    <a:pt x="276" y="331"/>
                  </a:cubicBezTo>
                  <a:cubicBezTo>
                    <a:pt x="276" y="331"/>
                    <a:pt x="275" y="331"/>
                    <a:pt x="275" y="330"/>
                  </a:cubicBezTo>
                  <a:cubicBezTo>
                    <a:pt x="274" y="330"/>
                    <a:pt x="274" y="329"/>
                    <a:pt x="273" y="329"/>
                  </a:cubicBezTo>
                  <a:cubicBezTo>
                    <a:pt x="272" y="330"/>
                    <a:pt x="272" y="329"/>
                    <a:pt x="272" y="329"/>
                  </a:cubicBezTo>
                  <a:cubicBezTo>
                    <a:pt x="272" y="328"/>
                    <a:pt x="271" y="328"/>
                    <a:pt x="271" y="328"/>
                  </a:cubicBezTo>
                  <a:cubicBezTo>
                    <a:pt x="271" y="328"/>
                    <a:pt x="271" y="328"/>
                    <a:pt x="271" y="328"/>
                  </a:cubicBezTo>
                  <a:cubicBezTo>
                    <a:pt x="270" y="328"/>
                    <a:pt x="270" y="327"/>
                    <a:pt x="270" y="327"/>
                  </a:cubicBezTo>
                  <a:cubicBezTo>
                    <a:pt x="270" y="326"/>
                    <a:pt x="270" y="325"/>
                    <a:pt x="270" y="325"/>
                  </a:cubicBezTo>
                  <a:cubicBezTo>
                    <a:pt x="270" y="325"/>
                    <a:pt x="270" y="325"/>
                    <a:pt x="270" y="325"/>
                  </a:cubicBezTo>
                  <a:cubicBezTo>
                    <a:pt x="270" y="324"/>
                    <a:pt x="270" y="324"/>
                    <a:pt x="270" y="324"/>
                  </a:cubicBezTo>
                  <a:cubicBezTo>
                    <a:pt x="270" y="323"/>
                    <a:pt x="270" y="323"/>
                    <a:pt x="270" y="323"/>
                  </a:cubicBezTo>
                  <a:cubicBezTo>
                    <a:pt x="270" y="323"/>
                    <a:pt x="270" y="322"/>
                    <a:pt x="270" y="322"/>
                  </a:cubicBezTo>
                  <a:cubicBezTo>
                    <a:pt x="270" y="322"/>
                    <a:pt x="270" y="322"/>
                    <a:pt x="271" y="321"/>
                  </a:cubicBezTo>
                  <a:cubicBezTo>
                    <a:pt x="271" y="321"/>
                    <a:pt x="271" y="321"/>
                    <a:pt x="271" y="321"/>
                  </a:cubicBezTo>
                  <a:cubicBezTo>
                    <a:pt x="272" y="321"/>
                    <a:pt x="272" y="320"/>
                    <a:pt x="273" y="320"/>
                  </a:cubicBezTo>
                  <a:cubicBezTo>
                    <a:pt x="273" y="320"/>
                    <a:pt x="273" y="319"/>
                    <a:pt x="274" y="319"/>
                  </a:cubicBezTo>
                  <a:cubicBezTo>
                    <a:pt x="274" y="319"/>
                    <a:pt x="274" y="319"/>
                    <a:pt x="274" y="318"/>
                  </a:cubicBezTo>
                  <a:cubicBezTo>
                    <a:pt x="274" y="318"/>
                    <a:pt x="275" y="318"/>
                    <a:pt x="275" y="317"/>
                  </a:cubicBezTo>
                  <a:cubicBezTo>
                    <a:pt x="274" y="317"/>
                    <a:pt x="274" y="316"/>
                    <a:pt x="274" y="316"/>
                  </a:cubicBezTo>
                  <a:cubicBezTo>
                    <a:pt x="274" y="316"/>
                    <a:pt x="274" y="316"/>
                    <a:pt x="273" y="316"/>
                  </a:cubicBezTo>
                  <a:cubicBezTo>
                    <a:pt x="273" y="316"/>
                    <a:pt x="273" y="316"/>
                    <a:pt x="273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2" y="316"/>
                    <a:pt x="271" y="316"/>
                    <a:pt x="271" y="316"/>
                  </a:cubicBezTo>
                  <a:cubicBezTo>
                    <a:pt x="271" y="317"/>
                    <a:pt x="270" y="317"/>
                    <a:pt x="270" y="317"/>
                  </a:cubicBezTo>
                  <a:cubicBezTo>
                    <a:pt x="270" y="317"/>
                    <a:pt x="270" y="316"/>
                    <a:pt x="270" y="316"/>
                  </a:cubicBezTo>
                  <a:cubicBezTo>
                    <a:pt x="270" y="316"/>
                    <a:pt x="270" y="316"/>
                    <a:pt x="270" y="316"/>
                  </a:cubicBezTo>
                  <a:cubicBezTo>
                    <a:pt x="270" y="316"/>
                    <a:pt x="270" y="315"/>
                    <a:pt x="269" y="315"/>
                  </a:cubicBezTo>
                  <a:cubicBezTo>
                    <a:pt x="269" y="315"/>
                    <a:pt x="269" y="315"/>
                    <a:pt x="269" y="315"/>
                  </a:cubicBezTo>
                  <a:cubicBezTo>
                    <a:pt x="269" y="315"/>
                    <a:pt x="269" y="315"/>
                    <a:pt x="269" y="314"/>
                  </a:cubicBezTo>
                  <a:cubicBezTo>
                    <a:pt x="269" y="314"/>
                    <a:pt x="269" y="314"/>
                    <a:pt x="269" y="313"/>
                  </a:cubicBezTo>
                  <a:cubicBezTo>
                    <a:pt x="268" y="313"/>
                    <a:pt x="268" y="313"/>
                    <a:pt x="268" y="312"/>
                  </a:cubicBezTo>
                  <a:cubicBezTo>
                    <a:pt x="268" y="312"/>
                    <a:pt x="267" y="312"/>
                    <a:pt x="267" y="312"/>
                  </a:cubicBezTo>
                  <a:cubicBezTo>
                    <a:pt x="267" y="311"/>
                    <a:pt x="267" y="311"/>
                    <a:pt x="267" y="311"/>
                  </a:cubicBezTo>
                  <a:cubicBezTo>
                    <a:pt x="266" y="311"/>
                    <a:pt x="266" y="311"/>
                    <a:pt x="266" y="311"/>
                  </a:cubicBezTo>
                  <a:cubicBezTo>
                    <a:pt x="265" y="311"/>
                    <a:pt x="265" y="312"/>
                    <a:pt x="265" y="312"/>
                  </a:cubicBezTo>
                  <a:cubicBezTo>
                    <a:pt x="265" y="312"/>
                    <a:pt x="265" y="312"/>
                    <a:pt x="265" y="312"/>
                  </a:cubicBezTo>
                  <a:cubicBezTo>
                    <a:pt x="266" y="312"/>
                    <a:pt x="266" y="313"/>
                    <a:pt x="266" y="313"/>
                  </a:cubicBezTo>
                  <a:cubicBezTo>
                    <a:pt x="266" y="313"/>
                    <a:pt x="266" y="313"/>
                    <a:pt x="266" y="314"/>
                  </a:cubicBezTo>
                  <a:cubicBezTo>
                    <a:pt x="266" y="314"/>
                    <a:pt x="266" y="314"/>
                    <a:pt x="266" y="315"/>
                  </a:cubicBezTo>
                  <a:cubicBezTo>
                    <a:pt x="267" y="315"/>
                    <a:pt x="267" y="316"/>
                    <a:pt x="266" y="317"/>
                  </a:cubicBezTo>
                  <a:cubicBezTo>
                    <a:pt x="266" y="317"/>
                    <a:pt x="266" y="317"/>
                    <a:pt x="266" y="317"/>
                  </a:cubicBezTo>
                  <a:cubicBezTo>
                    <a:pt x="266" y="317"/>
                    <a:pt x="266" y="318"/>
                    <a:pt x="266" y="318"/>
                  </a:cubicBezTo>
                  <a:cubicBezTo>
                    <a:pt x="266" y="318"/>
                    <a:pt x="266" y="317"/>
                    <a:pt x="266" y="317"/>
                  </a:cubicBezTo>
                  <a:cubicBezTo>
                    <a:pt x="266" y="317"/>
                    <a:pt x="265" y="317"/>
                    <a:pt x="265" y="317"/>
                  </a:cubicBezTo>
                  <a:cubicBezTo>
                    <a:pt x="265" y="317"/>
                    <a:pt x="265" y="317"/>
                    <a:pt x="264" y="317"/>
                  </a:cubicBezTo>
                  <a:cubicBezTo>
                    <a:pt x="264" y="317"/>
                    <a:pt x="264" y="317"/>
                    <a:pt x="263" y="317"/>
                  </a:cubicBezTo>
                  <a:cubicBezTo>
                    <a:pt x="263" y="317"/>
                    <a:pt x="262" y="317"/>
                    <a:pt x="262" y="317"/>
                  </a:cubicBezTo>
                  <a:cubicBezTo>
                    <a:pt x="261" y="317"/>
                    <a:pt x="261" y="317"/>
                    <a:pt x="261" y="317"/>
                  </a:cubicBezTo>
                  <a:cubicBezTo>
                    <a:pt x="260" y="317"/>
                    <a:pt x="260" y="317"/>
                    <a:pt x="260" y="318"/>
                  </a:cubicBezTo>
                  <a:cubicBezTo>
                    <a:pt x="260" y="318"/>
                    <a:pt x="260" y="318"/>
                    <a:pt x="259" y="318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59" y="319"/>
                    <a:pt x="259" y="319"/>
                    <a:pt x="259" y="319"/>
                  </a:cubicBezTo>
                  <a:cubicBezTo>
                    <a:pt x="259" y="319"/>
                    <a:pt x="260" y="320"/>
                    <a:pt x="260" y="319"/>
                  </a:cubicBezTo>
                  <a:cubicBezTo>
                    <a:pt x="260" y="319"/>
                    <a:pt x="261" y="320"/>
                    <a:pt x="261" y="320"/>
                  </a:cubicBezTo>
                  <a:cubicBezTo>
                    <a:pt x="262" y="320"/>
                    <a:pt x="262" y="321"/>
                    <a:pt x="263" y="321"/>
                  </a:cubicBezTo>
                  <a:cubicBezTo>
                    <a:pt x="263" y="321"/>
                    <a:pt x="263" y="321"/>
                    <a:pt x="263" y="321"/>
                  </a:cubicBezTo>
                  <a:cubicBezTo>
                    <a:pt x="263" y="321"/>
                    <a:pt x="263" y="321"/>
                    <a:pt x="263" y="321"/>
                  </a:cubicBezTo>
                  <a:cubicBezTo>
                    <a:pt x="264" y="321"/>
                    <a:pt x="264" y="321"/>
                    <a:pt x="265" y="321"/>
                  </a:cubicBezTo>
                  <a:cubicBezTo>
                    <a:pt x="265" y="322"/>
                    <a:pt x="265" y="322"/>
                    <a:pt x="266" y="322"/>
                  </a:cubicBezTo>
                  <a:cubicBezTo>
                    <a:pt x="266" y="322"/>
                    <a:pt x="266" y="322"/>
                    <a:pt x="266" y="322"/>
                  </a:cubicBezTo>
                  <a:cubicBezTo>
                    <a:pt x="266" y="322"/>
                    <a:pt x="266" y="322"/>
                    <a:pt x="266" y="322"/>
                  </a:cubicBezTo>
                  <a:cubicBezTo>
                    <a:pt x="266" y="323"/>
                    <a:pt x="266" y="323"/>
                    <a:pt x="266" y="324"/>
                  </a:cubicBezTo>
                  <a:cubicBezTo>
                    <a:pt x="266" y="324"/>
                    <a:pt x="266" y="325"/>
                    <a:pt x="267" y="325"/>
                  </a:cubicBezTo>
                  <a:cubicBezTo>
                    <a:pt x="267" y="325"/>
                    <a:pt x="267" y="325"/>
                    <a:pt x="267" y="325"/>
                  </a:cubicBezTo>
                  <a:cubicBezTo>
                    <a:pt x="267" y="325"/>
                    <a:pt x="266" y="326"/>
                    <a:pt x="266" y="326"/>
                  </a:cubicBezTo>
                  <a:cubicBezTo>
                    <a:pt x="266" y="326"/>
                    <a:pt x="266" y="326"/>
                    <a:pt x="266" y="326"/>
                  </a:cubicBezTo>
                  <a:cubicBezTo>
                    <a:pt x="266" y="326"/>
                    <a:pt x="266" y="327"/>
                    <a:pt x="266" y="327"/>
                  </a:cubicBezTo>
                  <a:cubicBezTo>
                    <a:pt x="266" y="327"/>
                    <a:pt x="266" y="327"/>
                    <a:pt x="265" y="327"/>
                  </a:cubicBezTo>
                  <a:cubicBezTo>
                    <a:pt x="265" y="328"/>
                    <a:pt x="264" y="329"/>
                    <a:pt x="264" y="330"/>
                  </a:cubicBezTo>
                  <a:cubicBezTo>
                    <a:pt x="264" y="330"/>
                    <a:pt x="264" y="330"/>
                    <a:pt x="264" y="330"/>
                  </a:cubicBezTo>
                  <a:cubicBezTo>
                    <a:pt x="263" y="330"/>
                    <a:pt x="263" y="331"/>
                    <a:pt x="263" y="331"/>
                  </a:cubicBezTo>
                  <a:cubicBezTo>
                    <a:pt x="263" y="331"/>
                    <a:pt x="262" y="331"/>
                    <a:pt x="262" y="331"/>
                  </a:cubicBezTo>
                  <a:cubicBezTo>
                    <a:pt x="262" y="331"/>
                    <a:pt x="262" y="331"/>
                    <a:pt x="262" y="331"/>
                  </a:cubicBezTo>
                  <a:cubicBezTo>
                    <a:pt x="262" y="331"/>
                    <a:pt x="262" y="331"/>
                    <a:pt x="262" y="331"/>
                  </a:cubicBezTo>
                  <a:cubicBezTo>
                    <a:pt x="262" y="330"/>
                    <a:pt x="263" y="329"/>
                    <a:pt x="263" y="329"/>
                  </a:cubicBezTo>
                  <a:cubicBezTo>
                    <a:pt x="263" y="328"/>
                    <a:pt x="263" y="328"/>
                    <a:pt x="263" y="328"/>
                  </a:cubicBezTo>
                  <a:cubicBezTo>
                    <a:pt x="263" y="328"/>
                    <a:pt x="263" y="327"/>
                    <a:pt x="263" y="327"/>
                  </a:cubicBezTo>
                  <a:cubicBezTo>
                    <a:pt x="263" y="327"/>
                    <a:pt x="263" y="327"/>
                    <a:pt x="264" y="327"/>
                  </a:cubicBezTo>
                  <a:cubicBezTo>
                    <a:pt x="264" y="327"/>
                    <a:pt x="264" y="326"/>
                    <a:pt x="264" y="326"/>
                  </a:cubicBezTo>
                  <a:cubicBezTo>
                    <a:pt x="264" y="326"/>
                    <a:pt x="264" y="325"/>
                    <a:pt x="263" y="325"/>
                  </a:cubicBezTo>
                  <a:cubicBezTo>
                    <a:pt x="263" y="325"/>
                    <a:pt x="263" y="325"/>
                    <a:pt x="263" y="325"/>
                  </a:cubicBezTo>
                  <a:cubicBezTo>
                    <a:pt x="263" y="325"/>
                    <a:pt x="262" y="325"/>
                    <a:pt x="262" y="325"/>
                  </a:cubicBezTo>
                  <a:cubicBezTo>
                    <a:pt x="262" y="325"/>
                    <a:pt x="262" y="324"/>
                    <a:pt x="261" y="324"/>
                  </a:cubicBezTo>
                  <a:cubicBezTo>
                    <a:pt x="261" y="324"/>
                    <a:pt x="261" y="324"/>
                    <a:pt x="261" y="324"/>
                  </a:cubicBezTo>
                  <a:cubicBezTo>
                    <a:pt x="261" y="324"/>
                    <a:pt x="261" y="324"/>
                    <a:pt x="260" y="324"/>
                  </a:cubicBezTo>
                  <a:cubicBezTo>
                    <a:pt x="260" y="324"/>
                    <a:pt x="260" y="324"/>
                    <a:pt x="260" y="323"/>
                  </a:cubicBezTo>
                  <a:cubicBezTo>
                    <a:pt x="260" y="323"/>
                    <a:pt x="260" y="323"/>
                    <a:pt x="260" y="323"/>
                  </a:cubicBezTo>
                  <a:cubicBezTo>
                    <a:pt x="260" y="323"/>
                    <a:pt x="260" y="323"/>
                    <a:pt x="260" y="323"/>
                  </a:cubicBezTo>
                  <a:cubicBezTo>
                    <a:pt x="260" y="323"/>
                    <a:pt x="260" y="323"/>
                    <a:pt x="259" y="323"/>
                  </a:cubicBezTo>
                  <a:cubicBezTo>
                    <a:pt x="259" y="323"/>
                    <a:pt x="259" y="324"/>
                    <a:pt x="259" y="324"/>
                  </a:cubicBezTo>
                  <a:cubicBezTo>
                    <a:pt x="259" y="324"/>
                    <a:pt x="259" y="324"/>
                    <a:pt x="259" y="324"/>
                  </a:cubicBezTo>
                  <a:cubicBezTo>
                    <a:pt x="260" y="325"/>
                    <a:pt x="260" y="325"/>
                    <a:pt x="260" y="325"/>
                  </a:cubicBezTo>
                  <a:cubicBezTo>
                    <a:pt x="261" y="326"/>
                    <a:pt x="261" y="326"/>
                    <a:pt x="261" y="326"/>
                  </a:cubicBezTo>
                  <a:cubicBezTo>
                    <a:pt x="261" y="326"/>
                    <a:pt x="261" y="326"/>
                    <a:pt x="261" y="326"/>
                  </a:cubicBezTo>
                  <a:cubicBezTo>
                    <a:pt x="262" y="326"/>
                    <a:pt x="262" y="326"/>
                    <a:pt x="262" y="327"/>
                  </a:cubicBezTo>
                  <a:cubicBezTo>
                    <a:pt x="262" y="327"/>
                    <a:pt x="262" y="327"/>
                    <a:pt x="262" y="327"/>
                  </a:cubicBezTo>
                  <a:cubicBezTo>
                    <a:pt x="262" y="327"/>
                    <a:pt x="262" y="328"/>
                    <a:pt x="262" y="328"/>
                  </a:cubicBezTo>
                  <a:cubicBezTo>
                    <a:pt x="262" y="328"/>
                    <a:pt x="262" y="329"/>
                    <a:pt x="262" y="330"/>
                  </a:cubicBezTo>
                  <a:cubicBezTo>
                    <a:pt x="261" y="330"/>
                    <a:pt x="261" y="331"/>
                    <a:pt x="261" y="331"/>
                  </a:cubicBezTo>
                  <a:cubicBezTo>
                    <a:pt x="261" y="331"/>
                    <a:pt x="260" y="331"/>
                    <a:pt x="260" y="331"/>
                  </a:cubicBezTo>
                  <a:cubicBezTo>
                    <a:pt x="260" y="332"/>
                    <a:pt x="260" y="332"/>
                    <a:pt x="260" y="332"/>
                  </a:cubicBezTo>
                  <a:cubicBezTo>
                    <a:pt x="260" y="332"/>
                    <a:pt x="260" y="333"/>
                    <a:pt x="260" y="333"/>
                  </a:cubicBezTo>
                  <a:cubicBezTo>
                    <a:pt x="260" y="333"/>
                    <a:pt x="260" y="334"/>
                    <a:pt x="260" y="334"/>
                  </a:cubicBezTo>
                  <a:cubicBezTo>
                    <a:pt x="260" y="334"/>
                    <a:pt x="260" y="334"/>
                    <a:pt x="261" y="334"/>
                  </a:cubicBezTo>
                  <a:cubicBezTo>
                    <a:pt x="261" y="335"/>
                    <a:pt x="261" y="335"/>
                    <a:pt x="261" y="335"/>
                  </a:cubicBezTo>
                  <a:cubicBezTo>
                    <a:pt x="261" y="335"/>
                    <a:pt x="261" y="335"/>
                    <a:pt x="261" y="335"/>
                  </a:cubicBezTo>
                  <a:cubicBezTo>
                    <a:pt x="262" y="335"/>
                    <a:pt x="262" y="335"/>
                    <a:pt x="262" y="335"/>
                  </a:cubicBezTo>
                  <a:cubicBezTo>
                    <a:pt x="262" y="335"/>
                    <a:pt x="263" y="335"/>
                    <a:pt x="263" y="334"/>
                  </a:cubicBezTo>
                  <a:cubicBezTo>
                    <a:pt x="263" y="334"/>
                    <a:pt x="264" y="333"/>
                    <a:pt x="264" y="333"/>
                  </a:cubicBezTo>
                  <a:cubicBezTo>
                    <a:pt x="265" y="332"/>
                    <a:pt x="265" y="332"/>
                    <a:pt x="265" y="331"/>
                  </a:cubicBezTo>
                  <a:cubicBezTo>
                    <a:pt x="266" y="331"/>
                    <a:pt x="266" y="331"/>
                    <a:pt x="267" y="331"/>
                  </a:cubicBezTo>
                  <a:cubicBezTo>
                    <a:pt x="267" y="331"/>
                    <a:pt x="267" y="331"/>
                    <a:pt x="267" y="331"/>
                  </a:cubicBezTo>
                  <a:cubicBezTo>
                    <a:pt x="267" y="331"/>
                    <a:pt x="267" y="332"/>
                    <a:pt x="267" y="332"/>
                  </a:cubicBezTo>
                  <a:cubicBezTo>
                    <a:pt x="267" y="332"/>
                    <a:pt x="267" y="332"/>
                    <a:pt x="267" y="332"/>
                  </a:cubicBezTo>
                  <a:cubicBezTo>
                    <a:pt x="267" y="332"/>
                    <a:pt x="267" y="333"/>
                    <a:pt x="267" y="333"/>
                  </a:cubicBezTo>
                  <a:cubicBezTo>
                    <a:pt x="267" y="333"/>
                    <a:pt x="267" y="334"/>
                    <a:pt x="267" y="334"/>
                  </a:cubicBezTo>
                  <a:cubicBezTo>
                    <a:pt x="267" y="335"/>
                    <a:pt x="267" y="335"/>
                    <a:pt x="267" y="336"/>
                  </a:cubicBezTo>
                  <a:cubicBezTo>
                    <a:pt x="267" y="336"/>
                    <a:pt x="267" y="336"/>
                    <a:pt x="267" y="336"/>
                  </a:cubicBezTo>
                  <a:cubicBezTo>
                    <a:pt x="266" y="336"/>
                    <a:pt x="266" y="337"/>
                    <a:pt x="266" y="337"/>
                  </a:cubicBezTo>
                  <a:cubicBezTo>
                    <a:pt x="266" y="337"/>
                    <a:pt x="266" y="337"/>
                    <a:pt x="266" y="337"/>
                  </a:cubicBezTo>
                  <a:cubicBezTo>
                    <a:pt x="267" y="337"/>
                    <a:pt x="267" y="337"/>
                    <a:pt x="266" y="338"/>
                  </a:cubicBezTo>
                  <a:cubicBezTo>
                    <a:pt x="266" y="338"/>
                    <a:pt x="266" y="338"/>
                    <a:pt x="266" y="338"/>
                  </a:cubicBezTo>
                  <a:cubicBezTo>
                    <a:pt x="267" y="338"/>
                    <a:pt x="267" y="338"/>
                    <a:pt x="267" y="338"/>
                  </a:cubicBezTo>
                  <a:cubicBezTo>
                    <a:pt x="267" y="339"/>
                    <a:pt x="267" y="339"/>
                    <a:pt x="268" y="339"/>
                  </a:cubicBezTo>
                  <a:cubicBezTo>
                    <a:pt x="268" y="339"/>
                    <a:pt x="269" y="339"/>
                    <a:pt x="269" y="338"/>
                  </a:cubicBezTo>
                  <a:cubicBezTo>
                    <a:pt x="269" y="338"/>
                    <a:pt x="269" y="338"/>
                    <a:pt x="270" y="338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270" y="336"/>
                    <a:pt x="270" y="336"/>
                    <a:pt x="270" y="335"/>
                  </a:cubicBezTo>
                  <a:cubicBezTo>
                    <a:pt x="270" y="335"/>
                    <a:pt x="270" y="335"/>
                    <a:pt x="270" y="335"/>
                  </a:cubicBezTo>
                  <a:cubicBezTo>
                    <a:pt x="270" y="335"/>
                    <a:pt x="270" y="334"/>
                    <a:pt x="270" y="334"/>
                  </a:cubicBezTo>
                  <a:cubicBezTo>
                    <a:pt x="270" y="334"/>
                    <a:pt x="270" y="333"/>
                    <a:pt x="270" y="333"/>
                  </a:cubicBezTo>
                  <a:cubicBezTo>
                    <a:pt x="270" y="333"/>
                    <a:pt x="270" y="332"/>
                    <a:pt x="270" y="332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1" y="332"/>
                    <a:pt x="271" y="332"/>
                    <a:pt x="271" y="332"/>
                  </a:cubicBezTo>
                  <a:cubicBezTo>
                    <a:pt x="272" y="332"/>
                    <a:pt x="273" y="333"/>
                    <a:pt x="273" y="333"/>
                  </a:cubicBezTo>
                  <a:cubicBezTo>
                    <a:pt x="274" y="333"/>
                    <a:pt x="274" y="333"/>
                    <a:pt x="274" y="333"/>
                  </a:cubicBezTo>
                  <a:cubicBezTo>
                    <a:pt x="274" y="333"/>
                    <a:pt x="275" y="333"/>
                    <a:pt x="275" y="333"/>
                  </a:cubicBezTo>
                  <a:cubicBezTo>
                    <a:pt x="275" y="334"/>
                    <a:pt x="276" y="334"/>
                    <a:pt x="276" y="334"/>
                  </a:cubicBezTo>
                  <a:cubicBezTo>
                    <a:pt x="277" y="334"/>
                    <a:pt x="277" y="334"/>
                    <a:pt x="277" y="334"/>
                  </a:cubicBezTo>
                  <a:cubicBezTo>
                    <a:pt x="277" y="334"/>
                    <a:pt x="278" y="334"/>
                    <a:pt x="278" y="334"/>
                  </a:cubicBezTo>
                  <a:cubicBezTo>
                    <a:pt x="278" y="333"/>
                    <a:pt x="278" y="333"/>
                    <a:pt x="278" y="333"/>
                  </a:cubicBezTo>
                  <a:cubicBezTo>
                    <a:pt x="278" y="333"/>
                    <a:pt x="278" y="333"/>
                    <a:pt x="278" y="333"/>
                  </a:cubicBezTo>
                  <a:cubicBezTo>
                    <a:pt x="278" y="332"/>
                    <a:pt x="278" y="332"/>
                    <a:pt x="278" y="332"/>
                  </a:cubicBezTo>
                  <a:close/>
                  <a:moveTo>
                    <a:pt x="313" y="335"/>
                  </a:moveTo>
                  <a:cubicBezTo>
                    <a:pt x="313" y="334"/>
                    <a:pt x="312" y="334"/>
                    <a:pt x="312" y="334"/>
                  </a:cubicBezTo>
                  <a:cubicBezTo>
                    <a:pt x="311" y="334"/>
                    <a:pt x="311" y="334"/>
                    <a:pt x="311" y="334"/>
                  </a:cubicBezTo>
                  <a:cubicBezTo>
                    <a:pt x="311" y="334"/>
                    <a:pt x="310" y="334"/>
                    <a:pt x="310" y="334"/>
                  </a:cubicBezTo>
                  <a:cubicBezTo>
                    <a:pt x="309" y="334"/>
                    <a:pt x="309" y="334"/>
                    <a:pt x="308" y="334"/>
                  </a:cubicBezTo>
                  <a:cubicBezTo>
                    <a:pt x="308" y="334"/>
                    <a:pt x="308" y="334"/>
                    <a:pt x="307" y="333"/>
                  </a:cubicBezTo>
                  <a:cubicBezTo>
                    <a:pt x="307" y="333"/>
                    <a:pt x="307" y="333"/>
                    <a:pt x="306" y="333"/>
                  </a:cubicBezTo>
                  <a:cubicBezTo>
                    <a:pt x="305" y="332"/>
                    <a:pt x="305" y="332"/>
                    <a:pt x="304" y="332"/>
                  </a:cubicBezTo>
                  <a:cubicBezTo>
                    <a:pt x="304" y="332"/>
                    <a:pt x="304" y="332"/>
                    <a:pt x="304" y="331"/>
                  </a:cubicBezTo>
                  <a:cubicBezTo>
                    <a:pt x="304" y="331"/>
                    <a:pt x="303" y="331"/>
                    <a:pt x="303" y="331"/>
                  </a:cubicBezTo>
                  <a:cubicBezTo>
                    <a:pt x="303" y="330"/>
                    <a:pt x="303" y="330"/>
                    <a:pt x="303" y="329"/>
                  </a:cubicBezTo>
                  <a:cubicBezTo>
                    <a:pt x="303" y="329"/>
                    <a:pt x="303" y="328"/>
                    <a:pt x="304" y="328"/>
                  </a:cubicBezTo>
                  <a:cubicBezTo>
                    <a:pt x="304" y="327"/>
                    <a:pt x="304" y="327"/>
                    <a:pt x="304" y="327"/>
                  </a:cubicBezTo>
                  <a:cubicBezTo>
                    <a:pt x="304" y="327"/>
                    <a:pt x="304" y="326"/>
                    <a:pt x="304" y="326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05" y="326"/>
                    <a:pt x="306" y="325"/>
                    <a:pt x="306" y="325"/>
                  </a:cubicBezTo>
                  <a:cubicBezTo>
                    <a:pt x="306" y="325"/>
                    <a:pt x="306" y="324"/>
                    <a:pt x="306" y="324"/>
                  </a:cubicBezTo>
                  <a:cubicBezTo>
                    <a:pt x="307" y="324"/>
                    <a:pt x="307" y="324"/>
                    <a:pt x="307" y="324"/>
                  </a:cubicBezTo>
                  <a:cubicBezTo>
                    <a:pt x="307" y="323"/>
                    <a:pt x="307" y="323"/>
                    <a:pt x="307" y="323"/>
                  </a:cubicBezTo>
                  <a:cubicBezTo>
                    <a:pt x="306" y="323"/>
                    <a:pt x="306" y="323"/>
                    <a:pt x="306" y="322"/>
                  </a:cubicBezTo>
                  <a:cubicBezTo>
                    <a:pt x="305" y="322"/>
                    <a:pt x="305" y="322"/>
                    <a:pt x="304" y="322"/>
                  </a:cubicBezTo>
                  <a:cubicBezTo>
                    <a:pt x="304" y="323"/>
                    <a:pt x="303" y="323"/>
                    <a:pt x="303" y="323"/>
                  </a:cubicBezTo>
                  <a:cubicBezTo>
                    <a:pt x="302" y="323"/>
                    <a:pt x="302" y="323"/>
                    <a:pt x="301" y="323"/>
                  </a:cubicBezTo>
                  <a:cubicBezTo>
                    <a:pt x="301" y="323"/>
                    <a:pt x="301" y="323"/>
                    <a:pt x="301" y="323"/>
                  </a:cubicBezTo>
                  <a:cubicBezTo>
                    <a:pt x="301" y="324"/>
                    <a:pt x="300" y="324"/>
                    <a:pt x="300" y="324"/>
                  </a:cubicBezTo>
                  <a:cubicBezTo>
                    <a:pt x="300" y="324"/>
                    <a:pt x="300" y="324"/>
                    <a:pt x="299" y="324"/>
                  </a:cubicBezTo>
                  <a:cubicBezTo>
                    <a:pt x="299" y="324"/>
                    <a:pt x="298" y="324"/>
                    <a:pt x="298" y="324"/>
                  </a:cubicBezTo>
                  <a:cubicBezTo>
                    <a:pt x="298" y="324"/>
                    <a:pt x="297" y="324"/>
                    <a:pt x="297" y="324"/>
                  </a:cubicBezTo>
                  <a:cubicBezTo>
                    <a:pt x="297" y="324"/>
                    <a:pt x="297" y="324"/>
                    <a:pt x="297" y="324"/>
                  </a:cubicBezTo>
                  <a:cubicBezTo>
                    <a:pt x="296" y="324"/>
                    <a:pt x="296" y="324"/>
                    <a:pt x="296" y="324"/>
                  </a:cubicBezTo>
                  <a:cubicBezTo>
                    <a:pt x="295" y="324"/>
                    <a:pt x="295" y="324"/>
                    <a:pt x="294" y="324"/>
                  </a:cubicBezTo>
                  <a:cubicBezTo>
                    <a:pt x="294" y="324"/>
                    <a:pt x="294" y="324"/>
                    <a:pt x="294" y="324"/>
                  </a:cubicBezTo>
                  <a:cubicBezTo>
                    <a:pt x="294" y="324"/>
                    <a:pt x="294" y="325"/>
                    <a:pt x="294" y="325"/>
                  </a:cubicBezTo>
                  <a:cubicBezTo>
                    <a:pt x="293" y="325"/>
                    <a:pt x="293" y="325"/>
                    <a:pt x="293" y="325"/>
                  </a:cubicBezTo>
                  <a:cubicBezTo>
                    <a:pt x="292" y="325"/>
                    <a:pt x="292" y="325"/>
                    <a:pt x="292" y="325"/>
                  </a:cubicBezTo>
                  <a:cubicBezTo>
                    <a:pt x="291" y="326"/>
                    <a:pt x="291" y="326"/>
                    <a:pt x="290" y="326"/>
                  </a:cubicBezTo>
                  <a:cubicBezTo>
                    <a:pt x="290" y="326"/>
                    <a:pt x="290" y="326"/>
                    <a:pt x="290" y="327"/>
                  </a:cubicBezTo>
                  <a:cubicBezTo>
                    <a:pt x="290" y="327"/>
                    <a:pt x="290" y="327"/>
                    <a:pt x="290" y="328"/>
                  </a:cubicBezTo>
                  <a:cubicBezTo>
                    <a:pt x="290" y="328"/>
                    <a:pt x="290" y="328"/>
                    <a:pt x="290" y="328"/>
                  </a:cubicBezTo>
                  <a:cubicBezTo>
                    <a:pt x="290" y="328"/>
                    <a:pt x="290" y="328"/>
                    <a:pt x="290" y="328"/>
                  </a:cubicBezTo>
                  <a:cubicBezTo>
                    <a:pt x="290" y="329"/>
                    <a:pt x="290" y="329"/>
                    <a:pt x="290" y="329"/>
                  </a:cubicBezTo>
                  <a:cubicBezTo>
                    <a:pt x="291" y="329"/>
                    <a:pt x="291" y="329"/>
                    <a:pt x="291" y="329"/>
                  </a:cubicBezTo>
                  <a:cubicBezTo>
                    <a:pt x="292" y="329"/>
                    <a:pt x="292" y="329"/>
                    <a:pt x="292" y="329"/>
                  </a:cubicBezTo>
                  <a:cubicBezTo>
                    <a:pt x="292" y="329"/>
                    <a:pt x="292" y="329"/>
                    <a:pt x="292" y="329"/>
                  </a:cubicBezTo>
                  <a:cubicBezTo>
                    <a:pt x="292" y="328"/>
                    <a:pt x="292" y="328"/>
                    <a:pt x="293" y="328"/>
                  </a:cubicBezTo>
                  <a:cubicBezTo>
                    <a:pt x="293" y="328"/>
                    <a:pt x="293" y="327"/>
                    <a:pt x="294" y="327"/>
                  </a:cubicBezTo>
                  <a:cubicBezTo>
                    <a:pt x="294" y="327"/>
                    <a:pt x="294" y="327"/>
                    <a:pt x="294" y="327"/>
                  </a:cubicBezTo>
                  <a:cubicBezTo>
                    <a:pt x="295" y="327"/>
                    <a:pt x="295" y="328"/>
                    <a:pt x="295" y="328"/>
                  </a:cubicBezTo>
                  <a:cubicBezTo>
                    <a:pt x="295" y="328"/>
                    <a:pt x="295" y="328"/>
                    <a:pt x="295" y="328"/>
                  </a:cubicBezTo>
                  <a:cubicBezTo>
                    <a:pt x="295" y="328"/>
                    <a:pt x="295" y="329"/>
                    <a:pt x="295" y="329"/>
                  </a:cubicBezTo>
                  <a:cubicBezTo>
                    <a:pt x="294" y="329"/>
                    <a:pt x="294" y="329"/>
                    <a:pt x="294" y="329"/>
                  </a:cubicBezTo>
                  <a:cubicBezTo>
                    <a:pt x="294" y="329"/>
                    <a:pt x="293" y="329"/>
                    <a:pt x="293" y="329"/>
                  </a:cubicBezTo>
                  <a:cubicBezTo>
                    <a:pt x="293" y="329"/>
                    <a:pt x="293" y="329"/>
                    <a:pt x="292" y="330"/>
                  </a:cubicBezTo>
                  <a:cubicBezTo>
                    <a:pt x="292" y="330"/>
                    <a:pt x="292" y="330"/>
                    <a:pt x="292" y="330"/>
                  </a:cubicBezTo>
                  <a:cubicBezTo>
                    <a:pt x="293" y="330"/>
                    <a:pt x="293" y="330"/>
                    <a:pt x="293" y="331"/>
                  </a:cubicBezTo>
                  <a:cubicBezTo>
                    <a:pt x="293" y="331"/>
                    <a:pt x="293" y="331"/>
                    <a:pt x="293" y="331"/>
                  </a:cubicBezTo>
                  <a:cubicBezTo>
                    <a:pt x="293" y="331"/>
                    <a:pt x="293" y="331"/>
                    <a:pt x="293" y="331"/>
                  </a:cubicBezTo>
                  <a:cubicBezTo>
                    <a:pt x="293" y="331"/>
                    <a:pt x="293" y="331"/>
                    <a:pt x="293" y="331"/>
                  </a:cubicBezTo>
                  <a:cubicBezTo>
                    <a:pt x="293" y="332"/>
                    <a:pt x="293" y="332"/>
                    <a:pt x="293" y="332"/>
                  </a:cubicBezTo>
                  <a:cubicBezTo>
                    <a:pt x="293" y="333"/>
                    <a:pt x="293" y="333"/>
                    <a:pt x="293" y="333"/>
                  </a:cubicBezTo>
                  <a:cubicBezTo>
                    <a:pt x="293" y="333"/>
                    <a:pt x="293" y="333"/>
                    <a:pt x="293" y="333"/>
                  </a:cubicBezTo>
                  <a:cubicBezTo>
                    <a:pt x="293" y="333"/>
                    <a:pt x="292" y="334"/>
                    <a:pt x="292" y="334"/>
                  </a:cubicBezTo>
                  <a:cubicBezTo>
                    <a:pt x="292" y="334"/>
                    <a:pt x="291" y="334"/>
                    <a:pt x="291" y="334"/>
                  </a:cubicBezTo>
                  <a:cubicBezTo>
                    <a:pt x="291" y="334"/>
                    <a:pt x="291" y="334"/>
                    <a:pt x="291" y="334"/>
                  </a:cubicBezTo>
                  <a:cubicBezTo>
                    <a:pt x="291" y="334"/>
                    <a:pt x="290" y="335"/>
                    <a:pt x="290" y="335"/>
                  </a:cubicBezTo>
                  <a:cubicBezTo>
                    <a:pt x="290" y="335"/>
                    <a:pt x="290" y="335"/>
                    <a:pt x="290" y="336"/>
                  </a:cubicBezTo>
                  <a:cubicBezTo>
                    <a:pt x="290" y="336"/>
                    <a:pt x="290" y="336"/>
                    <a:pt x="291" y="336"/>
                  </a:cubicBezTo>
                  <a:cubicBezTo>
                    <a:pt x="291" y="336"/>
                    <a:pt x="291" y="336"/>
                    <a:pt x="291" y="336"/>
                  </a:cubicBezTo>
                  <a:cubicBezTo>
                    <a:pt x="292" y="336"/>
                    <a:pt x="292" y="336"/>
                    <a:pt x="293" y="336"/>
                  </a:cubicBezTo>
                  <a:cubicBezTo>
                    <a:pt x="293" y="336"/>
                    <a:pt x="293" y="336"/>
                    <a:pt x="293" y="336"/>
                  </a:cubicBezTo>
                  <a:cubicBezTo>
                    <a:pt x="293" y="336"/>
                    <a:pt x="293" y="336"/>
                    <a:pt x="294" y="336"/>
                  </a:cubicBezTo>
                  <a:cubicBezTo>
                    <a:pt x="294" y="335"/>
                    <a:pt x="295" y="335"/>
                    <a:pt x="295" y="334"/>
                  </a:cubicBezTo>
                  <a:cubicBezTo>
                    <a:pt x="296" y="334"/>
                    <a:pt x="296" y="333"/>
                    <a:pt x="296" y="333"/>
                  </a:cubicBezTo>
                  <a:cubicBezTo>
                    <a:pt x="297" y="332"/>
                    <a:pt x="297" y="332"/>
                    <a:pt x="297" y="332"/>
                  </a:cubicBezTo>
                  <a:cubicBezTo>
                    <a:pt x="298" y="332"/>
                    <a:pt x="298" y="333"/>
                    <a:pt x="299" y="333"/>
                  </a:cubicBezTo>
                  <a:cubicBezTo>
                    <a:pt x="299" y="333"/>
                    <a:pt x="299" y="333"/>
                    <a:pt x="299" y="333"/>
                  </a:cubicBezTo>
                  <a:cubicBezTo>
                    <a:pt x="299" y="333"/>
                    <a:pt x="300" y="333"/>
                    <a:pt x="300" y="333"/>
                  </a:cubicBezTo>
                  <a:cubicBezTo>
                    <a:pt x="300" y="333"/>
                    <a:pt x="300" y="333"/>
                    <a:pt x="300" y="334"/>
                  </a:cubicBezTo>
                  <a:cubicBezTo>
                    <a:pt x="301" y="334"/>
                    <a:pt x="301" y="334"/>
                    <a:pt x="301" y="334"/>
                  </a:cubicBezTo>
                  <a:cubicBezTo>
                    <a:pt x="301" y="334"/>
                    <a:pt x="302" y="334"/>
                    <a:pt x="302" y="334"/>
                  </a:cubicBezTo>
                  <a:cubicBezTo>
                    <a:pt x="302" y="334"/>
                    <a:pt x="302" y="334"/>
                    <a:pt x="303" y="334"/>
                  </a:cubicBezTo>
                  <a:cubicBezTo>
                    <a:pt x="303" y="334"/>
                    <a:pt x="303" y="335"/>
                    <a:pt x="304" y="335"/>
                  </a:cubicBezTo>
                  <a:cubicBezTo>
                    <a:pt x="304" y="335"/>
                    <a:pt x="305" y="335"/>
                    <a:pt x="305" y="335"/>
                  </a:cubicBezTo>
                  <a:cubicBezTo>
                    <a:pt x="305" y="335"/>
                    <a:pt x="306" y="335"/>
                    <a:pt x="306" y="336"/>
                  </a:cubicBezTo>
                  <a:cubicBezTo>
                    <a:pt x="306" y="336"/>
                    <a:pt x="306" y="336"/>
                    <a:pt x="307" y="336"/>
                  </a:cubicBezTo>
                  <a:cubicBezTo>
                    <a:pt x="307" y="336"/>
                    <a:pt x="307" y="336"/>
                    <a:pt x="308" y="336"/>
                  </a:cubicBezTo>
                  <a:cubicBezTo>
                    <a:pt x="308" y="336"/>
                    <a:pt x="308" y="336"/>
                    <a:pt x="308" y="336"/>
                  </a:cubicBezTo>
                  <a:cubicBezTo>
                    <a:pt x="309" y="336"/>
                    <a:pt x="309" y="336"/>
                    <a:pt x="309" y="336"/>
                  </a:cubicBezTo>
                  <a:cubicBezTo>
                    <a:pt x="310" y="336"/>
                    <a:pt x="311" y="336"/>
                    <a:pt x="311" y="336"/>
                  </a:cubicBezTo>
                  <a:cubicBezTo>
                    <a:pt x="311" y="336"/>
                    <a:pt x="311" y="336"/>
                    <a:pt x="311" y="336"/>
                  </a:cubicBezTo>
                  <a:cubicBezTo>
                    <a:pt x="312" y="336"/>
                    <a:pt x="312" y="336"/>
                    <a:pt x="312" y="336"/>
                  </a:cubicBezTo>
                  <a:cubicBezTo>
                    <a:pt x="313" y="335"/>
                    <a:pt x="313" y="335"/>
                    <a:pt x="313" y="335"/>
                  </a:cubicBezTo>
                  <a:cubicBezTo>
                    <a:pt x="313" y="335"/>
                    <a:pt x="313" y="335"/>
                    <a:pt x="313" y="335"/>
                  </a:cubicBezTo>
                  <a:close/>
                  <a:moveTo>
                    <a:pt x="354" y="327"/>
                  </a:moveTo>
                  <a:cubicBezTo>
                    <a:pt x="354" y="327"/>
                    <a:pt x="354" y="327"/>
                    <a:pt x="354" y="327"/>
                  </a:cubicBezTo>
                  <a:cubicBezTo>
                    <a:pt x="354" y="326"/>
                    <a:pt x="353" y="326"/>
                    <a:pt x="354" y="326"/>
                  </a:cubicBezTo>
                  <a:cubicBezTo>
                    <a:pt x="354" y="326"/>
                    <a:pt x="354" y="325"/>
                    <a:pt x="354" y="325"/>
                  </a:cubicBezTo>
                  <a:cubicBezTo>
                    <a:pt x="354" y="325"/>
                    <a:pt x="354" y="325"/>
                    <a:pt x="354" y="325"/>
                  </a:cubicBezTo>
                  <a:cubicBezTo>
                    <a:pt x="354" y="325"/>
                    <a:pt x="353" y="325"/>
                    <a:pt x="353" y="325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52" y="326"/>
                    <a:pt x="352" y="326"/>
                    <a:pt x="352" y="326"/>
                  </a:cubicBezTo>
                  <a:cubicBezTo>
                    <a:pt x="352" y="326"/>
                    <a:pt x="351" y="326"/>
                    <a:pt x="351" y="326"/>
                  </a:cubicBezTo>
                  <a:cubicBezTo>
                    <a:pt x="351" y="326"/>
                    <a:pt x="350" y="326"/>
                    <a:pt x="350" y="325"/>
                  </a:cubicBezTo>
                  <a:cubicBezTo>
                    <a:pt x="350" y="325"/>
                    <a:pt x="350" y="325"/>
                    <a:pt x="350" y="325"/>
                  </a:cubicBezTo>
                  <a:cubicBezTo>
                    <a:pt x="351" y="325"/>
                    <a:pt x="351" y="325"/>
                    <a:pt x="351" y="325"/>
                  </a:cubicBezTo>
                  <a:cubicBezTo>
                    <a:pt x="351" y="325"/>
                    <a:pt x="351" y="325"/>
                    <a:pt x="351" y="325"/>
                  </a:cubicBezTo>
                  <a:cubicBezTo>
                    <a:pt x="351" y="325"/>
                    <a:pt x="352" y="324"/>
                    <a:pt x="352" y="324"/>
                  </a:cubicBezTo>
                  <a:cubicBezTo>
                    <a:pt x="352" y="324"/>
                    <a:pt x="353" y="323"/>
                    <a:pt x="353" y="323"/>
                  </a:cubicBezTo>
                  <a:cubicBezTo>
                    <a:pt x="353" y="323"/>
                    <a:pt x="353" y="322"/>
                    <a:pt x="353" y="322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3" y="322"/>
                    <a:pt x="353" y="322"/>
                    <a:pt x="352" y="321"/>
                  </a:cubicBezTo>
                  <a:cubicBezTo>
                    <a:pt x="352" y="321"/>
                    <a:pt x="352" y="320"/>
                    <a:pt x="352" y="320"/>
                  </a:cubicBezTo>
                  <a:cubicBezTo>
                    <a:pt x="352" y="320"/>
                    <a:pt x="351" y="320"/>
                    <a:pt x="351" y="320"/>
                  </a:cubicBezTo>
                  <a:cubicBezTo>
                    <a:pt x="351" y="320"/>
                    <a:pt x="350" y="320"/>
                    <a:pt x="350" y="320"/>
                  </a:cubicBezTo>
                  <a:cubicBezTo>
                    <a:pt x="350" y="320"/>
                    <a:pt x="350" y="320"/>
                    <a:pt x="350" y="320"/>
                  </a:cubicBezTo>
                  <a:cubicBezTo>
                    <a:pt x="349" y="320"/>
                    <a:pt x="349" y="320"/>
                    <a:pt x="349" y="320"/>
                  </a:cubicBezTo>
                  <a:cubicBezTo>
                    <a:pt x="349" y="320"/>
                    <a:pt x="349" y="320"/>
                    <a:pt x="349" y="320"/>
                  </a:cubicBezTo>
                  <a:cubicBezTo>
                    <a:pt x="349" y="320"/>
                    <a:pt x="349" y="319"/>
                    <a:pt x="349" y="319"/>
                  </a:cubicBezTo>
                  <a:cubicBezTo>
                    <a:pt x="349" y="319"/>
                    <a:pt x="349" y="319"/>
                    <a:pt x="349" y="319"/>
                  </a:cubicBezTo>
                  <a:cubicBezTo>
                    <a:pt x="349" y="319"/>
                    <a:pt x="349" y="318"/>
                    <a:pt x="348" y="318"/>
                  </a:cubicBezTo>
                  <a:cubicBezTo>
                    <a:pt x="348" y="318"/>
                    <a:pt x="348" y="318"/>
                    <a:pt x="347" y="318"/>
                  </a:cubicBezTo>
                  <a:cubicBezTo>
                    <a:pt x="347" y="318"/>
                    <a:pt x="347" y="317"/>
                    <a:pt x="346" y="317"/>
                  </a:cubicBezTo>
                  <a:cubicBezTo>
                    <a:pt x="346" y="317"/>
                    <a:pt x="347" y="317"/>
                    <a:pt x="347" y="317"/>
                  </a:cubicBezTo>
                  <a:cubicBezTo>
                    <a:pt x="347" y="316"/>
                    <a:pt x="348" y="316"/>
                    <a:pt x="348" y="316"/>
                  </a:cubicBezTo>
                  <a:cubicBezTo>
                    <a:pt x="348" y="315"/>
                    <a:pt x="348" y="315"/>
                    <a:pt x="348" y="315"/>
                  </a:cubicBezTo>
                  <a:cubicBezTo>
                    <a:pt x="348" y="314"/>
                    <a:pt x="348" y="314"/>
                    <a:pt x="348" y="314"/>
                  </a:cubicBezTo>
                  <a:cubicBezTo>
                    <a:pt x="348" y="314"/>
                    <a:pt x="348" y="314"/>
                    <a:pt x="348" y="313"/>
                  </a:cubicBezTo>
                  <a:cubicBezTo>
                    <a:pt x="348" y="313"/>
                    <a:pt x="348" y="313"/>
                    <a:pt x="348" y="313"/>
                  </a:cubicBezTo>
                  <a:cubicBezTo>
                    <a:pt x="348" y="313"/>
                    <a:pt x="347" y="313"/>
                    <a:pt x="347" y="313"/>
                  </a:cubicBezTo>
                  <a:cubicBezTo>
                    <a:pt x="347" y="313"/>
                    <a:pt x="346" y="312"/>
                    <a:pt x="346" y="312"/>
                  </a:cubicBezTo>
                  <a:cubicBezTo>
                    <a:pt x="346" y="312"/>
                    <a:pt x="346" y="312"/>
                    <a:pt x="346" y="312"/>
                  </a:cubicBezTo>
                  <a:cubicBezTo>
                    <a:pt x="346" y="313"/>
                    <a:pt x="345" y="313"/>
                    <a:pt x="345" y="313"/>
                  </a:cubicBezTo>
                  <a:cubicBezTo>
                    <a:pt x="345" y="313"/>
                    <a:pt x="345" y="313"/>
                    <a:pt x="345" y="314"/>
                  </a:cubicBezTo>
                  <a:cubicBezTo>
                    <a:pt x="345" y="314"/>
                    <a:pt x="345" y="314"/>
                    <a:pt x="345" y="314"/>
                  </a:cubicBezTo>
                  <a:cubicBezTo>
                    <a:pt x="345" y="314"/>
                    <a:pt x="344" y="314"/>
                    <a:pt x="344" y="315"/>
                  </a:cubicBezTo>
                  <a:cubicBezTo>
                    <a:pt x="344" y="315"/>
                    <a:pt x="344" y="315"/>
                    <a:pt x="344" y="316"/>
                  </a:cubicBezTo>
                  <a:cubicBezTo>
                    <a:pt x="344" y="316"/>
                    <a:pt x="344" y="316"/>
                    <a:pt x="344" y="316"/>
                  </a:cubicBezTo>
                  <a:cubicBezTo>
                    <a:pt x="343" y="317"/>
                    <a:pt x="343" y="317"/>
                    <a:pt x="343" y="318"/>
                  </a:cubicBezTo>
                  <a:cubicBezTo>
                    <a:pt x="342" y="318"/>
                    <a:pt x="342" y="318"/>
                    <a:pt x="342" y="318"/>
                  </a:cubicBezTo>
                  <a:cubicBezTo>
                    <a:pt x="342" y="318"/>
                    <a:pt x="342" y="318"/>
                    <a:pt x="342" y="318"/>
                  </a:cubicBezTo>
                  <a:cubicBezTo>
                    <a:pt x="342" y="319"/>
                    <a:pt x="341" y="319"/>
                    <a:pt x="341" y="319"/>
                  </a:cubicBezTo>
                  <a:cubicBezTo>
                    <a:pt x="341" y="319"/>
                    <a:pt x="341" y="319"/>
                    <a:pt x="341" y="320"/>
                  </a:cubicBezTo>
                  <a:cubicBezTo>
                    <a:pt x="341" y="320"/>
                    <a:pt x="341" y="320"/>
                    <a:pt x="342" y="320"/>
                  </a:cubicBezTo>
                  <a:cubicBezTo>
                    <a:pt x="342" y="321"/>
                    <a:pt x="342" y="321"/>
                    <a:pt x="342" y="321"/>
                  </a:cubicBezTo>
                  <a:cubicBezTo>
                    <a:pt x="343" y="321"/>
                    <a:pt x="343" y="321"/>
                    <a:pt x="343" y="321"/>
                  </a:cubicBezTo>
                  <a:cubicBezTo>
                    <a:pt x="344" y="321"/>
                    <a:pt x="344" y="321"/>
                    <a:pt x="344" y="321"/>
                  </a:cubicBezTo>
                  <a:cubicBezTo>
                    <a:pt x="344" y="320"/>
                    <a:pt x="344" y="320"/>
                    <a:pt x="345" y="320"/>
                  </a:cubicBezTo>
                  <a:cubicBezTo>
                    <a:pt x="345" y="320"/>
                    <a:pt x="345" y="319"/>
                    <a:pt x="345" y="319"/>
                  </a:cubicBezTo>
                  <a:cubicBezTo>
                    <a:pt x="345" y="319"/>
                    <a:pt x="345" y="319"/>
                    <a:pt x="346" y="319"/>
                  </a:cubicBezTo>
                  <a:cubicBezTo>
                    <a:pt x="346" y="319"/>
                    <a:pt x="347" y="319"/>
                    <a:pt x="347" y="320"/>
                  </a:cubicBezTo>
                  <a:cubicBezTo>
                    <a:pt x="347" y="320"/>
                    <a:pt x="347" y="320"/>
                    <a:pt x="347" y="320"/>
                  </a:cubicBezTo>
                  <a:cubicBezTo>
                    <a:pt x="348" y="320"/>
                    <a:pt x="348" y="320"/>
                    <a:pt x="348" y="320"/>
                  </a:cubicBezTo>
                  <a:cubicBezTo>
                    <a:pt x="348" y="320"/>
                    <a:pt x="348" y="320"/>
                    <a:pt x="348" y="320"/>
                  </a:cubicBezTo>
                  <a:cubicBezTo>
                    <a:pt x="348" y="320"/>
                    <a:pt x="348" y="321"/>
                    <a:pt x="348" y="321"/>
                  </a:cubicBezTo>
                  <a:cubicBezTo>
                    <a:pt x="347" y="321"/>
                    <a:pt x="347" y="321"/>
                    <a:pt x="346" y="321"/>
                  </a:cubicBezTo>
                  <a:cubicBezTo>
                    <a:pt x="346" y="321"/>
                    <a:pt x="345" y="321"/>
                    <a:pt x="345" y="321"/>
                  </a:cubicBezTo>
                  <a:cubicBezTo>
                    <a:pt x="344" y="321"/>
                    <a:pt x="344" y="321"/>
                    <a:pt x="344" y="322"/>
                  </a:cubicBezTo>
                  <a:cubicBezTo>
                    <a:pt x="343" y="322"/>
                    <a:pt x="343" y="322"/>
                    <a:pt x="343" y="322"/>
                  </a:cubicBezTo>
                  <a:cubicBezTo>
                    <a:pt x="342" y="323"/>
                    <a:pt x="342" y="323"/>
                    <a:pt x="342" y="323"/>
                  </a:cubicBezTo>
                  <a:cubicBezTo>
                    <a:pt x="342" y="323"/>
                    <a:pt x="341" y="323"/>
                    <a:pt x="341" y="323"/>
                  </a:cubicBezTo>
                  <a:cubicBezTo>
                    <a:pt x="341" y="323"/>
                    <a:pt x="341" y="323"/>
                    <a:pt x="341" y="323"/>
                  </a:cubicBezTo>
                  <a:cubicBezTo>
                    <a:pt x="341" y="324"/>
                    <a:pt x="341" y="324"/>
                    <a:pt x="341" y="325"/>
                  </a:cubicBezTo>
                  <a:cubicBezTo>
                    <a:pt x="341" y="325"/>
                    <a:pt x="341" y="325"/>
                    <a:pt x="342" y="325"/>
                  </a:cubicBezTo>
                  <a:cubicBezTo>
                    <a:pt x="342" y="325"/>
                    <a:pt x="342" y="325"/>
                    <a:pt x="342" y="325"/>
                  </a:cubicBezTo>
                  <a:cubicBezTo>
                    <a:pt x="342" y="325"/>
                    <a:pt x="342" y="325"/>
                    <a:pt x="342" y="325"/>
                  </a:cubicBezTo>
                  <a:cubicBezTo>
                    <a:pt x="343" y="325"/>
                    <a:pt x="343" y="325"/>
                    <a:pt x="343" y="325"/>
                  </a:cubicBezTo>
                  <a:cubicBezTo>
                    <a:pt x="343" y="326"/>
                    <a:pt x="343" y="326"/>
                    <a:pt x="343" y="326"/>
                  </a:cubicBezTo>
                  <a:cubicBezTo>
                    <a:pt x="342" y="326"/>
                    <a:pt x="342" y="326"/>
                    <a:pt x="342" y="326"/>
                  </a:cubicBezTo>
                  <a:cubicBezTo>
                    <a:pt x="342" y="326"/>
                    <a:pt x="341" y="326"/>
                    <a:pt x="341" y="326"/>
                  </a:cubicBezTo>
                  <a:cubicBezTo>
                    <a:pt x="341" y="326"/>
                    <a:pt x="341" y="326"/>
                    <a:pt x="341" y="327"/>
                  </a:cubicBezTo>
                  <a:cubicBezTo>
                    <a:pt x="341" y="327"/>
                    <a:pt x="341" y="327"/>
                    <a:pt x="341" y="327"/>
                  </a:cubicBezTo>
                  <a:cubicBezTo>
                    <a:pt x="341" y="328"/>
                    <a:pt x="341" y="328"/>
                    <a:pt x="342" y="328"/>
                  </a:cubicBezTo>
                  <a:cubicBezTo>
                    <a:pt x="342" y="328"/>
                    <a:pt x="342" y="328"/>
                    <a:pt x="342" y="328"/>
                  </a:cubicBezTo>
                  <a:cubicBezTo>
                    <a:pt x="343" y="328"/>
                    <a:pt x="343" y="328"/>
                    <a:pt x="343" y="328"/>
                  </a:cubicBezTo>
                  <a:cubicBezTo>
                    <a:pt x="343" y="329"/>
                    <a:pt x="343" y="329"/>
                    <a:pt x="342" y="329"/>
                  </a:cubicBezTo>
                  <a:cubicBezTo>
                    <a:pt x="342" y="329"/>
                    <a:pt x="342" y="329"/>
                    <a:pt x="341" y="329"/>
                  </a:cubicBezTo>
                  <a:cubicBezTo>
                    <a:pt x="341" y="330"/>
                    <a:pt x="340" y="330"/>
                    <a:pt x="340" y="330"/>
                  </a:cubicBezTo>
                  <a:cubicBezTo>
                    <a:pt x="339" y="330"/>
                    <a:pt x="339" y="330"/>
                    <a:pt x="339" y="330"/>
                  </a:cubicBezTo>
                  <a:cubicBezTo>
                    <a:pt x="339" y="330"/>
                    <a:pt x="339" y="331"/>
                    <a:pt x="339" y="331"/>
                  </a:cubicBezTo>
                  <a:cubicBezTo>
                    <a:pt x="339" y="331"/>
                    <a:pt x="339" y="332"/>
                    <a:pt x="340" y="332"/>
                  </a:cubicBezTo>
                  <a:cubicBezTo>
                    <a:pt x="340" y="332"/>
                    <a:pt x="340" y="332"/>
                    <a:pt x="341" y="332"/>
                  </a:cubicBezTo>
                  <a:cubicBezTo>
                    <a:pt x="341" y="332"/>
                    <a:pt x="341" y="332"/>
                    <a:pt x="341" y="332"/>
                  </a:cubicBezTo>
                  <a:cubicBezTo>
                    <a:pt x="341" y="332"/>
                    <a:pt x="341" y="333"/>
                    <a:pt x="341" y="333"/>
                  </a:cubicBezTo>
                  <a:cubicBezTo>
                    <a:pt x="341" y="333"/>
                    <a:pt x="340" y="333"/>
                    <a:pt x="340" y="333"/>
                  </a:cubicBezTo>
                  <a:cubicBezTo>
                    <a:pt x="340" y="334"/>
                    <a:pt x="340" y="334"/>
                    <a:pt x="339" y="335"/>
                  </a:cubicBezTo>
                  <a:cubicBezTo>
                    <a:pt x="339" y="335"/>
                    <a:pt x="339" y="335"/>
                    <a:pt x="339" y="335"/>
                  </a:cubicBezTo>
                  <a:cubicBezTo>
                    <a:pt x="339" y="335"/>
                    <a:pt x="338" y="335"/>
                    <a:pt x="338" y="335"/>
                  </a:cubicBezTo>
                  <a:cubicBezTo>
                    <a:pt x="338" y="335"/>
                    <a:pt x="338" y="335"/>
                    <a:pt x="338" y="335"/>
                  </a:cubicBezTo>
                  <a:cubicBezTo>
                    <a:pt x="337" y="336"/>
                    <a:pt x="337" y="336"/>
                    <a:pt x="337" y="336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7"/>
                    <a:pt x="337" y="337"/>
                    <a:pt x="337" y="337"/>
                  </a:cubicBezTo>
                  <a:cubicBezTo>
                    <a:pt x="337" y="337"/>
                    <a:pt x="337" y="337"/>
                    <a:pt x="338" y="337"/>
                  </a:cubicBezTo>
                  <a:cubicBezTo>
                    <a:pt x="338" y="337"/>
                    <a:pt x="338" y="337"/>
                    <a:pt x="338" y="337"/>
                  </a:cubicBezTo>
                  <a:cubicBezTo>
                    <a:pt x="339" y="337"/>
                    <a:pt x="339" y="337"/>
                    <a:pt x="340" y="336"/>
                  </a:cubicBezTo>
                  <a:cubicBezTo>
                    <a:pt x="340" y="336"/>
                    <a:pt x="340" y="336"/>
                    <a:pt x="340" y="336"/>
                  </a:cubicBezTo>
                  <a:cubicBezTo>
                    <a:pt x="341" y="336"/>
                    <a:pt x="341" y="336"/>
                    <a:pt x="341" y="335"/>
                  </a:cubicBezTo>
                  <a:cubicBezTo>
                    <a:pt x="341" y="335"/>
                    <a:pt x="341" y="335"/>
                    <a:pt x="342" y="335"/>
                  </a:cubicBezTo>
                  <a:cubicBezTo>
                    <a:pt x="342" y="335"/>
                    <a:pt x="342" y="335"/>
                    <a:pt x="342" y="335"/>
                  </a:cubicBezTo>
                  <a:cubicBezTo>
                    <a:pt x="343" y="334"/>
                    <a:pt x="343" y="335"/>
                    <a:pt x="343" y="335"/>
                  </a:cubicBezTo>
                  <a:cubicBezTo>
                    <a:pt x="343" y="335"/>
                    <a:pt x="343" y="335"/>
                    <a:pt x="343" y="335"/>
                  </a:cubicBezTo>
                  <a:cubicBezTo>
                    <a:pt x="343" y="336"/>
                    <a:pt x="343" y="336"/>
                    <a:pt x="343" y="336"/>
                  </a:cubicBezTo>
                  <a:cubicBezTo>
                    <a:pt x="343" y="336"/>
                    <a:pt x="343" y="336"/>
                    <a:pt x="343" y="336"/>
                  </a:cubicBezTo>
                  <a:cubicBezTo>
                    <a:pt x="344" y="336"/>
                    <a:pt x="344" y="336"/>
                    <a:pt x="344" y="336"/>
                  </a:cubicBezTo>
                  <a:cubicBezTo>
                    <a:pt x="344" y="336"/>
                    <a:pt x="344" y="336"/>
                    <a:pt x="345" y="336"/>
                  </a:cubicBezTo>
                  <a:cubicBezTo>
                    <a:pt x="345" y="336"/>
                    <a:pt x="345" y="336"/>
                    <a:pt x="346" y="336"/>
                  </a:cubicBezTo>
                  <a:cubicBezTo>
                    <a:pt x="346" y="336"/>
                    <a:pt x="347" y="336"/>
                    <a:pt x="347" y="336"/>
                  </a:cubicBezTo>
                  <a:cubicBezTo>
                    <a:pt x="347" y="336"/>
                    <a:pt x="347" y="336"/>
                    <a:pt x="348" y="336"/>
                  </a:cubicBezTo>
                  <a:cubicBezTo>
                    <a:pt x="348" y="336"/>
                    <a:pt x="348" y="336"/>
                    <a:pt x="348" y="336"/>
                  </a:cubicBezTo>
                  <a:cubicBezTo>
                    <a:pt x="349" y="336"/>
                    <a:pt x="349" y="336"/>
                    <a:pt x="350" y="336"/>
                  </a:cubicBezTo>
                  <a:cubicBezTo>
                    <a:pt x="350" y="336"/>
                    <a:pt x="351" y="335"/>
                    <a:pt x="351" y="335"/>
                  </a:cubicBezTo>
                  <a:cubicBezTo>
                    <a:pt x="351" y="334"/>
                    <a:pt x="351" y="334"/>
                    <a:pt x="351" y="334"/>
                  </a:cubicBezTo>
                  <a:cubicBezTo>
                    <a:pt x="351" y="334"/>
                    <a:pt x="351" y="334"/>
                    <a:pt x="351" y="333"/>
                  </a:cubicBezTo>
                  <a:cubicBezTo>
                    <a:pt x="351" y="333"/>
                    <a:pt x="351" y="333"/>
                    <a:pt x="351" y="333"/>
                  </a:cubicBezTo>
                  <a:cubicBezTo>
                    <a:pt x="351" y="333"/>
                    <a:pt x="351" y="332"/>
                    <a:pt x="351" y="332"/>
                  </a:cubicBezTo>
                  <a:cubicBezTo>
                    <a:pt x="351" y="332"/>
                    <a:pt x="351" y="332"/>
                    <a:pt x="352" y="331"/>
                  </a:cubicBezTo>
                  <a:cubicBezTo>
                    <a:pt x="352" y="331"/>
                    <a:pt x="352" y="331"/>
                    <a:pt x="352" y="331"/>
                  </a:cubicBezTo>
                  <a:cubicBezTo>
                    <a:pt x="352" y="331"/>
                    <a:pt x="351" y="330"/>
                    <a:pt x="351" y="330"/>
                  </a:cubicBezTo>
                  <a:cubicBezTo>
                    <a:pt x="351" y="330"/>
                    <a:pt x="351" y="330"/>
                    <a:pt x="350" y="330"/>
                  </a:cubicBezTo>
                  <a:cubicBezTo>
                    <a:pt x="350" y="330"/>
                    <a:pt x="350" y="330"/>
                    <a:pt x="349" y="330"/>
                  </a:cubicBezTo>
                  <a:cubicBezTo>
                    <a:pt x="349" y="330"/>
                    <a:pt x="348" y="331"/>
                    <a:pt x="347" y="331"/>
                  </a:cubicBezTo>
                  <a:cubicBezTo>
                    <a:pt x="347" y="331"/>
                    <a:pt x="346" y="331"/>
                    <a:pt x="346" y="331"/>
                  </a:cubicBezTo>
                  <a:cubicBezTo>
                    <a:pt x="345" y="331"/>
                    <a:pt x="345" y="331"/>
                    <a:pt x="344" y="331"/>
                  </a:cubicBezTo>
                  <a:cubicBezTo>
                    <a:pt x="344" y="332"/>
                    <a:pt x="344" y="332"/>
                    <a:pt x="344" y="331"/>
                  </a:cubicBezTo>
                  <a:cubicBezTo>
                    <a:pt x="344" y="331"/>
                    <a:pt x="344" y="331"/>
                    <a:pt x="344" y="331"/>
                  </a:cubicBezTo>
                  <a:cubicBezTo>
                    <a:pt x="344" y="331"/>
                    <a:pt x="344" y="331"/>
                    <a:pt x="344" y="331"/>
                  </a:cubicBezTo>
                  <a:cubicBezTo>
                    <a:pt x="344" y="330"/>
                    <a:pt x="344" y="330"/>
                    <a:pt x="344" y="330"/>
                  </a:cubicBezTo>
                  <a:cubicBezTo>
                    <a:pt x="345" y="330"/>
                    <a:pt x="345" y="330"/>
                    <a:pt x="345" y="330"/>
                  </a:cubicBezTo>
                  <a:cubicBezTo>
                    <a:pt x="346" y="330"/>
                    <a:pt x="346" y="330"/>
                    <a:pt x="347" y="330"/>
                  </a:cubicBezTo>
                  <a:cubicBezTo>
                    <a:pt x="347" y="330"/>
                    <a:pt x="348" y="330"/>
                    <a:pt x="348" y="330"/>
                  </a:cubicBezTo>
                  <a:cubicBezTo>
                    <a:pt x="348" y="329"/>
                    <a:pt x="349" y="329"/>
                    <a:pt x="349" y="329"/>
                  </a:cubicBezTo>
                  <a:cubicBezTo>
                    <a:pt x="349" y="329"/>
                    <a:pt x="349" y="329"/>
                    <a:pt x="349" y="328"/>
                  </a:cubicBezTo>
                  <a:cubicBezTo>
                    <a:pt x="350" y="328"/>
                    <a:pt x="350" y="328"/>
                    <a:pt x="350" y="328"/>
                  </a:cubicBezTo>
                  <a:cubicBezTo>
                    <a:pt x="350" y="328"/>
                    <a:pt x="350" y="328"/>
                    <a:pt x="350" y="328"/>
                  </a:cubicBezTo>
                  <a:cubicBezTo>
                    <a:pt x="350" y="327"/>
                    <a:pt x="350" y="327"/>
                    <a:pt x="351" y="327"/>
                  </a:cubicBezTo>
                  <a:cubicBezTo>
                    <a:pt x="351" y="327"/>
                    <a:pt x="351" y="327"/>
                    <a:pt x="351" y="327"/>
                  </a:cubicBezTo>
                  <a:cubicBezTo>
                    <a:pt x="351" y="328"/>
                    <a:pt x="352" y="328"/>
                    <a:pt x="352" y="328"/>
                  </a:cubicBezTo>
                  <a:cubicBezTo>
                    <a:pt x="352" y="328"/>
                    <a:pt x="352" y="328"/>
                    <a:pt x="353" y="328"/>
                  </a:cubicBezTo>
                  <a:cubicBezTo>
                    <a:pt x="353" y="328"/>
                    <a:pt x="353" y="328"/>
                    <a:pt x="353" y="328"/>
                  </a:cubicBezTo>
                  <a:cubicBezTo>
                    <a:pt x="353" y="328"/>
                    <a:pt x="354" y="327"/>
                    <a:pt x="354" y="327"/>
                  </a:cubicBezTo>
                  <a:cubicBezTo>
                    <a:pt x="354" y="327"/>
                    <a:pt x="354" y="327"/>
                    <a:pt x="354" y="327"/>
                  </a:cubicBezTo>
                  <a:close/>
                  <a:moveTo>
                    <a:pt x="357" y="318"/>
                  </a:moveTo>
                  <a:cubicBezTo>
                    <a:pt x="357" y="317"/>
                    <a:pt x="357" y="315"/>
                    <a:pt x="356" y="314"/>
                  </a:cubicBezTo>
                  <a:cubicBezTo>
                    <a:pt x="356" y="314"/>
                    <a:pt x="356" y="313"/>
                    <a:pt x="356" y="313"/>
                  </a:cubicBezTo>
                  <a:cubicBezTo>
                    <a:pt x="356" y="313"/>
                    <a:pt x="356" y="313"/>
                    <a:pt x="355" y="313"/>
                  </a:cubicBezTo>
                  <a:cubicBezTo>
                    <a:pt x="355" y="313"/>
                    <a:pt x="355" y="313"/>
                    <a:pt x="355" y="313"/>
                  </a:cubicBezTo>
                  <a:cubicBezTo>
                    <a:pt x="355" y="313"/>
                    <a:pt x="355" y="314"/>
                    <a:pt x="355" y="314"/>
                  </a:cubicBezTo>
                  <a:cubicBezTo>
                    <a:pt x="355" y="314"/>
                    <a:pt x="355" y="315"/>
                    <a:pt x="355" y="316"/>
                  </a:cubicBezTo>
                  <a:cubicBezTo>
                    <a:pt x="355" y="316"/>
                    <a:pt x="355" y="316"/>
                    <a:pt x="355" y="316"/>
                  </a:cubicBezTo>
                  <a:cubicBezTo>
                    <a:pt x="355" y="317"/>
                    <a:pt x="355" y="317"/>
                    <a:pt x="355" y="318"/>
                  </a:cubicBezTo>
                  <a:cubicBezTo>
                    <a:pt x="355" y="318"/>
                    <a:pt x="355" y="319"/>
                    <a:pt x="355" y="320"/>
                  </a:cubicBezTo>
                  <a:cubicBezTo>
                    <a:pt x="355" y="320"/>
                    <a:pt x="355" y="320"/>
                    <a:pt x="355" y="320"/>
                  </a:cubicBezTo>
                  <a:cubicBezTo>
                    <a:pt x="355" y="321"/>
                    <a:pt x="354" y="321"/>
                    <a:pt x="355" y="322"/>
                  </a:cubicBezTo>
                  <a:cubicBezTo>
                    <a:pt x="355" y="322"/>
                    <a:pt x="355" y="323"/>
                    <a:pt x="355" y="323"/>
                  </a:cubicBezTo>
                  <a:cubicBezTo>
                    <a:pt x="355" y="324"/>
                    <a:pt x="355" y="325"/>
                    <a:pt x="355" y="325"/>
                  </a:cubicBezTo>
                  <a:cubicBezTo>
                    <a:pt x="355" y="325"/>
                    <a:pt x="355" y="326"/>
                    <a:pt x="355" y="326"/>
                  </a:cubicBezTo>
                  <a:cubicBezTo>
                    <a:pt x="355" y="327"/>
                    <a:pt x="355" y="328"/>
                    <a:pt x="355" y="328"/>
                  </a:cubicBezTo>
                  <a:cubicBezTo>
                    <a:pt x="355" y="329"/>
                    <a:pt x="355" y="329"/>
                    <a:pt x="355" y="329"/>
                  </a:cubicBezTo>
                  <a:cubicBezTo>
                    <a:pt x="355" y="329"/>
                    <a:pt x="355" y="329"/>
                    <a:pt x="355" y="330"/>
                  </a:cubicBezTo>
                  <a:cubicBezTo>
                    <a:pt x="355" y="330"/>
                    <a:pt x="355" y="330"/>
                    <a:pt x="355" y="331"/>
                  </a:cubicBezTo>
                  <a:cubicBezTo>
                    <a:pt x="355" y="331"/>
                    <a:pt x="355" y="332"/>
                    <a:pt x="355" y="332"/>
                  </a:cubicBezTo>
                  <a:cubicBezTo>
                    <a:pt x="355" y="332"/>
                    <a:pt x="355" y="332"/>
                    <a:pt x="355" y="332"/>
                  </a:cubicBezTo>
                  <a:cubicBezTo>
                    <a:pt x="355" y="333"/>
                    <a:pt x="355" y="333"/>
                    <a:pt x="355" y="333"/>
                  </a:cubicBezTo>
                  <a:cubicBezTo>
                    <a:pt x="355" y="334"/>
                    <a:pt x="355" y="334"/>
                    <a:pt x="355" y="335"/>
                  </a:cubicBezTo>
                  <a:cubicBezTo>
                    <a:pt x="355" y="335"/>
                    <a:pt x="355" y="335"/>
                    <a:pt x="355" y="335"/>
                  </a:cubicBezTo>
                  <a:cubicBezTo>
                    <a:pt x="355" y="335"/>
                    <a:pt x="356" y="335"/>
                    <a:pt x="356" y="335"/>
                  </a:cubicBezTo>
                  <a:cubicBezTo>
                    <a:pt x="356" y="334"/>
                    <a:pt x="356" y="334"/>
                    <a:pt x="356" y="334"/>
                  </a:cubicBezTo>
                  <a:cubicBezTo>
                    <a:pt x="356" y="333"/>
                    <a:pt x="356" y="332"/>
                    <a:pt x="356" y="332"/>
                  </a:cubicBezTo>
                  <a:cubicBezTo>
                    <a:pt x="356" y="332"/>
                    <a:pt x="356" y="332"/>
                    <a:pt x="356" y="332"/>
                  </a:cubicBezTo>
                  <a:cubicBezTo>
                    <a:pt x="356" y="331"/>
                    <a:pt x="356" y="330"/>
                    <a:pt x="356" y="330"/>
                  </a:cubicBezTo>
                  <a:cubicBezTo>
                    <a:pt x="356" y="330"/>
                    <a:pt x="356" y="329"/>
                    <a:pt x="356" y="329"/>
                  </a:cubicBezTo>
                  <a:cubicBezTo>
                    <a:pt x="356" y="329"/>
                    <a:pt x="356" y="329"/>
                    <a:pt x="356" y="328"/>
                  </a:cubicBezTo>
                  <a:cubicBezTo>
                    <a:pt x="356" y="328"/>
                    <a:pt x="356" y="328"/>
                    <a:pt x="356" y="327"/>
                  </a:cubicBezTo>
                  <a:cubicBezTo>
                    <a:pt x="356" y="327"/>
                    <a:pt x="356" y="326"/>
                    <a:pt x="356" y="326"/>
                  </a:cubicBezTo>
                  <a:cubicBezTo>
                    <a:pt x="356" y="326"/>
                    <a:pt x="356" y="326"/>
                    <a:pt x="356" y="326"/>
                  </a:cubicBezTo>
                  <a:cubicBezTo>
                    <a:pt x="356" y="325"/>
                    <a:pt x="356" y="325"/>
                    <a:pt x="356" y="325"/>
                  </a:cubicBezTo>
                  <a:cubicBezTo>
                    <a:pt x="356" y="324"/>
                    <a:pt x="356" y="324"/>
                    <a:pt x="357" y="324"/>
                  </a:cubicBezTo>
                  <a:cubicBezTo>
                    <a:pt x="357" y="323"/>
                    <a:pt x="357" y="323"/>
                    <a:pt x="356" y="323"/>
                  </a:cubicBezTo>
                  <a:cubicBezTo>
                    <a:pt x="356" y="322"/>
                    <a:pt x="356" y="322"/>
                    <a:pt x="356" y="321"/>
                  </a:cubicBezTo>
                  <a:cubicBezTo>
                    <a:pt x="356" y="321"/>
                    <a:pt x="356" y="320"/>
                    <a:pt x="357" y="320"/>
                  </a:cubicBezTo>
                  <a:cubicBezTo>
                    <a:pt x="357" y="320"/>
                    <a:pt x="357" y="320"/>
                    <a:pt x="357" y="320"/>
                  </a:cubicBezTo>
                  <a:cubicBezTo>
                    <a:pt x="357" y="319"/>
                    <a:pt x="357" y="319"/>
                    <a:pt x="357" y="319"/>
                  </a:cubicBezTo>
                  <a:cubicBezTo>
                    <a:pt x="357" y="319"/>
                    <a:pt x="357" y="318"/>
                    <a:pt x="357" y="318"/>
                  </a:cubicBezTo>
                  <a:close/>
                  <a:moveTo>
                    <a:pt x="380" y="332"/>
                  </a:moveTo>
                  <a:cubicBezTo>
                    <a:pt x="380" y="332"/>
                    <a:pt x="380" y="332"/>
                    <a:pt x="380" y="332"/>
                  </a:cubicBezTo>
                  <a:cubicBezTo>
                    <a:pt x="379" y="332"/>
                    <a:pt x="379" y="331"/>
                    <a:pt x="379" y="331"/>
                  </a:cubicBezTo>
                  <a:cubicBezTo>
                    <a:pt x="379" y="330"/>
                    <a:pt x="378" y="330"/>
                    <a:pt x="378" y="330"/>
                  </a:cubicBezTo>
                  <a:cubicBezTo>
                    <a:pt x="378" y="330"/>
                    <a:pt x="377" y="331"/>
                    <a:pt x="378" y="331"/>
                  </a:cubicBezTo>
                  <a:cubicBezTo>
                    <a:pt x="378" y="331"/>
                    <a:pt x="378" y="332"/>
                    <a:pt x="378" y="332"/>
                  </a:cubicBezTo>
                  <a:cubicBezTo>
                    <a:pt x="378" y="333"/>
                    <a:pt x="379" y="333"/>
                    <a:pt x="379" y="333"/>
                  </a:cubicBezTo>
                  <a:cubicBezTo>
                    <a:pt x="379" y="333"/>
                    <a:pt x="379" y="333"/>
                    <a:pt x="379" y="333"/>
                  </a:cubicBezTo>
                  <a:cubicBezTo>
                    <a:pt x="379" y="333"/>
                    <a:pt x="379" y="333"/>
                    <a:pt x="380" y="333"/>
                  </a:cubicBezTo>
                  <a:cubicBezTo>
                    <a:pt x="380" y="333"/>
                    <a:pt x="380" y="333"/>
                    <a:pt x="380" y="332"/>
                  </a:cubicBezTo>
                  <a:close/>
                  <a:moveTo>
                    <a:pt x="388" y="321"/>
                  </a:moveTo>
                  <a:cubicBezTo>
                    <a:pt x="388" y="321"/>
                    <a:pt x="388" y="321"/>
                    <a:pt x="387" y="321"/>
                  </a:cubicBezTo>
                  <a:cubicBezTo>
                    <a:pt x="387" y="321"/>
                    <a:pt x="387" y="321"/>
                    <a:pt x="386" y="321"/>
                  </a:cubicBezTo>
                  <a:cubicBezTo>
                    <a:pt x="386" y="321"/>
                    <a:pt x="386" y="321"/>
                    <a:pt x="386" y="321"/>
                  </a:cubicBezTo>
                  <a:cubicBezTo>
                    <a:pt x="386" y="320"/>
                    <a:pt x="386" y="320"/>
                    <a:pt x="386" y="320"/>
                  </a:cubicBezTo>
                  <a:cubicBezTo>
                    <a:pt x="385" y="320"/>
                    <a:pt x="385" y="320"/>
                    <a:pt x="385" y="320"/>
                  </a:cubicBezTo>
                  <a:cubicBezTo>
                    <a:pt x="385" y="320"/>
                    <a:pt x="385" y="320"/>
                    <a:pt x="385" y="320"/>
                  </a:cubicBezTo>
                  <a:cubicBezTo>
                    <a:pt x="384" y="320"/>
                    <a:pt x="384" y="320"/>
                    <a:pt x="384" y="321"/>
                  </a:cubicBezTo>
                  <a:cubicBezTo>
                    <a:pt x="384" y="321"/>
                    <a:pt x="383" y="322"/>
                    <a:pt x="383" y="322"/>
                  </a:cubicBezTo>
                  <a:cubicBezTo>
                    <a:pt x="383" y="322"/>
                    <a:pt x="383" y="322"/>
                    <a:pt x="383" y="322"/>
                  </a:cubicBezTo>
                  <a:cubicBezTo>
                    <a:pt x="382" y="322"/>
                    <a:pt x="382" y="322"/>
                    <a:pt x="382" y="321"/>
                  </a:cubicBezTo>
                  <a:cubicBezTo>
                    <a:pt x="382" y="321"/>
                    <a:pt x="382" y="321"/>
                    <a:pt x="382" y="321"/>
                  </a:cubicBezTo>
                  <a:cubicBezTo>
                    <a:pt x="381" y="321"/>
                    <a:pt x="381" y="321"/>
                    <a:pt x="381" y="322"/>
                  </a:cubicBezTo>
                  <a:cubicBezTo>
                    <a:pt x="381" y="322"/>
                    <a:pt x="381" y="323"/>
                    <a:pt x="381" y="323"/>
                  </a:cubicBezTo>
                  <a:cubicBezTo>
                    <a:pt x="381" y="324"/>
                    <a:pt x="381" y="324"/>
                    <a:pt x="381" y="324"/>
                  </a:cubicBezTo>
                  <a:cubicBezTo>
                    <a:pt x="381" y="324"/>
                    <a:pt x="381" y="324"/>
                    <a:pt x="381" y="324"/>
                  </a:cubicBezTo>
                  <a:cubicBezTo>
                    <a:pt x="380" y="325"/>
                    <a:pt x="380" y="325"/>
                    <a:pt x="380" y="325"/>
                  </a:cubicBezTo>
                  <a:cubicBezTo>
                    <a:pt x="380" y="325"/>
                    <a:pt x="380" y="324"/>
                    <a:pt x="380" y="324"/>
                  </a:cubicBezTo>
                  <a:cubicBezTo>
                    <a:pt x="380" y="324"/>
                    <a:pt x="379" y="324"/>
                    <a:pt x="379" y="323"/>
                  </a:cubicBezTo>
                  <a:cubicBezTo>
                    <a:pt x="379" y="323"/>
                    <a:pt x="379" y="323"/>
                    <a:pt x="379" y="323"/>
                  </a:cubicBezTo>
                  <a:cubicBezTo>
                    <a:pt x="379" y="323"/>
                    <a:pt x="379" y="323"/>
                    <a:pt x="379" y="323"/>
                  </a:cubicBezTo>
                  <a:cubicBezTo>
                    <a:pt x="379" y="323"/>
                    <a:pt x="380" y="322"/>
                    <a:pt x="380" y="322"/>
                  </a:cubicBezTo>
                  <a:cubicBezTo>
                    <a:pt x="380" y="321"/>
                    <a:pt x="380" y="321"/>
                    <a:pt x="380" y="320"/>
                  </a:cubicBezTo>
                  <a:cubicBezTo>
                    <a:pt x="380" y="320"/>
                    <a:pt x="380" y="320"/>
                    <a:pt x="379" y="320"/>
                  </a:cubicBezTo>
                  <a:cubicBezTo>
                    <a:pt x="379" y="319"/>
                    <a:pt x="379" y="319"/>
                    <a:pt x="379" y="319"/>
                  </a:cubicBezTo>
                  <a:cubicBezTo>
                    <a:pt x="379" y="319"/>
                    <a:pt x="378" y="319"/>
                    <a:pt x="378" y="319"/>
                  </a:cubicBezTo>
                  <a:cubicBezTo>
                    <a:pt x="378" y="320"/>
                    <a:pt x="378" y="319"/>
                    <a:pt x="377" y="319"/>
                  </a:cubicBezTo>
                  <a:cubicBezTo>
                    <a:pt x="377" y="319"/>
                    <a:pt x="377" y="319"/>
                    <a:pt x="377" y="319"/>
                  </a:cubicBezTo>
                  <a:cubicBezTo>
                    <a:pt x="378" y="319"/>
                    <a:pt x="378" y="319"/>
                    <a:pt x="378" y="319"/>
                  </a:cubicBezTo>
                  <a:cubicBezTo>
                    <a:pt x="379" y="319"/>
                    <a:pt x="379" y="318"/>
                    <a:pt x="379" y="318"/>
                  </a:cubicBezTo>
                  <a:cubicBezTo>
                    <a:pt x="379" y="318"/>
                    <a:pt x="380" y="318"/>
                    <a:pt x="380" y="318"/>
                  </a:cubicBezTo>
                  <a:cubicBezTo>
                    <a:pt x="380" y="318"/>
                    <a:pt x="380" y="318"/>
                    <a:pt x="381" y="318"/>
                  </a:cubicBezTo>
                  <a:cubicBezTo>
                    <a:pt x="381" y="317"/>
                    <a:pt x="381" y="317"/>
                    <a:pt x="381" y="316"/>
                  </a:cubicBezTo>
                  <a:cubicBezTo>
                    <a:pt x="381" y="316"/>
                    <a:pt x="381" y="315"/>
                    <a:pt x="380" y="315"/>
                  </a:cubicBezTo>
                  <a:cubicBezTo>
                    <a:pt x="380" y="315"/>
                    <a:pt x="380" y="315"/>
                    <a:pt x="380" y="315"/>
                  </a:cubicBezTo>
                  <a:cubicBezTo>
                    <a:pt x="380" y="315"/>
                    <a:pt x="379" y="315"/>
                    <a:pt x="380" y="315"/>
                  </a:cubicBezTo>
                  <a:cubicBezTo>
                    <a:pt x="380" y="315"/>
                    <a:pt x="380" y="315"/>
                    <a:pt x="380" y="315"/>
                  </a:cubicBezTo>
                  <a:cubicBezTo>
                    <a:pt x="380" y="315"/>
                    <a:pt x="380" y="315"/>
                    <a:pt x="380" y="315"/>
                  </a:cubicBezTo>
                  <a:cubicBezTo>
                    <a:pt x="380" y="315"/>
                    <a:pt x="380" y="316"/>
                    <a:pt x="379" y="316"/>
                  </a:cubicBezTo>
                  <a:cubicBezTo>
                    <a:pt x="379" y="316"/>
                    <a:pt x="379" y="316"/>
                    <a:pt x="378" y="316"/>
                  </a:cubicBezTo>
                  <a:cubicBezTo>
                    <a:pt x="377" y="317"/>
                    <a:pt x="377" y="317"/>
                    <a:pt x="376" y="317"/>
                  </a:cubicBezTo>
                  <a:cubicBezTo>
                    <a:pt x="376" y="317"/>
                    <a:pt x="375" y="317"/>
                    <a:pt x="375" y="318"/>
                  </a:cubicBezTo>
                  <a:cubicBezTo>
                    <a:pt x="375" y="318"/>
                    <a:pt x="375" y="318"/>
                    <a:pt x="375" y="318"/>
                  </a:cubicBezTo>
                  <a:cubicBezTo>
                    <a:pt x="375" y="318"/>
                    <a:pt x="374" y="318"/>
                    <a:pt x="374" y="318"/>
                  </a:cubicBezTo>
                  <a:cubicBezTo>
                    <a:pt x="374" y="318"/>
                    <a:pt x="374" y="318"/>
                    <a:pt x="374" y="318"/>
                  </a:cubicBezTo>
                  <a:cubicBezTo>
                    <a:pt x="374" y="318"/>
                    <a:pt x="373" y="318"/>
                    <a:pt x="373" y="318"/>
                  </a:cubicBezTo>
                  <a:cubicBezTo>
                    <a:pt x="373" y="318"/>
                    <a:pt x="373" y="318"/>
                    <a:pt x="373" y="318"/>
                  </a:cubicBezTo>
                  <a:cubicBezTo>
                    <a:pt x="373" y="318"/>
                    <a:pt x="372" y="318"/>
                    <a:pt x="372" y="317"/>
                  </a:cubicBezTo>
                  <a:cubicBezTo>
                    <a:pt x="371" y="317"/>
                    <a:pt x="371" y="317"/>
                    <a:pt x="370" y="317"/>
                  </a:cubicBezTo>
                  <a:cubicBezTo>
                    <a:pt x="370" y="317"/>
                    <a:pt x="370" y="317"/>
                    <a:pt x="370" y="317"/>
                  </a:cubicBezTo>
                  <a:cubicBezTo>
                    <a:pt x="370" y="317"/>
                    <a:pt x="370" y="317"/>
                    <a:pt x="370" y="317"/>
                  </a:cubicBezTo>
                  <a:cubicBezTo>
                    <a:pt x="370" y="318"/>
                    <a:pt x="370" y="318"/>
                    <a:pt x="370" y="318"/>
                  </a:cubicBezTo>
                  <a:cubicBezTo>
                    <a:pt x="370" y="318"/>
                    <a:pt x="370" y="318"/>
                    <a:pt x="370" y="318"/>
                  </a:cubicBezTo>
                  <a:cubicBezTo>
                    <a:pt x="370" y="319"/>
                    <a:pt x="370" y="319"/>
                    <a:pt x="371" y="319"/>
                  </a:cubicBezTo>
                  <a:cubicBezTo>
                    <a:pt x="371" y="319"/>
                    <a:pt x="371" y="319"/>
                    <a:pt x="371" y="319"/>
                  </a:cubicBezTo>
                  <a:cubicBezTo>
                    <a:pt x="371" y="320"/>
                    <a:pt x="371" y="320"/>
                    <a:pt x="372" y="320"/>
                  </a:cubicBezTo>
                  <a:cubicBezTo>
                    <a:pt x="372" y="320"/>
                    <a:pt x="372" y="320"/>
                    <a:pt x="373" y="320"/>
                  </a:cubicBezTo>
                  <a:cubicBezTo>
                    <a:pt x="373" y="320"/>
                    <a:pt x="373" y="321"/>
                    <a:pt x="373" y="321"/>
                  </a:cubicBezTo>
                  <a:cubicBezTo>
                    <a:pt x="373" y="321"/>
                    <a:pt x="373" y="321"/>
                    <a:pt x="373" y="321"/>
                  </a:cubicBezTo>
                  <a:cubicBezTo>
                    <a:pt x="372" y="322"/>
                    <a:pt x="372" y="322"/>
                    <a:pt x="372" y="322"/>
                  </a:cubicBezTo>
                  <a:cubicBezTo>
                    <a:pt x="372" y="322"/>
                    <a:pt x="372" y="323"/>
                    <a:pt x="372" y="323"/>
                  </a:cubicBezTo>
                  <a:cubicBezTo>
                    <a:pt x="372" y="323"/>
                    <a:pt x="372" y="323"/>
                    <a:pt x="372" y="323"/>
                  </a:cubicBezTo>
                  <a:cubicBezTo>
                    <a:pt x="372" y="323"/>
                    <a:pt x="372" y="323"/>
                    <a:pt x="372" y="323"/>
                  </a:cubicBezTo>
                  <a:cubicBezTo>
                    <a:pt x="372" y="323"/>
                    <a:pt x="372" y="323"/>
                    <a:pt x="372" y="323"/>
                  </a:cubicBezTo>
                  <a:cubicBezTo>
                    <a:pt x="373" y="324"/>
                    <a:pt x="373" y="324"/>
                    <a:pt x="373" y="323"/>
                  </a:cubicBezTo>
                  <a:cubicBezTo>
                    <a:pt x="374" y="323"/>
                    <a:pt x="374" y="323"/>
                    <a:pt x="374" y="323"/>
                  </a:cubicBezTo>
                  <a:cubicBezTo>
                    <a:pt x="374" y="323"/>
                    <a:pt x="375" y="323"/>
                    <a:pt x="375" y="324"/>
                  </a:cubicBezTo>
                  <a:cubicBezTo>
                    <a:pt x="375" y="324"/>
                    <a:pt x="375" y="324"/>
                    <a:pt x="375" y="324"/>
                  </a:cubicBezTo>
                  <a:cubicBezTo>
                    <a:pt x="375" y="324"/>
                    <a:pt x="375" y="324"/>
                    <a:pt x="375" y="324"/>
                  </a:cubicBezTo>
                  <a:cubicBezTo>
                    <a:pt x="375" y="324"/>
                    <a:pt x="374" y="324"/>
                    <a:pt x="374" y="325"/>
                  </a:cubicBezTo>
                  <a:cubicBezTo>
                    <a:pt x="374" y="325"/>
                    <a:pt x="374" y="325"/>
                    <a:pt x="374" y="325"/>
                  </a:cubicBezTo>
                  <a:cubicBezTo>
                    <a:pt x="374" y="325"/>
                    <a:pt x="373" y="326"/>
                    <a:pt x="373" y="326"/>
                  </a:cubicBezTo>
                  <a:cubicBezTo>
                    <a:pt x="372" y="326"/>
                    <a:pt x="372" y="326"/>
                    <a:pt x="372" y="326"/>
                  </a:cubicBezTo>
                  <a:cubicBezTo>
                    <a:pt x="371" y="327"/>
                    <a:pt x="370" y="327"/>
                    <a:pt x="370" y="327"/>
                  </a:cubicBezTo>
                  <a:cubicBezTo>
                    <a:pt x="369" y="327"/>
                    <a:pt x="368" y="327"/>
                    <a:pt x="368" y="327"/>
                  </a:cubicBezTo>
                  <a:cubicBezTo>
                    <a:pt x="368" y="327"/>
                    <a:pt x="368" y="327"/>
                    <a:pt x="368" y="327"/>
                  </a:cubicBezTo>
                  <a:cubicBezTo>
                    <a:pt x="368" y="327"/>
                    <a:pt x="368" y="328"/>
                    <a:pt x="368" y="328"/>
                  </a:cubicBezTo>
                  <a:cubicBezTo>
                    <a:pt x="368" y="328"/>
                    <a:pt x="368" y="328"/>
                    <a:pt x="368" y="328"/>
                  </a:cubicBezTo>
                  <a:cubicBezTo>
                    <a:pt x="368" y="328"/>
                    <a:pt x="369" y="328"/>
                    <a:pt x="369" y="328"/>
                  </a:cubicBezTo>
                  <a:cubicBezTo>
                    <a:pt x="369" y="328"/>
                    <a:pt x="370" y="328"/>
                    <a:pt x="370" y="328"/>
                  </a:cubicBezTo>
                  <a:cubicBezTo>
                    <a:pt x="370" y="328"/>
                    <a:pt x="371" y="328"/>
                    <a:pt x="371" y="328"/>
                  </a:cubicBezTo>
                  <a:cubicBezTo>
                    <a:pt x="372" y="328"/>
                    <a:pt x="372" y="328"/>
                    <a:pt x="373" y="328"/>
                  </a:cubicBezTo>
                  <a:cubicBezTo>
                    <a:pt x="373" y="328"/>
                    <a:pt x="373" y="328"/>
                    <a:pt x="374" y="328"/>
                  </a:cubicBezTo>
                  <a:cubicBezTo>
                    <a:pt x="374" y="328"/>
                    <a:pt x="374" y="328"/>
                    <a:pt x="374" y="329"/>
                  </a:cubicBezTo>
                  <a:cubicBezTo>
                    <a:pt x="374" y="329"/>
                    <a:pt x="373" y="329"/>
                    <a:pt x="373" y="329"/>
                  </a:cubicBezTo>
                  <a:cubicBezTo>
                    <a:pt x="372" y="330"/>
                    <a:pt x="371" y="330"/>
                    <a:pt x="370" y="331"/>
                  </a:cubicBezTo>
                  <a:cubicBezTo>
                    <a:pt x="369" y="331"/>
                    <a:pt x="368" y="331"/>
                    <a:pt x="367" y="331"/>
                  </a:cubicBezTo>
                  <a:cubicBezTo>
                    <a:pt x="367" y="331"/>
                    <a:pt x="367" y="331"/>
                    <a:pt x="367" y="332"/>
                  </a:cubicBezTo>
                  <a:cubicBezTo>
                    <a:pt x="367" y="332"/>
                    <a:pt x="367" y="332"/>
                    <a:pt x="367" y="332"/>
                  </a:cubicBezTo>
                  <a:cubicBezTo>
                    <a:pt x="367" y="333"/>
                    <a:pt x="367" y="333"/>
                    <a:pt x="368" y="333"/>
                  </a:cubicBezTo>
                  <a:cubicBezTo>
                    <a:pt x="368" y="333"/>
                    <a:pt x="368" y="333"/>
                    <a:pt x="368" y="333"/>
                  </a:cubicBezTo>
                  <a:cubicBezTo>
                    <a:pt x="369" y="333"/>
                    <a:pt x="369" y="333"/>
                    <a:pt x="369" y="332"/>
                  </a:cubicBezTo>
                  <a:cubicBezTo>
                    <a:pt x="370" y="332"/>
                    <a:pt x="370" y="332"/>
                    <a:pt x="370" y="332"/>
                  </a:cubicBezTo>
                  <a:cubicBezTo>
                    <a:pt x="371" y="332"/>
                    <a:pt x="371" y="333"/>
                    <a:pt x="371" y="333"/>
                  </a:cubicBezTo>
                  <a:cubicBezTo>
                    <a:pt x="371" y="333"/>
                    <a:pt x="371" y="333"/>
                    <a:pt x="371" y="333"/>
                  </a:cubicBezTo>
                  <a:cubicBezTo>
                    <a:pt x="371" y="334"/>
                    <a:pt x="371" y="334"/>
                    <a:pt x="371" y="334"/>
                  </a:cubicBezTo>
                  <a:cubicBezTo>
                    <a:pt x="371" y="335"/>
                    <a:pt x="371" y="335"/>
                    <a:pt x="371" y="335"/>
                  </a:cubicBezTo>
                  <a:cubicBezTo>
                    <a:pt x="371" y="335"/>
                    <a:pt x="372" y="335"/>
                    <a:pt x="372" y="334"/>
                  </a:cubicBezTo>
                  <a:cubicBezTo>
                    <a:pt x="372" y="334"/>
                    <a:pt x="372" y="334"/>
                    <a:pt x="372" y="334"/>
                  </a:cubicBezTo>
                  <a:cubicBezTo>
                    <a:pt x="372" y="334"/>
                    <a:pt x="372" y="334"/>
                    <a:pt x="372" y="333"/>
                  </a:cubicBezTo>
                  <a:cubicBezTo>
                    <a:pt x="372" y="333"/>
                    <a:pt x="372" y="333"/>
                    <a:pt x="372" y="333"/>
                  </a:cubicBezTo>
                  <a:cubicBezTo>
                    <a:pt x="372" y="333"/>
                    <a:pt x="372" y="332"/>
                    <a:pt x="372" y="332"/>
                  </a:cubicBezTo>
                  <a:cubicBezTo>
                    <a:pt x="372" y="332"/>
                    <a:pt x="372" y="332"/>
                    <a:pt x="372" y="332"/>
                  </a:cubicBezTo>
                  <a:cubicBezTo>
                    <a:pt x="373" y="331"/>
                    <a:pt x="373" y="331"/>
                    <a:pt x="374" y="331"/>
                  </a:cubicBezTo>
                  <a:cubicBezTo>
                    <a:pt x="374" y="331"/>
                    <a:pt x="374" y="332"/>
                    <a:pt x="374" y="332"/>
                  </a:cubicBezTo>
                  <a:cubicBezTo>
                    <a:pt x="374" y="332"/>
                    <a:pt x="374" y="332"/>
                    <a:pt x="374" y="332"/>
                  </a:cubicBezTo>
                  <a:cubicBezTo>
                    <a:pt x="374" y="333"/>
                    <a:pt x="374" y="333"/>
                    <a:pt x="374" y="333"/>
                  </a:cubicBezTo>
                  <a:cubicBezTo>
                    <a:pt x="374" y="334"/>
                    <a:pt x="374" y="334"/>
                    <a:pt x="374" y="334"/>
                  </a:cubicBezTo>
                  <a:cubicBezTo>
                    <a:pt x="373" y="334"/>
                    <a:pt x="373" y="335"/>
                    <a:pt x="374" y="335"/>
                  </a:cubicBezTo>
                  <a:cubicBezTo>
                    <a:pt x="374" y="335"/>
                    <a:pt x="374" y="335"/>
                    <a:pt x="374" y="336"/>
                  </a:cubicBezTo>
                  <a:cubicBezTo>
                    <a:pt x="374" y="336"/>
                    <a:pt x="374" y="336"/>
                    <a:pt x="374" y="336"/>
                  </a:cubicBezTo>
                  <a:cubicBezTo>
                    <a:pt x="375" y="336"/>
                    <a:pt x="375" y="335"/>
                    <a:pt x="375" y="335"/>
                  </a:cubicBezTo>
                  <a:cubicBezTo>
                    <a:pt x="375" y="335"/>
                    <a:pt x="375" y="334"/>
                    <a:pt x="376" y="334"/>
                  </a:cubicBezTo>
                  <a:cubicBezTo>
                    <a:pt x="376" y="333"/>
                    <a:pt x="376" y="333"/>
                    <a:pt x="376" y="332"/>
                  </a:cubicBezTo>
                  <a:cubicBezTo>
                    <a:pt x="376" y="332"/>
                    <a:pt x="376" y="332"/>
                    <a:pt x="376" y="332"/>
                  </a:cubicBezTo>
                  <a:cubicBezTo>
                    <a:pt x="376" y="332"/>
                    <a:pt x="376" y="331"/>
                    <a:pt x="376" y="331"/>
                  </a:cubicBezTo>
                  <a:cubicBezTo>
                    <a:pt x="376" y="331"/>
                    <a:pt x="376" y="330"/>
                    <a:pt x="376" y="330"/>
                  </a:cubicBezTo>
                  <a:cubicBezTo>
                    <a:pt x="377" y="330"/>
                    <a:pt x="377" y="330"/>
                    <a:pt x="377" y="330"/>
                  </a:cubicBezTo>
                  <a:cubicBezTo>
                    <a:pt x="377" y="330"/>
                    <a:pt x="377" y="330"/>
                    <a:pt x="378" y="329"/>
                  </a:cubicBezTo>
                  <a:cubicBezTo>
                    <a:pt x="378" y="329"/>
                    <a:pt x="379" y="329"/>
                    <a:pt x="379" y="329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80" y="328"/>
                    <a:pt x="380" y="328"/>
                    <a:pt x="380" y="328"/>
                  </a:cubicBezTo>
                  <a:cubicBezTo>
                    <a:pt x="380" y="328"/>
                    <a:pt x="379" y="328"/>
                    <a:pt x="379" y="327"/>
                  </a:cubicBezTo>
                  <a:cubicBezTo>
                    <a:pt x="379" y="327"/>
                    <a:pt x="379" y="327"/>
                    <a:pt x="378" y="327"/>
                  </a:cubicBezTo>
                  <a:cubicBezTo>
                    <a:pt x="378" y="327"/>
                    <a:pt x="378" y="327"/>
                    <a:pt x="377" y="327"/>
                  </a:cubicBezTo>
                  <a:cubicBezTo>
                    <a:pt x="377" y="328"/>
                    <a:pt x="377" y="328"/>
                    <a:pt x="377" y="328"/>
                  </a:cubicBezTo>
                  <a:cubicBezTo>
                    <a:pt x="377" y="328"/>
                    <a:pt x="377" y="328"/>
                    <a:pt x="377" y="328"/>
                  </a:cubicBezTo>
                  <a:cubicBezTo>
                    <a:pt x="376" y="327"/>
                    <a:pt x="376" y="327"/>
                    <a:pt x="376" y="326"/>
                  </a:cubicBezTo>
                  <a:cubicBezTo>
                    <a:pt x="376" y="326"/>
                    <a:pt x="376" y="326"/>
                    <a:pt x="376" y="326"/>
                  </a:cubicBezTo>
                  <a:cubicBezTo>
                    <a:pt x="376" y="326"/>
                    <a:pt x="377" y="326"/>
                    <a:pt x="377" y="326"/>
                  </a:cubicBezTo>
                  <a:cubicBezTo>
                    <a:pt x="377" y="326"/>
                    <a:pt x="377" y="326"/>
                    <a:pt x="377" y="326"/>
                  </a:cubicBezTo>
                  <a:cubicBezTo>
                    <a:pt x="378" y="326"/>
                    <a:pt x="378" y="326"/>
                    <a:pt x="379" y="326"/>
                  </a:cubicBezTo>
                  <a:cubicBezTo>
                    <a:pt x="379" y="325"/>
                    <a:pt x="379" y="325"/>
                    <a:pt x="380" y="325"/>
                  </a:cubicBezTo>
                  <a:cubicBezTo>
                    <a:pt x="380" y="325"/>
                    <a:pt x="380" y="325"/>
                    <a:pt x="380" y="326"/>
                  </a:cubicBezTo>
                  <a:cubicBezTo>
                    <a:pt x="380" y="326"/>
                    <a:pt x="380" y="326"/>
                    <a:pt x="380" y="327"/>
                  </a:cubicBezTo>
                  <a:cubicBezTo>
                    <a:pt x="380" y="327"/>
                    <a:pt x="381" y="328"/>
                    <a:pt x="380" y="328"/>
                  </a:cubicBezTo>
                  <a:cubicBezTo>
                    <a:pt x="380" y="329"/>
                    <a:pt x="380" y="329"/>
                    <a:pt x="380" y="330"/>
                  </a:cubicBezTo>
                  <a:cubicBezTo>
                    <a:pt x="380" y="330"/>
                    <a:pt x="380" y="330"/>
                    <a:pt x="381" y="330"/>
                  </a:cubicBezTo>
                  <a:cubicBezTo>
                    <a:pt x="381" y="330"/>
                    <a:pt x="381" y="330"/>
                    <a:pt x="381" y="330"/>
                  </a:cubicBezTo>
                  <a:cubicBezTo>
                    <a:pt x="382" y="330"/>
                    <a:pt x="382" y="330"/>
                    <a:pt x="382" y="330"/>
                  </a:cubicBezTo>
                  <a:cubicBezTo>
                    <a:pt x="382" y="329"/>
                    <a:pt x="382" y="329"/>
                    <a:pt x="382" y="328"/>
                  </a:cubicBezTo>
                  <a:cubicBezTo>
                    <a:pt x="382" y="328"/>
                    <a:pt x="382" y="327"/>
                    <a:pt x="382" y="327"/>
                  </a:cubicBezTo>
                  <a:cubicBezTo>
                    <a:pt x="382" y="326"/>
                    <a:pt x="383" y="326"/>
                    <a:pt x="383" y="325"/>
                  </a:cubicBezTo>
                  <a:cubicBezTo>
                    <a:pt x="383" y="325"/>
                    <a:pt x="383" y="325"/>
                    <a:pt x="384" y="325"/>
                  </a:cubicBezTo>
                  <a:cubicBezTo>
                    <a:pt x="384" y="325"/>
                    <a:pt x="384" y="325"/>
                    <a:pt x="384" y="325"/>
                  </a:cubicBezTo>
                  <a:cubicBezTo>
                    <a:pt x="384" y="325"/>
                    <a:pt x="384" y="325"/>
                    <a:pt x="384" y="326"/>
                  </a:cubicBezTo>
                  <a:cubicBezTo>
                    <a:pt x="384" y="326"/>
                    <a:pt x="384" y="326"/>
                    <a:pt x="384" y="326"/>
                  </a:cubicBezTo>
                  <a:cubicBezTo>
                    <a:pt x="384" y="327"/>
                    <a:pt x="384" y="327"/>
                    <a:pt x="384" y="327"/>
                  </a:cubicBezTo>
                  <a:cubicBezTo>
                    <a:pt x="384" y="328"/>
                    <a:pt x="384" y="328"/>
                    <a:pt x="384" y="328"/>
                  </a:cubicBezTo>
                  <a:cubicBezTo>
                    <a:pt x="384" y="329"/>
                    <a:pt x="384" y="329"/>
                    <a:pt x="384" y="330"/>
                  </a:cubicBezTo>
                  <a:cubicBezTo>
                    <a:pt x="384" y="330"/>
                    <a:pt x="384" y="330"/>
                    <a:pt x="384" y="330"/>
                  </a:cubicBezTo>
                  <a:cubicBezTo>
                    <a:pt x="385" y="330"/>
                    <a:pt x="385" y="331"/>
                    <a:pt x="385" y="331"/>
                  </a:cubicBezTo>
                  <a:cubicBezTo>
                    <a:pt x="384" y="332"/>
                    <a:pt x="384" y="332"/>
                    <a:pt x="384" y="333"/>
                  </a:cubicBezTo>
                  <a:cubicBezTo>
                    <a:pt x="385" y="333"/>
                    <a:pt x="385" y="333"/>
                    <a:pt x="384" y="333"/>
                  </a:cubicBezTo>
                  <a:cubicBezTo>
                    <a:pt x="384" y="334"/>
                    <a:pt x="384" y="335"/>
                    <a:pt x="384" y="335"/>
                  </a:cubicBezTo>
                  <a:cubicBezTo>
                    <a:pt x="384" y="335"/>
                    <a:pt x="384" y="335"/>
                    <a:pt x="384" y="335"/>
                  </a:cubicBezTo>
                  <a:cubicBezTo>
                    <a:pt x="384" y="336"/>
                    <a:pt x="384" y="336"/>
                    <a:pt x="384" y="336"/>
                  </a:cubicBezTo>
                  <a:cubicBezTo>
                    <a:pt x="384" y="337"/>
                    <a:pt x="384" y="337"/>
                    <a:pt x="384" y="338"/>
                  </a:cubicBezTo>
                  <a:cubicBezTo>
                    <a:pt x="384" y="338"/>
                    <a:pt x="384" y="339"/>
                    <a:pt x="384" y="339"/>
                  </a:cubicBezTo>
                  <a:cubicBezTo>
                    <a:pt x="384" y="339"/>
                    <a:pt x="384" y="340"/>
                    <a:pt x="385" y="340"/>
                  </a:cubicBezTo>
                  <a:cubicBezTo>
                    <a:pt x="385" y="340"/>
                    <a:pt x="385" y="339"/>
                    <a:pt x="385" y="339"/>
                  </a:cubicBezTo>
                  <a:cubicBezTo>
                    <a:pt x="385" y="339"/>
                    <a:pt x="385" y="339"/>
                    <a:pt x="385" y="339"/>
                  </a:cubicBezTo>
                  <a:cubicBezTo>
                    <a:pt x="385" y="339"/>
                    <a:pt x="386" y="338"/>
                    <a:pt x="386" y="338"/>
                  </a:cubicBezTo>
                  <a:cubicBezTo>
                    <a:pt x="386" y="338"/>
                    <a:pt x="386" y="338"/>
                    <a:pt x="386" y="338"/>
                  </a:cubicBezTo>
                  <a:cubicBezTo>
                    <a:pt x="386" y="337"/>
                    <a:pt x="386" y="337"/>
                    <a:pt x="386" y="337"/>
                  </a:cubicBezTo>
                  <a:cubicBezTo>
                    <a:pt x="386" y="336"/>
                    <a:pt x="386" y="336"/>
                    <a:pt x="386" y="336"/>
                  </a:cubicBezTo>
                  <a:cubicBezTo>
                    <a:pt x="386" y="335"/>
                    <a:pt x="386" y="335"/>
                    <a:pt x="386" y="335"/>
                  </a:cubicBezTo>
                  <a:cubicBezTo>
                    <a:pt x="386" y="335"/>
                    <a:pt x="386" y="335"/>
                    <a:pt x="386" y="335"/>
                  </a:cubicBezTo>
                  <a:cubicBezTo>
                    <a:pt x="386" y="334"/>
                    <a:pt x="386" y="334"/>
                    <a:pt x="386" y="334"/>
                  </a:cubicBezTo>
                  <a:cubicBezTo>
                    <a:pt x="386" y="334"/>
                    <a:pt x="386" y="334"/>
                    <a:pt x="386" y="334"/>
                  </a:cubicBezTo>
                  <a:cubicBezTo>
                    <a:pt x="386" y="333"/>
                    <a:pt x="386" y="333"/>
                    <a:pt x="386" y="333"/>
                  </a:cubicBezTo>
                  <a:cubicBezTo>
                    <a:pt x="386" y="332"/>
                    <a:pt x="386" y="331"/>
                    <a:pt x="386" y="330"/>
                  </a:cubicBezTo>
                  <a:cubicBezTo>
                    <a:pt x="386" y="329"/>
                    <a:pt x="386" y="328"/>
                    <a:pt x="386" y="327"/>
                  </a:cubicBezTo>
                  <a:cubicBezTo>
                    <a:pt x="386" y="327"/>
                    <a:pt x="386" y="327"/>
                    <a:pt x="386" y="326"/>
                  </a:cubicBezTo>
                  <a:cubicBezTo>
                    <a:pt x="386" y="326"/>
                    <a:pt x="386" y="325"/>
                    <a:pt x="386" y="324"/>
                  </a:cubicBezTo>
                  <a:cubicBezTo>
                    <a:pt x="386" y="323"/>
                    <a:pt x="387" y="323"/>
                    <a:pt x="387" y="323"/>
                  </a:cubicBezTo>
                  <a:cubicBezTo>
                    <a:pt x="387" y="323"/>
                    <a:pt x="388" y="323"/>
                    <a:pt x="388" y="323"/>
                  </a:cubicBezTo>
                  <a:cubicBezTo>
                    <a:pt x="388" y="322"/>
                    <a:pt x="388" y="322"/>
                    <a:pt x="388" y="321"/>
                  </a:cubicBezTo>
                  <a:close/>
                  <a:moveTo>
                    <a:pt x="377" y="323"/>
                  </a:moveTo>
                  <a:cubicBezTo>
                    <a:pt x="377" y="323"/>
                    <a:pt x="377" y="324"/>
                    <a:pt x="377" y="324"/>
                  </a:cubicBezTo>
                  <a:cubicBezTo>
                    <a:pt x="377" y="324"/>
                    <a:pt x="377" y="324"/>
                    <a:pt x="378" y="324"/>
                  </a:cubicBezTo>
                  <a:cubicBezTo>
                    <a:pt x="378" y="324"/>
                    <a:pt x="378" y="324"/>
                    <a:pt x="378" y="324"/>
                  </a:cubicBezTo>
                  <a:cubicBezTo>
                    <a:pt x="378" y="323"/>
                    <a:pt x="378" y="323"/>
                    <a:pt x="378" y="323"/>
                  </a:cubicBezTo>
                  <a:cubicBezTo>
                    <a:pt x="378" y="323"/>
                    <a:pt x="378" y="323"/>
                    <a:pt x="378" y="323"/>
                  </a:cubicBezTo>
                  <a:cubicBezTo>
                    <a:pt x="378" y="323"/>
                    <a:pt x="377" y="323"/>
                    <a:pt x="377" y="323"/>
                  </a:cubicBezTo>
                  <a:close/>
                  <a:moveTo>
                    <a:pt x="300" y="327"/>
                  </a:moveTo>
                  <a:cubicBezTo>
                    <a:pt x="300" y="327"/>
                    <a:pt x="300" y="327"/>
                    <a:pt x="300" y="327"/>
                  </a:cubicBezTo>
                  <a:cubicBezTo>
                    <a:pt x="300" y="327"/>
                    <a:pt x="300" y="328"/>
                    <a:pt x="300" y="328"/>
                  </a:cubicBezTo>
                  <a:cubicBezTo>
                    <a:pt x="299" y="328"/>
                    <a:pt x="299" y="329"/>
                    <a:pt x="299" y="330"/>
                  </a:cubicBezTo>
                  <a:cubicBezTo>
                    <a:pt x="299" y="330"/>
                    <a:pt x="298" y="330"/>
                    <a:pt x="298" y="330"/>
                  </a:cubicBezTo>
                  <a:cubicBezTo>
                    <a:pt x="298" y="330"/>
                    <a:pt x="298" y="330"/>
                    <a:pt x="299" y="330"/>
                  </a:cubicBezTo>
                  <a:cubicBezTo>
                    <a:pt x="299" y="330"/>
                    <a:pt x="299" y="330"/>
                    <a:pt x="299" y="331"/>
                  </a:cubicBezTo>
                  <a:cubicBezTo>
                    <a:pt x="299" y="331"/>
                    <a:pt x="300" y="331"/>
                    <a:pt x="300" y="331"/>
                  </a:cubicBezTo>
                  <a:cubicBezTo>
                    <a:pt x="300" y="331"/>
                    <a:pt x="301" y="331"/>
                    <a:pt x="301" y="330"/>
                  </a:cubicBezTo>
                  <a:cubicBezTo>
                    <a:pt x="301" y="330"/>
                    <a:pt x="301" y="330"/>
                    <a:pt x="301" y="329"/>
                  </a:cubicBezTo>
                  <a:cubicBezTo>
                    <a:pt x="301" y="329"/>
                    <a:pt x="301" y="328"/>
                    <a:pt x="301" y="328"/>
                  </a:cubicBezTo>
                  <a:cubicBezTo>
                    <a:pt x="301" y="328"/>
                    <a:pt x="301" y="327"/>
                    <a:pt x="301" y="327"/>
                  </a:cubicBezTo>
                  <a:cubicBezTo>
                    <a:pt x="301" y="327"/>
                    <a:pt x="301" y="326"/>
                    <a:pt x="301" y="327"/>
                  </a:cubicBezTo>
                  <a:cubicBezTo>
                    <a:pt x="301" y="327"/>
                    <a:pt x="300" y="327"/>
                    <a:pt x="300" y="327"/>
                  </a:cubicBezTo>
                  <a:close/>
                  <a:moveTo>
                    <a:pt x="226" y="319"/>
                  </a:moveTo>
                  <a:cubicBezTo>
                    <a:pt x="225" y="319"/>
                    <a:pt x="224" y="319"/>
                    <a:pt x="223" y="319"/>
                  </a:cubicBezTo>
                  <a:cubicBezTo>
                    <a:pt x="223" y="319"/>
                    <a:pt x="223" y="319"/>
                    <a:pt x="223" y="320"/>
                  </a:cubicBezTo>
                  <a:cubicBezTo>
                    <a:pt x="223" y="320"/>
                    <a:pt x="223" y="320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3" y="321"/>
                    <a:pt x="223" y="321"/>
                    <a:pt x="223" y="321"/>
                  </a:cubicBezTo>
                  <a:cubicBezTo>
                    <a:pt x="224" y="321"/>
                    <a:pt x="224" y="320"/>
                    <a:pt x="225" y="321"/>
                  </a:cubicBezTo>
                  <a:cubicBezTo>
                    <a:pt x="225" y="321"/>
                    <a:pt x="225" y="321"/>
                    <a:pt x="225" y="321"/>
                  </a:cubicBezTo>
                  <a:cubicBezTo>
                    <a:pt x="225" y="322"/>
                    <a:pt x="225" y="322"/>
                    <a:pt x="225" y="322"/>
                  </a:cubicBezTo>
                  <a:cubicBezTo>
                    <a:pt x="224" y="322"/>
                    <a:pt x="224" y="322"/>
                    <a:pt x="224" y="322"/>
                  </a:cubicBezTo>
                  <a:cubicBezTo>
                    <a:pt x="224" y="322"/>
                    <a:pt x="223" y="322"/>
                    <a:pt x="223" y="323"/>
                  </a:cubicBezTo>
                  <a:cubicBezTo>
                    <a:pt x="223" y="323"/>
                    <a:pt x="223" y="323"/>
                    <a:pt x="222" y="323"/>
                  </a:cubicBezTo>
                  <a:cubicBezTo>
                    <a:pt x="222" y="323"/>
                    <a:pt x="222" y="323"/>
                    <a:pt x="222" y="323"/>
                  </a:cubicBezTo>
                  <a:cubicBezTo>
                    <a:pt x="223" y="323"/>
                    <a:pt x="223" y="323"/>
                    <a:pt x="223" y="323"/>
                  </a:cubicBezTo>
                  <a:cubicBezTo>
                    <a:pt x="223" y="323"/>
                    <a:pt x="223" y="323"/>
                    <a:pt x="223" y="323"/>
                  </a:cubicBezTo>
                  <a:cubicBezTo>
                    <a:pt x="224" y="323"/>
                    <a:pt x="224" y="323"/>
                    <a:pt x="225" y="323"/>
                  </a:cubicBezTo>
                  <a:cubicBezTo>
                    <a:pt x="225" y="323"/>
                    <a:pt x="225" y="323"/>
                    <a:pt x="225" y="323"/>
                  </a:cubicBezTo>
                  <a:cubicBezTo>
                    <a:pt x="225" y="324"/>
                    <a:pt x="225" y="324"/>
                    <a:pt x="225" y="324"/>
                  </a:cubicBezTo>
                  <a:cubicBezTo>
                    <a:pt x="225" y="325"/>
                    <a:pt x="225" y="325"/>
                    <a:pt x="225" y="325"/>
                  </a:cubicBezTo>
                  <a:cubicBezTo>
                    <a:pt x="224" y="325"/>
                    <a:pt x="223" y="325"/>
                    <a:pt x="223" y="325"/>
                  </a:cubicBezTo>
                  <a:cubicBezTo>
                    <a:pt x="222" y="326"/>
                    <a:pt x="222" y="326"/>
                    <a:pt x="222" y="326"/>
                  </a:cubicBezTo>
                  <a:cubicBezTo>
                    <a:pt x="222" y="326"/>
                    <a:pt x="222" y="326"/>
                    <a:pt x="222" y="326"/>
                  </a:cubicBezTo>
                  <a:cubicBezTo>
                    <a:pt x="223" y="327"/>
                    <a:pt x="224" y="326"/>
                    <a:pt x="224" y="326"/>
                  </a:cubicBezTo>
                  <a:cubicBezTo>
                    <a:pt x="225" y="326"/>
                    <a:pt x="225" y="326"/>
                    <a:pt x="225" y="326"/>
                  </a:cubicBezTo>
                  <a:cubicBezTo>
                    <a:pt x="226" y="326"/>
                    <a:pt x="226" y="326"/>
                    <a:pt x="226" y="325"/>
                  </a:cubicBezTo>
                  <a:cubicBezTo>
                    <a:pt x="227" y="325"/>
                    <a:pt x="227" y="324"/>
                    <a:pt x="227" y="324"/>
                  </a:cubicBezTo>
                  <a:cubicBezTo>
                    <a:pt x="227" y="323"/>
                    <a:pt x="227" y="321"/>
                    <a:pt x="227" y="320"/>
                  </a:cubicBezTo>
                  <a:cubicBezTo>
                    <a:pt x="227" y="320"/>
                    <a:pt x="226" y="319"/>
                    <a:pt x="226" y="319"/>
                  </a:cubicBezTo>
                  <a:cubicBezTo>
                    <a:pt x="226" y="319"/>
                    <a:pt x="226" y="319"/>
                    <a:pt x="226" y="319"/>
                  </a:cubicBezTo>
                  <a:close/>
                  <a:moveTo>
                    <a:pt x="0" y="1"/>
                  </a:moveTo>
                  <a:cubicBezTo>
                    <a:pt x="111" y="1"/>
                    <a:pt x="201" y="0"/>
                    <a:pt x="248" y="47"/>
                  </a:cubicBezTo>
                  <a:cubicBezTo>
                    <a:pt x="295" y="0"/>
                    <a:pt x="385" y="1"/>
                    <a:pt x="496" y="1"/>
                  </a:cubicBezTo>
                  <a:cubicBezTo>
                    <a:pt x="496" y="15"/>
                    <a:pt x="496" y="15"/>
                    <a:pt x="496" y="15"/>
                  </a:cubicBezTo>
                  <a:cubicBezTo>
                    <a:pt x="496" y="45"/>
                    <a:pt x="496" y="45"/>
                    <a:pt x="496" y="45"/>
                  </a:cubicBezTo>
                  <a:cubicBezTo>
                    <a:pt x="496" y="64"/>
                    <a:pt x="496" y="64"/>
                    <a:pt x="496" y="64"/>
                  </a:cubicBezTo>
                  <a:cubicBezTo>
                    <a:pt x="496" y="89"/>
                    <a:pt x="496" y="89"/>
                    <a:pt x="496" y="89"/>
                  </a:cubicBezTo>
                  <a:cubicBezTo>
                    <a:pt x="496" y="113"/>
                    <a:pt x="496" y="113"/>
                    <a:pt x="496" y="113"/>
                  </a:cubicBezTo>
                  <a:cubicBezTo>
                    <a:pt x="496" y="133"/>
                    <a:pt x="496" y="133"/>
                    <a:pt x="496" y="133"/>
                  </a:cubicBezTo>
                  <a:cubicBezTo>
                    <a:pt x="496" y="162"/>
                    <a:pt x="496" y="162"/>
                    <a:pt x="496" y="162"/>
                  </a:cubicBezTo>
                  <a:cubicBezTo>
                    <a:pt x="496" y="391"/>
                    <a:pt x="496" y="391"/>
                    <a:pt x="496" y="391"/>
                  </a:cubicBezTo>
                  <a:cubicBezTo>
                    <a:pt x="496" y="407"/>
                    <a:pt x="495" y="424"/>
                    <a:pt x="490" y="446"/>
                  </a:cubicBezTo>
                  <a:cubicBezTo>
                    <a:pt x="487" y="461"/>
                    <a:pt x="481" y="478"/>
                    <a:pt x="472" y="496"/>
                  </a:cubicBezTo>
                  <a:cubicBezTo>
                    <a:pt x="472" y="496"/>
                    <a:pt x="471" y="497"/>
                    <a:pt x="471" y="497"/>
                  </a:cubicBezTo>
                  <a:cubicBezTo>
                    <a:pt x="470" y="500"/>
                    <a:pt x="468" y="504"/>
                    <a:pt x="466" y="507"/>
                  </a:cubicBezTo>
                  <a:cubicBezTo>
                    <a:pt x="466" y="507"/>
                    <a:pt x="466" y="508"/>
                    <a:pt x="466" y="508"/>
                  </a:cubicBezTo>
                  <a:cubicBezTo>
                    <a:pt x="464" y="512"/>
                    <a:pt x="462" y="515"/>
                    <a:pt x="460" y="519"/>
                  </a:cubicBezTo>
                  <a:cubicBezTo>
                    <a:pt x="459" y="519"/>
                    <a:pt x="459" y="520"/>
                    <a:pt x="459" y="520"/>
                  </a:cubicBezTo>
                  <a:cubicBezTo>
                    <a:pt x="457" y="523"/>
                    <a:pt x="455" y="526"/>
                    <a:pt x="453" y="529"/>
                  </a:cubicBezTo>
                  <a:cubicBezTo>
                    <a:pt x="453" y="530"/>
                    <a:pt x="452" y="531"/>
                    <a:pt x="452" y="531"/>
                  </a:cubicBezTo>
                  <a:cubicBezTo>
                    <a:pt x="450" y="534"/>
                    <a:pt x="448" y="537"/>
                    <a:pt x="446" y="540"/>
                  </a:cubicBezTo>
                  <a:cubicBezTo>
                    <a:pt x="445" y="541"/>
                    <a:pt x="445" y="541"/>
                    <a:pt x="445" y="541"/>
                  </a:cubicBezTo>
                  <a:cubicBezTo>
                    <a:pt x="443" y="545"/>
                    <a:pt x="441" y="548"/>
                    <a:pt x="438" y="551"/>
                  </a:cubicBezTo>
                  <a:cubicBezTo>
                    <a:pt x="438" y="552"/>
                    <a:pt x="437" y="552"/>
                    <a:pt x="436" y="553"/>
                  </a:cubicBezTo>
                  <a:cubicBezTo>
                    <a:pt x="435" y="555"/>
                    <a:pt x="433" y="558"/>
                    <a:pt x="431" y="560"/>
                  </a:cubicBezTo>
                  <a:cubicBezTo>
                    <a:pt x="430" y="561"/>
                    <a:pt x="429" y="562"/>
                    <a:pt x="429" y="563"/>
                  </a:cubicBezTo>
                  <a:cubicBezTo>
                    <a:pt x="426" y="566"/>
                    <a:pt x="424" y="568"/>
                    <a:pt x="421" y="571"/>
                  </a:cubicBezTo>
                  <a:cubicBezTo>
                    <a:pt x="370" y="626"/>
                    <a:pt x="297" y="652"/>
                    <a:pt x="248" y="667"/>
                  </a:cubicBezTo>
                  <a:cubicBezTo>
                    <a:pt x="199" y="652"/>
                    <a:pt x="126" y="626"/>
                    <a:pt x="74" y="571"/>
                  </a:cubicBezTo>
                  <a:cubicBezTo>
                    <a:pt x="72" y="568"/>
                    <a:pt x="69" y="566"/>
                    <a:pt x="67" y="563"/>
                  </a:cubicBezTo>
                  <a:cubicBezTo>
                    <a:pt x="66" y="562"/>
                    <a:pt x="65" y="561"/>
                    <a:pt x="64" y="560"/>
                  </a:cubicBezTo>
                  <a:cubicBezTo>
                    <a:pt x="63" y="558"/>
                    <a:pt x="61" y="556"/>
                    <a:pt x="59" y="553"/>
                  </a:cubicBezTo>
                  <a:cubicBezTo>
                    <a:pt x="58" y="552"/>
                    <a:pt x="58" y="552"/>
                    <a:pt x="57" y="551"/>
                  </a:cubicBezTo>
                  <a:cubicBezTo>
                    <a:pt x="55" y="548"/>
                    <a:pt x="52" y="545"/>
                    <a:pt x="50" y="541"/>
                  </a:cubicBezTo>
                  <a:cubicBezTo>
                    <a:pt x="50" y="541"/>
                    <a:pt x="50" y="541"/>
                    <a:pt x="49" y="540"/>
                  </a:cubicBezTo>
                  <a:cubicBezTo>
                    <a:pt x="47" y="537"/>
                    <a:pt x="45" y="534"/>
                    <a:pt x="43" y="531"/>
                  </a:cubicBezTo>
                  <a:cubicBezTo>
                    <a:pt x="43" y="531"/>
                    <a:pt x="42" y="530"/>
                    <a:pt x="42" y="529"/>
                  </a:cubicBezTo>
                  <a:cubicBezTo>
                    <a:pt x="40" y="526"/>
                    <a:pt x="38" y="523"/>
                    <a:pt x="37" y="520"/>
                  </a:cubicBezTo>
                  <a:cubicBezTo>
                    <a:pt x="36" y="520"/>
                    <a:pt x="36" y="519"/>
                    <a:pt x="36" y="519"/>
                  </a:cubicBezTo>
                  <a:cubicBezTo>
                    <a:pt x="34" y="515"/>
                    <a:pt x="32" y="512"/>
                    <a:pt x="30" y="508"/>
                  </a:cubicBezTo>
                  <a:cubicBezTo>
                    <a:pt x="29" y="508"/>
                    <a:pt x="29" y="507"/>
                    <a:pt x="29" y="507"/>
                  </a:cubicBezTo>
                  <a:cubicBezTo>
                    <a:pt x="27" y="504"/>
                    <a:pt x="26" y="500"/>
                    <a:pt x="24" y="498"/>
                  </a:cubicBezTo>
                  <a:cubicBezTo>
                    <a:pt x="24" y="497"/>
                    <a:pt x="24" y="496"/>
                    <a:pt x="23" y="495"/>
                  </a:cubicBezTo>
                  <a:cubicBezTo>
                    <a:pt x="22" y="492"/>
                    <a:pt x="20" y="489"/>
                    <a:pt x="19" y="485"/>
                  </a:cubicBezTo>
                  <a:cubicBezTo>
                    <a:pt x="19" y="485"/>
                    <a:pt x="18" y="485"/>
                    <a:pt x="18" y="485"/>
                  </a:cubicBezTo>
                  <a:cubicBezTo>
                    <a:pt x="12" y="471"/>
                    <a:pt x="8" y="458"/>
                    <a:pt x="5" y="446"/>
                  </a:cubicBezTo>
                  <a:cubicBezTo>
                    <a:pt x="1" y="424"/>
                    <a:pt x="0" y="407"/>
                    <a:pt x="0" y="391"/>
                  </a:cubicBezTo>
                  <a:cubicBezTo>
                    <a:pt x="0" y="384"/>
                    <a:pt x="0" y="266"/>
                    <a:pt x="0" y="162"/>
                  </a:cubicBezTo>
                  <a:cubicBezTo>
                    <a:pt x="0" y="152"/>
                    <a:pt x="0" y="143"/>
                    <a:pt x="0" y="133"/>
                  </a:cubicBezTo>
                  <a:cubicBezTo>
                    <a:pt x="0" y="126"/>
                    <a:pt x="0" y="120"/>
                    <a:pt x="0" y="113"/>
                  </a:cubicBezTo>
                  <a:cubicBezTo>
                    <a:pt x="0" y="105"/>
                    <a:pt x="0" y="97"/>
                    <a:pt x="0" y="89"/>
                  </a:cubicBezTo>
                  <a:cubicBezTo>
                    <a:pt x="0" y="80"/>
                    <a:pt x="0" y="72"/>
                    <a:pt x="0" y="64"/>
                  </a:cubicBezTo>
                  <a:cubicBezTo>
                    <a:pt x="0" y="57"/>
                    <a:pt x="0" y="51"/>
                    <a:pt x="0" y="45"/>
                  </a:cubicBezTo>
                  <a:cubicBezTo>
                    <a:pt x="0" y="33"/>
                    <a:pt x="0" y="22"/>
                    <a:pt x="0" y="15"/>
                  </a:cubicBezTo>
                  <a:cubicBezTo>
                    <a:pt x="0" y="6"/>
                    <a:pt x="0" y="1"/>
                    <a:pt x="0" y="1"/>
                  </a:cubicBezTo>
                  <a:close/>
                  <a:moveTo>
                    <a:pt x="167" y="524"/>
                  </a:moveTo>
                  <a:cubicBezTo>
                    <a:pt x="158" y="524"/>
                    <a:pt x="158" y="524"/>
                    <a:pt x="158" y="524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6" y="538"/>
                    <a:pt x="146" y="538"/>
                    <a:pt x="146" y="538"/>
                  </a:cubicBezTo>
                  <a:cubicBezTo>
                    <a:pt x="156" y="533"/>
                    <a:pt x="156" y="533"/>
                    <a:pt x="156" y="533"/>
                  </a:cubicBezTo>
                  <a:cubicBezTo>
                    <a:pt x="156" y="533"/>
                    <a:pt x="156" y="533"/>
                    <a:pt x="156" y="533"/>
                  </a:cubicBezTo>
                  <a:cubicBezTo>
                    <a:pt x="156" y="575"/>
                    <a:pt x="156" y="575"/>
                    <a:pt x="156" y="575"/>
                  </a:cubicBezTo>
                  <a:cubicBezTo>
                    <a:pt x="167" y="575"/>
                    <a:pt x="167" y="575"/>
                    <a:pt x="167" y="575"/>
                  </a:cubicBezTo>
                  <a:lnTo>
                    <a:pt x="167" y="524"/>
                  </a:lnTo>
                  <a:close/>
                  <a:moveTo>
                    <a:pt x="235" y="545"/>
                  </a:moveTo>
                  <a:cubicBezTo>
                    <a:pt x="235" y="533"/>
                    <a:pt x="229" y="524"/>
                    <a:pt x="217" y="524"/>
                  </a:cubicBezTo>
                  <a:cubicBezTo>
                    <a:pt x="205" y="524"/>
                    <a:pt x="198" y="532"/>
                    <a:pt x="198" y="541"/>
                  </a:cubicBezTo>
                  <a:cubicBezTo>
                    <a:pt x="198" y="551"/>
                    <a:pt x="205" y="557"/>
                    <a:pt x="213" y="557"/>
                  </a:cubicBezTo>
                  <a:cubicBezTo>
                    <a:pt x="218" y="557"/>
                    <a:pt x="221" y="555"/>
                    <a:pt x="224" y="553"/>
                  </a:cubicBezTo>
                  <a:cubicBezTo>
                    <a:pt x="224" y="553"/>
                    <a:pt x="224" y="553"/>
                    <a:pt x="224" y="553"/>
                  </a:cubicBezTo>
                  <a:cubicBezTo>
                    <a:pt x="222" y="560"/>
                    <a:pt x="217" y="567"/>
                    <a:pt x="208" y="567"/>
                  </a:cubicBezTo>
                  <a:cubicBezTo>
                    <a:pt x="205" y="568"/>
                    <a:pt x="204" y="568"/>
                    <a:pt x="203" y="568"/>
                  </a:cubicBezTo>
                  <a:cubicBezTo>
                    <a:pt x="203" y="575"/>
                    <a:pt x="203" y="575"/>
                    <a:pt x="203" y="575"/>
                  </a:cubicBezTo>
                  <a:cubicBezTo>
                    <a:pt x="225" y="576"/>
                    <a:pt x="235" y="562"/>
                    <a:pt x="235" y="545"/>
                  </a:cubicBezTo>
                  <a:close/>
                  <a:moveTo>
                    <a:pt x="294" y="558"/>
                  </a:moveTo>
                  <a:cubicBezTo>
                    <a:pt x="294" y="547"/>
                    <a:pt x="285" y="542"/>
                    <a:pt x="275" y="542"/>
                  </a:cubicBezTo>
                  <a:cubicBezTo>
                    <a:pt x="274" y="542"/>
                    <a:pt x="273" y="542"/>
                    <a:pt x="272" y="542"/>
                  </a:cubicBezTo>
                  <a:cubicBezTo>
                    <a:pt x="274" y="532"/>
                    <a:pt x="274" y="532"/>
                    <a:pt x="274" y="532"/>
                  </a:cubicBezTo>
                  <a:cubicBezTo>
                    <a:pt x="292" y="532"/>
                    <a:pt x="292" y="532"/>
                    <a:pt x="292" y="532"/>
                  </a:cubicBezTo>
                  <a:cubicBezTo>
                    <a:pt x="292" y="524"/>
                    <a:pt x="292" y="524"/>
                    <a:pt x="292" y="524"/>
                  </a:cubicBezTo>
                  <a:cubicBezTo>
                    <a:pt x="266" y="524"/>
                    <a:pt x="266" y="524"/>
                    <a:pt x="266" y="524"/>
                  </a:cubicBezTo>
                  <a:cubicBezTo>
                    <a:pt x="262" y="549"/>
                    <a:pt x="262" y="549"/>
                    <a:pt x="262" y="549"/>
                  </a:cubicBezTo>
                  <a:cubicBezTo>
                    <a:pt x="264" y="549"/>
                    <a:pt x="266" y="549"/>
                    <a:pt x="269" y="549"/>
                  </a:cubicBezTo>
                  <a:cubicBezTo>
                    <a:pt x="278" y="549"/>
                    <a:pt x="283" y="553"/>
                    <a:pt x="283" y="559"/>
                  </a:cubicBezTo>
                  <a:cubicBezTo>
                    <a:pt x="283" y="564"/>
                    <a:pt x="278" y="568"/>
                    <a:pt x="272" y="568"/>
                  </a:cubicBezTo>
                  <a:cubicBezTo>
                    <a:pt x="268" y="568"/>
                    <a:pt x="264" y="566"/>
                    <a:pt x="262" y="565"/>
                  </a:cubicBezTo>
                  <a:cubicBezTo>
                    <a:pt x="260" y="573"/>
                    <a:pt x="260" y="573"/>
                    <a:pt x="260" y="573"/>
                  </a:cubicBezTo>
                  <a:cubicBezTo>
                    <a:pt x="262" y="574"/>
                    <a:pt x="267" y="576"/>
                    <a:pt x="273" y="576"/>
                  </a:cubicBezTo>
                  <a:cubicBezTo>
                    <a:pt x="286" y="576"/>
                    <a:pt x="294" y="568"/>
                    <a:pt x="294" y="558"/>
                  </a:cubicBezTo>
                  <a:close/>
                  <a:moveTo>
                    <a:pt x="351" y="560"/>
                  </a:moveTo>
                  <a:cubicBezTo>
                    <a:pt x="351" y="553"/>
                    <a:pt x="346" y="549"/>
                    <a:pt x="340" y="548"/>
                  </a:cubicBezTo>
                  <a:cubicBezTo>
                    <a:pt x="340" y="547"/>
                    <a:pt x="340" y="547"/>
                    <a:pt x="340" y="547"/>
                  </a:cubicBezTo>
                  <a:cubicBezTo>
                    <a:pt x="346" y="545"/>
                    <a:pt x="349" y="541"/>
                    <a:pt x="349" y="536"/>
                  </a:cubicBezTo>
                  <a:cubicBezTo>
                    <a:pt x="349" y="529"/>
                    <a:pt x="344" y="524"/>
                    <a:pt x="333" y="524"/>
                  </a:cubicBezTo>
                  <a:cubicBezTo>
                    <a:pt x="327" y="524"/>
                    <a:pt x="322" y="525"/>
                    <a:pt x="319" y="527"/>
                  </a:cubicBezTo>
                  <a:cubicBezTo>
                    <a:pt x="321" y="534"/>
                    <a:pt x="321" y="534"/>
                    <a:pt x="321" y="534"/>
                  </a:cubicBezTo>
                  <a:cubicBezTo>
                    <a:pt x="323" y="533"/>
                    <a:pt x="327" y="531"/>
                    <a:pt x="331" y="531"/>
                  </a:cubicBezTo>
                  <a:cubicBezTo>
                    <a:pt x="336" y="531"/>
                    <a:pt x="338" y="534"/>
                    <a:pt x="338" y="537"/>
                  </a:cubicBezTo>
                  <a:cubicBezTo>
                    <a:pt x="338" y="542"/>
                    <a:pt x="333" y="545"/>
                    <a:pt x="328" y="545"/>
                  </a:cubicBezTo>
                  <a:cubicBezTo>
                    <a:pt x="325" y="545"/>
                    <a:pt x="325" y="545"/>
                    <a:pt x="325" y="545"/>
                  </a:cubicBezTo>
                  <a:cubicBezTo>
                    <a:pt x="325" y="551"/>
                    <a:pt x="325" y="551"/>
                    <a:pt x="325" y="551"/>
                  </a:cubicBezTo>
                  <a:cubicBezTo>
                    <a:pt x="329" y="551"/>
                    <a:pt x="329" y="551"/>
                    <a:pt x="329" y="551"/>
                  </a:cubicBezTo>
                  <a:cubicBezTo>
                    <a:pt x="335" y="551"/>
                    <a:pt x="340" y="554"/>
                    <a:pt x="340" y="560"/>
                  </a:cubicBezTo>
                  <a:cubicBezTo>
                    <a:pt x="340" y="564"/>
                    <a:pt x="337" y="568"/>
                    <a:pt x="330" y="568"/>
                  </a:cubicBezTo>
                  <a:cubicBezTo>
                    <a:pt x="326" y="568"/>
                    <a:pt x="321" y="566"/>
                    <a:pt x="319" y="565"/>
                  </a:cubicBezTo>
                  <a:cubicBezTo>
                    <a:pt x="317" y="572"/>
                    <a:pt x="317" y="572"/>
                    <a:pt x="317" y="572"/>
                  </a:cubicBezTo>
                  <a:cubicBezTo>
                    <a:pt x="320" y="574"/>
                    <a:pt x="325" y="576"/>
                    <a:pt x="331" y="576"/>
                  </a:cubicBezTo>
                  <a:cubicBezTo>
                    <a:pt x="344" y="576"/>
                    <a:pt x="351" y="569"/>
                    <a:pt x="351" y="560"/>
                  </a:cubicBezTo>
                  <a:close/>
                  <a:moveTo>
                    <a:pt x="18" y="45"/>
                  </a:moveTo>
                  <a:cubicBezTo>
                    <a:pt x="121" y="45"/>
                    <a:pt x="203" y="47"/>
                    <a:pt x="248" y="92"/>
                  </a:cubicBezTo>
                  <a:cubicBezTo>
                    <a:pt x="292" y="47"/>
                    <a:pt x="375" y="45"/>
                    <a:pt x="477" y="45"/>
                  </a:cubicBezTo>
                  <a:cubicBezTo>
                    <a:pt x="477" y="34"/>
                    <a:pt x="477" y="24"/>
                    <a:pt x="477" y="15"/>
                  </a:cubicBezTo>
                  <a:cubicBezTo>
                    <a:pt x="375" y="15"/>
                    <a:pt x="292" y="17"/>
                    <a:pt x="248" y="62"/>
                  </a:cubicBezTo>
                  <a:cubicBezTo>
                    <a:pt x="203" y="17"/>
                    <a:pt x="121" y="15"/>
                    <a:pt x="18" y="15"/>
                  </a:cubicBezTo>
                  <a:cubicBezTo>
                    <a:pt x="18" y="24"/>
                    <a:pt x="18" y="34"/>
                    <a:pt x="18" y="45"/>
                  </a:cubicBezTo>
                  <a:close/>
                  <a:moveTo>
                    <a:pt x="18" y="89"/>
                  </a:moveTo>
                  <a:cubicBezTo>
                    <a:pt x="121" y="89"/>
                    <a:pt x="203" y="91"/>
                    <a:pt x="248" y="136"/>
                  </a:cubicBezTo>
                  <a:cubicBezTo>
                    <a:pt x="292" y="91"/>
                    <a:pt x="375" y="89"/>
                    <a:pt x="477" y="89"/>
                  </a:cubicBezTo>
                  <a:cubicBezTo>
                    <a:pt x="477" y="80"/>
                    <a:pt x="477" y="72"/>
                    <a:pt x="477" y="64"/>
                  </a:cubicBezTo>
                  <a:cubicBezTo>
                    <a:pt x="375" y="64"/>
                    <a:pt x="292" y="66"/>
                    <a:pt x="248" y="111"/>
                  </a:cubicBezTo>
                  <a:cubicBezTo>
                    <a:pt x="203" y="66"/>
                    <a:pt x="121" y="64"/>
                    <a:pt x="18" y="64"/>
                  </a:cubicBezTo>
                  <a:cubicBezTo>
                    <a:pt x="18" y="72"/>
                    <a:pt x="18" y="80"/>
                    <a:pt x="18" y="89"/>
                  </a:cubicBezTo>
                  <a:close/>
                  <a:moveTo>
                    <a:pt x="18" y="133"/>
                  </a:moveTo>
                  <a:cubicBezTo>
                    <a:pt x="121" y="133"/>
                    <a:pt x="203" y="135"/>
                    <a:pt x="248" y="180"/>
                  </a:cubicBezTo>
                  <a:cubicBezTo>
                    <a:pt x="292" y="135"/>
                    <a:pt x="375" y="133"/>
                    <a:pt x="477" y="133"/>
                  </a:cubicBezTo>
                  <a:cubicBezTo>
                    <a:pt x="477" y="126"/>
                    <a:pt x="477" y="120"/>
                    <a:pt x="477" y="113"/>
                  </a:cubicBezTo>
                  <a:cubicBezTo>
                    <a:pt x="375" y="113"/>
                    <a:pt x="292" y="115"/>
                    <a:pt x="248" y="160"/>
                  </a:cubicBezTo>
                  <a:cubicBezTo>
                    <a:pt x="203" y="115"/>
                    <a:pt x="121" y="113"/>
                    <a:pt x="18" y="113"/>
                  </a:cubicBezTo>
                  <a:cubicBezTo>
                    <a:pt x="18" y="120"/>
                    <a:pt x="18" y="126"/>
                    <a:pt x="18" y="133"/>
                  </a:cubicBezTo>
                  <a:close/>
                  <a:moveTo>
                    <a:pt x="19" y="395"/>
                  </a:moveTo>
                  <a:cubicBezTo>
                    <a:pt x="20" y="408"/>
                    <a:pt x="20" y="427"/>
                    <a:pt x="28" y="455"/>
                  </a:cubicBezTo>
                  <a:cubicBezTo>
                    <a:pt x="31" y="465"/>
                    <a:pt x="35" y="475"/>
                    <a:pt x="40" y="485"/>
                  </a:cubicBezTo>
                  <a:cubicBezTo>
                    <a:pt x="455" y="485"/>
                    <a:pt x="455" y="485"/>
                    <a:pt x="455" y="485"/>
                  </a:cubicBezTo>
                  <a:cubicBezTo>
                    <a:pt x="460" y="475"/>
                    <a:pt x="464" y="465"/>
                    <a:pt x="467" y="455"/>
                  </a:cubicBezTo>
                  <a:cubicBezTo>
                    <a:pt x="475" y="427"/>
                    <a:pt x="475" y="408"/>
                    <a:pt x="477" y="395"/>
                  </a:cubicBezTo>
                  <a:cubicBezTo>
                    <a:pt x="477" y="391"/>
                    <a:pt x="477" y="273"/>
                    <a:pt x="477" y="162"/>
                  </a:cubicBezTo>
                  <a:cubicBezTo>
                    <a:pt x="375" y="162"/>
                    <a:pt x="292" y="163"/>
                    <a:pt x="248" y="209"/>
                  </a:cubicBezTo>
                  <a:cubicBezTo>
                    <a:pt x="203" y="163"/>
                    <a:pt x="121" y="162"/>
                    <a:pt x="18" y="162"/>
                  </a:cubicBezTo>
                  <a:cubicBezTo>
                    <a:pt x="18" y="273"/>
                    <a:pt x="18" y="391"/>
                    <a:pt x="19" y="3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-1106488" y="-771525"/>
              <a:ext cx="171450" cy="127000"/>
            </a:xfrm>
            <a:custGeom>
              <a:avLst/>
              <a:gdLst>
                <a:gd name="T0" fmla="*/ 3 w 224"/>
                <a:gd name="T1" fmla="*/ 112 h 165"/>
                <a:gd name="T2" fmla="*/ 17 w 224"/>
                <a:gd name="T3" fmla="*/ 96 h 165"/>
                <a:gd name="T4" fmla="*/ 22 w 224"/>
                <a:gd name="T5" fmla="*/ 124 h 165"/>
                <a:gd name="T6" fmla="*/ 56 w 224"/>
                <a:gd name="T7" fmla="*/ 103 h 165"/>
                <a:gd name="T8" fmla="*/ 21 w 224"/>
                <a:gd name="T9" fmla="*/ 59 h 165"/>
                <a:gd name="T10" fmla="*/ 39 w 224"/>
                <a:gd name="T11" fmla="*/ 64 h 165"/>
                <a:gd name="T12" fmla="*/ 79 w 224"/>
                <a:gd name="T13" fmla="*/ 91 h 165"/>
                <a:gd name="T14" fmla="*/ 104 w 224"/>
                <a:gd name="T15" fmla="*/ 87 h 165"/>
                <a:gd name="T16" fmla="*/ 108 w 224"/>
                <a:gd name="T17" fmla="*/ 69 h 165"/>
                <a:gd name="T18" fmla="*/ 127 w 224"/>
                <a:gd name="T19" fmla="*/ 97 h 165"/>
                <a:gd name="T20" fmla="*/ 109 w 224"/>
                <a:gd name="T21" fmla="*/ 102 h 165"/>
                <a:gd name="T22" fmla="*/ 90 w 224"/>
                <a:gd name="T23" fmla="*/ 102 h 165"/>
                <a:gd name="T24" fmla="*/ 115 w 224"/>
                <a:gd name="T25" fmla="*/ 130 h 165"/>
                <a:gd name="T26" fmla="*/ 110 w 224"/>
                <a:gd name="T27" fmla="*/ 164 h 165"/>
                <a:gd name="T28" fmla="*/ 86 w 224"/>
                <a:gd name="T29" fmla="*/ 136 h 165"/>
                <a:gd name="T30" fmla="*/ 47 w 224"/>
                <a:gd name="T31" fmla="*/ 139 h 165"/>
                <a:gd name="T32" fmla="*/ 126 w 224"/>
                <a:gd name="T33" fmla="*/ 40 h 165"/>
                <a:gd name="T34" fmla="*/ 151 w 224"/>
                <a:gd name="T35" fmla="*/ 26 h 165"/>
                <a:gd name="T36" fmla="*/ 150 w 224"/>
                <a:gd name="T37" fmla="*/ 44 h 165"/>
                <a:gd name="T38" fmla="*/ 133 w 224"/>
                <a:gd name="T39" fmla="*/ 45 h 165"/>
                <a:gd name="T40" fmla="*/ 190 w 224"/>
                <a:gd name="T41" fmla="*/ 74 h 165"/>
                <a:gd name="T42" fmla="*/ 204 w 224"/>
                <a:gd name="T43" fmla="*/ 83 h 165"/>
                <a:gd name="T44" fmla="*/ 220 w 224"/>
                <a:gd name="T45" fmla="*/ 79 h 165"/>
                <a:gd name="T46" fmla="*/ 220 w 224"/>
                <a:gd name="T47" fmla="*/ 60 h 165"/>
                <a:gd name="T48" fmla="*/ 209 w 224"/>
                <a:gd name="T49" fmla="*/ 53 h 165"/>
                <a:gd name="T50" fmla="*/ 195 w 224"/>
                <a:gd name="T51" fmla="*/ 58 h 165"/>
                <a:gd name="T52" fmla="*/ 183 w 224"/>
                <a:gd name="T53" fmla="*/ 36 h 165"/>
                <a:gd name="T54" fmla="*/ 179 w 224"/>
                <a:gd name="T55" fmla="*/ 25 h 165"/>
                <a:gd name="T56" fmla="*/ 149 w 224"/>
                <a:gd name="T57" fmla="*/ 22 h 165"/>
                <a:gd name="T58" fmla="*/ 157 w 224"/>
                <a:gd name="T59" fmla="*/ 4 h 165"/>
                <a:gd name="T60" fmla="*/ 119 w 224"/>
                <a:gd name="T61" fmla="*/ 13 h 165"/>
                <a:gd name="T62" fmla="*/ 119 w 224"/>
                <a:gd name="T63" fmla="*/ 39 h 165"/>
                <a:gd name="T64" fmla="*/ 122 w 224"/>
                <a:gd name="T65" fmla="*/ 61 h 165"/>
                <a:gd name="T66" fmla="*/ 175 w 224"/>
                <a:gd name="T67" fmla="*/ 114 h 165"/>
                <a:gd name="T68" fmla="*/ 129 w 224"/>
                <a:gd name="T69" fmla="*/ 102 h 165"/>
                <a:gd name="T70" fmla="*/ 128 w 224"/>
                <a:gd name="T71" fmla="*/ 103 h 165"/>
                <a:gd name="T72" fmla="*/ 157 w 224"/>
                <a:gd name="T73" fmla="*/ 130 h 165"/>
                <a:gd name="T74" fmla="*/ 184 w 224"/>
                <a:gd name="T75" fmla="*/ 108 h 165"/>
                <a:gd name="T76" fmla="*/ 115 w 224"/>
                <a:gd name="T77" fmla="*/ 46 h 165"/>
                <a:gd name="T78" fmla="*/ 98 w 224"/>
                <a:gd name="T79" fmla="*/ 44 h 165"/>
                <a:gd name="T80" fmla="*/ 60 w 224"/>
                <a:gd name="T81" fmla="*/ 40 h 165"/>
                <a:gd name="T82" fmla="*/ 82 w 224"/>
                <a:gd name="T83" fmla="*/ 25 h 165"/>
                <a:gd name="T84" fmla="*/ 66 w 224"/>
                <a:gd name="T85" fmla="*/ 15 h 165"/>
                <a:gd name="T86" fmla="*/ 45 w 224"/>
                <a:gd name="T87" fmla="*/ 4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4" h="165">
                  <a:moveTo>
                    <a:pt x="7" y="136"/>
                  </a:moveTo>
                  <a:cubicBezTo>
                    <a:pt x="2" y="133"/>
                    <a:pt x="0" y="128"/>
                    <a:pt x="0" y="123"/>
                  </a:cubicBezTo>
                  <a:cubicBezTo>
                    <a:pt x="0" y="122"/>
                    <a:pt x="1" y="117"/>
                    <a:pt x="3" y="112"/>
                  </a:cubicBezTo>
                  <a:cubicBezTo>
                    <a:pt x="4" y="110"/>
                    <a:pt x="7" y="112"/>
                    <a:pt x="8" y="108"/>
                  </a:cubicBezTo>
                  <a:cubicBezTo>
                    <a:pt x="9" y="103"/>
                    <a:pt x="13" y="97"/>
                    <a:pt x="14" y="96"/>
                  </a:cubicBezTo>
                  <a:cubicBezTo>
                    <a:pt x="15" y="96"/>
                    <a:pt x="16" y="96"/>
                    <a:pt x="17" y="96"/>
                  </a:cubicBezTo>
                  <a:cubicBezTo>
                    <a:pt x="18" y="96"/>
                    <a:pt x="16" y="100"/>
                    <a:pt x="16" y="102"/>
                  </a:cubicBezTo>
                  <a:cubicBezTo>
                    <a:pt x="16" y="103"/>
                    <a:pt x="13" y="111"/>
                    <a:pt x="15" y="117"/>
                  </a:cubicBezTo>
                  <a:cubicBezTo>
                    <a:pt x="17" y="123"/>
                    <a:pt x="20" y="123"/>
                    <a:pt x="22" y="124"/>
                  </a:cubicBezTo>
                  <a:cubicBezTo>
                    <a:pt x="24" y="125"/>
                    <a:pt x="33" y="126"/>
                    <a:pt x="41" y="124"/>
                  </a:cubicBezTo>
                  <a:cubicBezTo>
                    <a:pt x="50" y="123"/>
                    <a:pt x="69" y="116"/>
                    <a:pt x="64" y="111"/>
                  </a:cubicBezTo>
                  <a:cubicBezTo>
                    <a:pt x="61" y="109"/>
                    <a:pt x="59" y="106"/>
                    <a:pt x="56" y="103"/>
                  </a:cubicBezTo>
                  <a:cubicBezTo>
                    <a:pt x="46" y="95"/>
                    <a:pt x="34" y="89"/>
                    <a:pt x="24" y="81"/>
                  </a:cubicBezTo>
                  <a:cubicBezTo>
                    <a:pt x="23" y="80"/>
                    <a:pt x="22" y="79"/>
                    <a:pt x="21" y="77"/>
                  </a:cubicBezTo>
                  <a:cubicBezTo>
                    <a:pt x="17" y="72"/>
                    <a:pt x="17" y="64"/>
                    <a:pt x="21" y="59"/>
                  </a:cubicBezTo>
                  <a:cubicBezTo>
                    <a:pt x="22" y="58"/>
                    <a:pt x="22" y="57"/>
                    <a:pt x="23" y="56"/>
                  </a:cubicBezTo>
                  <a:cubicBezTo>
                    <a:pt x="24" y="54"/>
                    <a:pt x="26" y="53"/>
                    <a:pt x="28" y="56"/>
                  </a:cubicBezTo>
                  <a:cubicBezTo>
                    <a:pt x="30" y="59"/>
                    <a:pt x="35" y="61"/>
                    <a:pt x="39" y="64"/>
                  </a:cubicBezTo>
                  <a:cubicBezTo>
                    <a:pt x="44" y="68"/>
                    <a:pt x="50" y="71"/>
                    <a:pt x="56" y="75"/>
                  </a:cubicBezTo>
                  <a:cubicBezTo>
                    <a:pt x="62" y="80"/>
                    <a:pt x="69" y="85"/>
                    <a:pt x="75" y="90"/>
                  </a:cubicBezTo>
                  <a:cubicBezTo>
                    <a:pt x="77" y="92"/>
                    <a:pt x="77" y="92"/>
                    <a:pt x="79" y="91"/>
                  </a:cubicBezTo>
                  <a:cubicBezTo>
                    <a:pt x="82" y="89"/>
                    <a:pt x="84" y="88"/>
                    <a:pt x="87" y="88"/>
                  </a:cubicBezTo>
                  <a:cubicBezTo>
                    <a:pt x="90" y="87"/>
                    <a:pt x="92" y="88"/>
                    <a:pt x="95" y="88"/>
                  </a:cubicBezTo>
                  <a:cubicBezTo>
                    <a:pt x="98" y="88"/>
                    <a:pt x="101" y="87"/>
                    <a:pt x="104" y="87"/>
                  </a:cubicBezTo>
                  <a:cubicBezTo>
                    <a:pt x="106" y="86"/>
                    <a:pt x="106" y="85"/>
                    <a:pt x="106" y="84"/>
                  </a:cubicBezTo>
                  <a:cubicBezTo>
                    <a:pt x="104" y="81"/>
                    <a:pt x="104" y="77"/>
                    <a:pt x="105" y="74"/>
                  </a:cubicBezTo>
                  <a:cubicBezTo>
                    <a:pt x="105" y="73"/>
                    <a:pt x="106" y="71"/>
                    <a:pt x="108" y="69"/>
                  </a:cubicBezTo>
                  <a:cubicBezTo>
                    <a:pt x="109" y="68"/>
                    <a:pt x="111" y="69"/>
                    <a:pt x="113" y="70"/>
                  </a:cubicBezTo>
                  <a:cubicBezTo>
                    <a:pt x="117" y="73"/>
                    <a:pt x="121" y="76"/>
                    <a:pt x="124" y="79"/>
                  </a:cubicBezTo>
                  <a:cubicBezTo>
                    <a:pt x="129" y="84"/>
                    <a:pt x="130" y="91"/>
                    <a:pt x="127" y="97"/>
                  </a:cubicBezTo>
                  <a:cubicBezTo>
                    <a:pt x="127" y="97"/>
                    <a:pt x="127" y="98"/>
                    <a:pt x="127" y="99"/>
                  </a:cubicBezTo>
                  <a:cubicBezTo>
                    <a:pt x="126" y="102"/>
                    <a:pt x="125" y="103"/>
                    <a:pt x="121" y="103"/>
                  </a:cubicBezTo>
                  <a:cubicBezTo>
                    <a:pt x="117" y="103"/>
                    <a:pt x="113" y="102"/>
                    <a:pt x="109" y="102"/>
                  </a:cubicBezTo>
                  <a:cubicBezTo>
                    <a:pt x="107" y="102"/>
                    <a:pt x="104" y="102"/>
                    <a:pt x="101" y="101"/>
                  </a:cubicBezTo>
                  <a:cubicBezTo>
                    <a:pt x="98" y="101"/>
                    <a:pt x="95" y="101"/>
                    <a:pt x="93" y="101"/>
                  </a:cubicBezTo>
                  <a:cubicBezTo>
                    <a:pt x="92" y="101"/>
                    <a:pt x="91" y="101"/>
                    <a:pt x="90" y="102"/>
                  </a:cubicBezTo>
                  <a:cubicBezTo>
                    <a:pt x="89" y="103"/>
                    <a:pt x="90" y="104"/>
                    <a:pt x="91" y="104"/>
                  </a:cubicBezTo>
                  <a:cubicBezTo>
                    <a:pt x="92" y="106"/>
                    <a:pt x="95" y="109"/>
                    <a:pt x="97" y="111"/>
                  </a:cubicBezTo>
                  <a:cubicBezTo>
                    <a:pt x="104" y="118"/>
                    <a:pt x="110" y="125"/>
                    <a:pt x="115" y="130"/>
                  </a:cubicBezTo>
                  <a:cubicBezTo>
                    <a:pt x="120" y="137"/>
                    <a:pt x="122" y="140"/>
                    <a:pt x="122" y="143"/>
                  </a:cubicBezTo>
                  <a:cubicBezTo>
                    <a:pt x="124" y="149"/>
                    <a:pt x="123" y="152"/>
                    <a:pt x="121" y="155"/>
                  </a:cubicBezTo>
                  <a:cubicBezTo>
                    <a:pt x="120" y="159"/>
                    <a:pt x="117" y="164"/>
                    <a:pt x="110" y="164"/>
                  </a:cubicBezTo>
                  <a:cubicBezTo>
                    <a:pt x="104" y="165"/>
                    <a:pt x="101" y="164"/>
                    <a:pt x="99" y="162"/>
                  </a:cubicBezTo>
                  <a:cubicBezTo>
                    <a:pt x="97" y="159"/>
                    <a:pt x="96" y="154"/>
                    <a:pt x="96" y="152"/>
                  </a:cubicBezTo>
                  <a:cubicBezTo>
                    <a:pt x="94" y="145"/>
                    <a:pt x="90" y="141"/>
                    <a:pt x="86" y="136"/>
                  </a:cubicBezTo>
                  <a:cubicBezTo>
                    <a:pt x="84" y="133"/>
                    <a:pt x="82" y="131"/>
                    <a:pt x="79" y="127"/>
                  </a:cubicBezTo>
                  <a:cubicBezTo>
                    <a:pt x="78" y="127"/>
                    <a:pt x="77" y="126"/>
                    <a:pt x="76" y="126"/>
                  </a:cubicBezTo>
                  <a:cubicBezTo>
                    <a:pt x="70" y="129"/>
                    <a:pt x="58" y="137"/>
                    <a:pt x="47" y="139"/>
                  </a:cubicBezTo>
                  <a:cubicBezTo>
                    <a:pt x="29" y="144"/>
                    <a:pt x="13" y="141"/>
                    <a:pt x="7" y="136"/>
                  </a:cubicBezTo>
                  <a:close/>
                  <a:moveTo>
                    <a:pt x="119" y="39"/>
                  </a:moveTo>
                  <a:cubicBezTo>
                    <a:pt x="121" y="41"/>
                    <a:pt x="123" y="41"/>
                    <a:pt x="126" y="40"/>
                  </a:cubicBezTo>
                  <a:cubicBezTo>
                    <a:pt x="128" y="39"/>
                    <a:pt x="130" y="38"/>
                    <a:pt x="133" y="37"/>
                  </a:cubicBezTo>
                  <a:cubicBezTo>
                    <a:pt x="135" y="35"/>
                    <a:pt x="137" y="34"/>
                    <a:pt x="139" y="32"/>
                  </a:cubicBezTo>
                  <a:cubicBezTo>
                    <a:pt x="142" y="28"/>
                    <a:pt x="146" y="26"/>
                    <a:pt x="151" y="26"/>
                  </a:cubicBezTo>
                  <a:cubicBezTo>
                    <a:pt x="151" y="26"/>
                    <a:pt x="152" y="26"/>
                    <a:pt x="153" y="27"/>
                  </a:cubicBezTo>
                  <a:cubicBezTo>
                    <a:pt x="153" y="27"/>
                    <a:pt x="153" y="28"/>
                    <a:pt x="152" y="29"/>
                  </a:cubicBezTo>
                  <a:cubicBezTo>
                    <a:pt x="150" y="34"/>
                    <a:pt x="149" y="39"/>
                    <a:pt x="150" y="44"/>
                  </a:cubicBezTo>
                  <a:cubicBezTo>
                    <a:pt x="151" y="49"/>
                    <a:pt x="146" y="47"/>
                    <a:pt x="146" y="47"/>
                  </a:cubicBezTo>
                  <a:cubicBezTo>
                    <a:pt x="146" y="47"/>
                    <a:pt x="140" y="46"/>
                    <a:pt x="139" y="46"/>
                  </a:cubicBezTo>
                  <a:cubicBezTo>
                    <a:pt x="138" y="45"/>
                    <a:pt x="134" y="45"/>
                    <a:pt x="133" y="45"/>
                  </a:cubicBezTo>
                  <a:cubicBezTo>
                    <a:pt x="133" y="46"/>
                    <a:pt x="128" y="48"/>
                    <a:pt x="128" y="49"/>
                  </a:cubicBezTo>
                  <a:cubicBezTo>
                    <a:pt x="128" y="50"/>
                    <a:pt x="133" y="53"/>
                    <a:pt x="133" y="53"/>
                  </a:cubicBezTo>
                  <a:cubicBezTo>
                    <a:pt x="133" y="53"/>
                    <a:pt x="182" y="72"/>
                    <a:pt x="190" y="74"/>
                  </a:cubicBezTo>
                  <a:cubicBezTo>
                    <a:pt x="191" y="75"/>
                    <a:pt x="195" y="78"/>
                    <a:pt x="196" y="78"/>
                  </a:cubicBezTo>
                  <a:cubicBezTo>
                    <a:pt x="197" y="79"/>
                    <a:pt x="198" y="79"/>
                    <a:pt x="198" y="80"/>
                  </a:cubicBezTo>
                  <a:cubicBezTo>
                    <a:pt x="200" y="81"/>
                    <a:pt x="202" y="82"/>
                    <a:pt x="204" y="83"/>
                  </a:cubicBezTo>
                  <a:cubicBezTo>
                    <a:pt x="205" y="84"/>
                    <a:pt x="209" y="84"/>
                    <a:pt x="209" y="84"/>
                  </a:cubicBezTo>
                  <a:cubicBezTo>
                    <a:pt x="213" y="84"/>
                    <a:pt x="215" y="82"/>
                    <a:pt x="216" y="81"/>
                  </a:cubicBezTo>
                  <a:cubicBezTo>
                    <a:pt x="217" y="81"/>
                    <a:pt x="219" y="79"/>
                    <a:pt x="220" y="79"/>
                  </a:cubicBezTo>
                  <a:cubicBezTo>
                    <a:pt x="221" y="77"/>
                    <a:pt x="222" y="75"/>
                    <a:pt x="222" y="75"/>
                  </a:cubicBezTo>
                  <a:cubicBezTo>
                    <a:pt x="223" y="73"/>
                    <a:pt x="224" y="69"/>
                    <a:pt x="223" y="67"/>
                  </a:cubicBezTo>
                  <a:cubicBezTo>
                    <a:pt x="223" y="66"/>
                    <a:pt x="222" y="62"/>
                    <a:pt x="220" y="60"/>
                  </a:cubicBezTo>
                  <a:cubicBezTo>
                    <a:pt x="218" y="57"/>
                    <a:pt x="216" y="56"/>
                    <a:pt x="214" y="55"/>
                  </a:cubicBezTo>
                  <a:cubicBezTo>
                    <a:pt x="212" y="53"/>
                    <a:pt x="211" y="53"/>
                    <a:pt x="211" y="53"/>
                  </a:cubicBezTo>
                  <a:cubicBezTo>
                    <a:pt x="210" y="53"/>
                    <a:pt x="209" y="52"/>
                    <a:pt x="209" y="53"/>
                  </a:cubicBezTo>
                  <a:cubicBezTo>
                    <a:pt x="209" y="53"/>
                    <a:pt x="210" y="56"/>
                    <a:pt x="209" y="56"/>
                  </a:cubicBezTo>
                  <a:cubicBezTo>
                    <a:pt x="208" y="57"/>
                    <a:pt x="208" y="58"/>
                    <a:pt x="205" y="58"/>
                  </a:cubicBezTo>
                  <a:cubicBezTo>
                    <a:pt x="203" y="58"/>
                    <a:pt x="200" y="59"/>
                    <a:pt x="195" y="58"/>
                  </a:cubicBezTo>
                  <a:cubicBezTo>
                    <a:pt x="190" y="57"/>
                    <a:pt x="166" y="53"/>
                    <a:pt x="162" y="52"/>
                  </a:cubicBezTo>
                  <a:cubicBezTo>
                    <a:pt x="163" y="51"/>
                    <a:pt x="167" y="49"/>
                    <a:pt x="170" y="48"/>
                  </a:cubicBezTo>
                  <a:cubicBezTo>
                    <a:pt x="175" y="45"/>
                    <a:pt x="181" y="42"/>
                    <a:pt x="183" y="36"/>
                  </a:cubicBezTo>
                  <a:cubicBezTo>
                    <a:pt x="184" y="34"/>
                    <a:pt x="185" y="31"/>
                    <a:pt x="184" y="28"/>
                  </a:cubicBezTo>
                  <a:cubicBezTo>
                    <a:pt x="184" y="27"/>
                    <a:pt x="182" y="26"/>
                    <a:pt x="180" y="25"/>
                  </a:cubicBezTo>
                  <a:cubicBezTo>
                    <a:pt x="180" y="25"/>
                    <a:pt x="180" y="25"/>
                    <a:pt x="179" y="25"/>
                  </a:cubicBezTo>
                  <a:cubicBezTo>
                    <a:pt x="175" y="22"/>
                    <a:pt x="171" y="21"/>
                    <a:pt x="166" y="23"/>
                  </a:cubicBezTo>
                  <a:cubicBezTo>
                    <a:pt x="161" y="24"/>
                    <a:pt x="156" y="25"/>
                    <a:pt x="151" y="23"/>
                  </a:cubicBezTo>
                  <a:cubicBezTo>
                    <a:pt x="150" y="23"/>
                    <a:pt x="150" y="23"/>
                    <a:pt x="149" y="22"/>
                  </a:cubicBezTo>
                  <a:cubicBezTo>
                    <a:pt x="150" y="21"/>
                    <a:pt x="150" y="21"/>
                    <a:pt x="151" y="20"/>
                  </a:cubicBezTo>
                  <a:cubicBezTo>
                    <a:pt x="153" y="17"/>
                    <a:pt x="156" y="15"/>
                    <a:pt x="158" y="12"/>
                  </a:cubicBezTo>
                  <a:cubicBezTo>
                    <a:pt x="160" y="9"/>
                    <a:pt x="160" y="6"/>
                    <a:pt x="157" y="4"/>
                  </a:cubicBezTo>
                  <a:cubicBezTo>
                    <a:pt x="154" y="2"/>
                    <a:pt x="150" y="0"/>
                    <a:pt x="145" y="1"/>
                  </a:cubicBezTo>
                  <a:cubicBezTo>
                    <a:pt x="138" y="2"/>
                    <a:pt x="132" y="5"/>
                    <a:pt x="126" y="8"/>
                  </a:cubicBezTo>
                  <a:cubicBezTo>
                    <a:pt x="124" y="10"/>
                    <a:pt x="121" y="11"/>
                    <a:pt x="119" y="13"/>
                  </a:cubicBezTo>
                  <a:cubicBezTo>
                    <a:pt x="116" y="16"/>
                    <a:pt x="113" y="19"/>
                    <a:pt x="114" y="24"/>
                  </a:cubicBezTo>
                  <a:cubicBezTo>
                    <a:pt x="114" y="26"/>
                    <a:pt x="115" y="27"/>
                    <a:pt x="115" y="29"/>
                  </a:cubicBezTo>
                  <a:cubicBezTo>
                    <a:pt x="115" y="33"/>
                    <a:pt x="116" y="36"/>
                    <a:pt x="119" y="39"/>
                  </a:cubicBezTo>
                  <a:close/>
                  <a:moveTo>
                    <a:pt x="98" y="44"/>
                  </a:moveTo>
                  <a:cubicBezTo>
                    <a:pt x="101" y="49"/>
                    <a:pt x="106" y="53"/>
                    <a:pt x="111" y="56"/>
                  </a:cubicBezTo>
                  <a:cubicBezTo>
                    <a:pt x="115" y="58"/>
                    <a:pt x="118" y="60"/>
                    <a:pt x="122" y="61"/>
                  </a:cubicBezTo>
                  <a:cubicBezTo>
                    <a:pt x="132" y="65"/>
                    <a:pt x="146" y="74"/>
                    <a:pt x="150" y="77"/>
                  </a:cubicBezTo>
                  <a:cubicBezTo>
                    <a:pt x="161" y="85"/>
                    <a:pt x="172" y="97"/>
                    <a:pt x="176" y="104"/>
                  </a:cubicBezTo>
                  <a:cubicBezTo>
                    <a:pt x="178" y="107"/>
                    <a:pt x="178" y="111"/>
                    <a:pt x="175" y="114"/>
                  </a:cubicBezTo>
                  <a:cubicBezTo>
                    <a:pt x="173" y="116"/>
                    <a:pt x="164" y="116"/>
                    <a:pt x="162" y="115"/>
                  </a:cubicBezTo>
                  <a:cubicBezTo>
                    <a:pt x="159" y="115"/>
                    <a:pt x="152" y="113"/>
                    <a:pt x="146" y="110"/>
                  </a:cubicBezTo>
                  <a:cubicBezTo>
                    <a:pt x="139" y="107"/>
                    <a:pt x="129" y="102"/>
                    <a:pt x="129" y="102"/>
                  </a:cubicBezTo>
                  <a:cubicBezTo>
                    <a:pt x="129" y="102"/>
                    <a:pt x="128" y="102"/>
                    <a:pt x="128" y="102"/>
                  </a:cubicBezTo>
                  <a:cubicBezTo>
                    <a:pt x="128" y="102"/>
                    <a:pt x="128" y="102"/>
                    <a:pt x="128" y="102"/>
                  </a:cubicBezTo>
                  <a:cubicBezTo>
                    <a:pt x="128" y="102"/>
                    <a:pt x="128" y="102"/>
                    <a:pt x="128" y="103"/>
                  </a:cubicBezTo>
                  <a:cubicBezTo>
                    <a:pt x="128" y="103"/>
                    <a:pt x="128" y="104"/>
                    <a:pt x="129" y="105"/>
                  </a:cubicBezTo>
                  <a:cubicBezTo>
                    <a:pt x="129" y="106"/>
                    <a:pt x="134" y="113"/>
                    <a:pt x="134" y="113"/>
                  </a:cubicBezTo>
                  <a:cubicBezTo>
                    <a:pt x="137" y="118"/>
                    <a:pt x="145" y="126"/>
                    <a:pt x="157" y="130"/>
                  </a:cubicBezTo>
                  <a:cubicBezTo>
                    <a:pt x="163" y="132"/>
                    <a:pt x="169" y="133"/>
                    <a:pt x="175" y="130"/>
                  </a:cubicBezTo>
                  <a:cubicBezTo>
                    <a:pt x="177" y="129"/>
                    <a:pt x="180" y="127"/>
                    <a:pt x="183" y="123"/>
                  </a:cubicBezTo>
                  <a:cubicBezTo>
                    <a:pt x="186" y="118"/>
                    <a:pt x="185" y="112"/>
                    <a:pt x="184" y="108"/>
                  </a:cubicBezTo>
                  <a:cubicBezTo>
                    <a:pt x="182" y="100"/>
                    <a:pt x="176" y="90"/>
                    <a:pt x="168" y="83"/>
                  </a:cubicBezTo>
                  <a:cubicBezTo>
                    <a:pt x="162" y="76"/>
                    <a:pt x="160" y="73"/>
                    <a:pt x="147" y="64"/>
                  </a:cubicBezTo>
                  <a:cubicBezTo>
                    <a:pt x="135" y="55"/>
                    <a:pt x="120" y="48"/>
                    <a:pt x="115" y="46"/>
                  </a:cubicBezTo>
                  <a:cubicBezTo>
                    <a:pt x="110" y="43"/>
                    <a:pt x="93" y="35"/>
                    <a:pt x="92" y="35"/>
                  </a:cubicBezTo>
                  <a:cubicBezTo>
                    <a:pt x="91" y="35"/>
                    <a:pt x="91" y="35"/>
                    <a:pt x="91" y="36"/>
                  </a:cubicBezTo>
                  <a:cubicBezTo>
                    <a:pt x="92" y="37"/>
                    <a:pt x="98" y="43"/>
                    <a:pt x="98" y="44"/>
                  </a:cubicBezTo>
                  <a:close/>
                  <a:moveTo>
                    <a:pt x="45" y="42"/>
                  </a:moveTo>
                  <a:cubicBezTo>
                    <a:pt x="46" y="46"/>
                    <a:pt x="49" y="47"/>
                    <a:pt x="51" y="45"/>
                  </a:cubicBezTo>
                  <a:cubicBezTo>
                    <a:pt x="54" y="43"/>
                    <a:pt x="57" y="42"/>
                    <a:pt x="60" y="40"/>
                  </a:cubicBezTo>
                  <a:cubicBezTo>
                    <a:pt x="66" y="37"/>
                    <a:pt x="73" y="34"/>
                    <a:pt x="80" y="31"/>
                  </a:cubicBezTo>
                  <a:cubicBezTo>
                    <a:pt x="82" y="30"/>
                    <a:pt x="83" y="29"/>
                    <a:pt x="82" y="26"/>
                  </a:cubicBezTo>
                  <a:cubicBezTo>
                    <a:pt x="82" y="26"/>
                    <a:pt x="82" y="25"/>
                    <a:pt x="82" y="25"/>
                  </a:cubicBezTo>
                  <a:cubicBezTo>
                    <a:pt x="81" y="23"/>
                    <a:pt x="80" y="20"/>
                    <a:pt x="79" y="17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2" y="15"/>
                    <a:pt x="69" y="15"/>
                    <a:pt x="66" y="15"/>
                  </a:cubicBezTo>
                  <a:cubicBezTo>
                    <a:pt x="60" y="17"/>
                    <a:pt x="53" y="20"/>
                    <a:pt x="47" y="23"/>
                  </a:cubicBezTo>
                  <a:cubicBezTo>
                    <a:pt x="41" y="25"/>
                    <a:pt x="39" y="30"/>
                    <a:pt x="42" y="37"/>
                  </a:cubicBezTo>
                  <a:cubicBezTo>
                    <a:pt x="42" y="39"/>
                    <a:pt x="44" y="40"/>
                    <a:pt x="45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-2065338" y="-779463"/>
              <a:ext cx="160338" cy="142875"/>
            </a:xfrm>
            <a:custGeom>
              <a:avLst/>
              <a:gdLst>
                <a:gd name="T0" fmla="*/ 27 w 210"/>
                <a:gd name="T1" fmla="*/ 9 h 187"/>
                <a:gd name="T2" fmla="*/ 42 w 210"/>
                <a:gd name="T3" fmla="*/ 17 h 187"/>
                <a:gd name="T4" fmla="*/ 47 w 210"/>
                <a:gd name="T5" fmla="*/ 7 h 187"/>
                <a:gd name="T6" fmla="*/ 59 w 210"/>
                <a:gd name="T7" fmla="*/ 7 h 187"/>
                <a:gd name="T8" fmla="*/ 64 w 210"/>
                <a:gd name="T9" fmla="*/ 25 h 187"/>
                <a:gd name="T10" fmla="*/ 59 w 210"/>
                <a:gd name="T11" fmla="*/ 42 h 187"/>
                <a:gd name="T12" fmla="*/ 72 w 210"/>
                <a:gd name="T13" fmla="*/ 67 h 187"/>
                <a:gd name="T14" fmla="*/ 79 w 210"/>
                <a:gd name="T15" fmla="*/ 51 h 187"/>
                <a:gd name="T16" fmla="*/ 127 w 210"/>
                <a:gd name="T17" fmla="*/ 1 h 187"/>
                <a:gd name="T18" fmla="*/ 154 w 210"/>
                <a:gd name="T19" fmla="*/ 16 h 187"/>
                <a:gd name="T20" fmla="*/ 178 w 210"/>
                <a:gd name="T21" fmla="*/ 40 h 187"/>
                <a:gd name="T22" fmla="*/ 202 w 210"/>
                <a:gd name="T23" fmla="*/ 77 h 187"/>
                <a:gd name="T24" fmla="*/ 200 w 210"/>
                <a:gd name="T25" fmla="*/ 105 h 187"/>
                <a:gd name="T26" fmla="*/ 185 w 210"/>
                <a:gd name="T27" fmla="*/ 108 h 187"/>
                <a:gd name="T28" fmla="*/ 181 w 210"/>
                <a:gd name="T29" fmla="*/ 105 h 187"/>
                <a:gd name="T30" fmla="*/ 174 w 210"/>
                <a:gd name="T31" fmla="*/ 107 h 187"/>
                <a:gd name="T32" fmla="*/ 180 w 210"/>
                <a:gd name="T33" fmla="*/ 116 h 187"/>
                <a:gd name="T34" fmla="*/ 207 w 210"/>
                <a:gd name="T35" fmla="*/ 137 h 187"/>
                <a:gd name="T36" fmla="*/ 210 w 210"/>
                <a:gd name="T37" fmla="*/ 144 h 187"/>
                <a:gd name="T38" fmla="*/ 201 w 210"/>
                <a:gd name="T39" fmla="*/ 141 h 187"/>
                <a:gd name="T40" fmla="*/ 160 w 210"/>
                <a:gd name="T41" fmla="*/ 114 h 187"/>
                <a:gd name="T42" fmla="*/ 153 w 210"/>
                <a:gd name="T43" fmla="*/ 129 h 187"/>
                <a:gd name="T44" fmla="*/ 146 w 210"/>
                <a:gd name="T45" fmla="*/ 137 h 187"/>
                <a:gd name="T46" fmla="*/ 139 w 210"/>
                <a:gd name="T47" fmla="*/ 134 h 187"/>
                <a:gd name="T48" fmla="*/ 132 w 210"/>
                <a:gd name="T49" fmla="*/ 115 h 187"/>
                <a:gd name="T50" fmla="*/ 123 w 210"/>
                <a:gd name="T51" fmla="*/ 122 h 187"/>
                <a:gd name="T52" fmla="*/ 110 w 210"/>
                <a:gd name="T53" fmla="*/ 100 h 187"/>
                <a:gd name="T54" fmla="*/ 98 w 210"/>
                <a:gd name="T55" fmla="*/ 97 h 187"/>
                <a:gd name="T56" fmla="*/ 91 w 210"/>
                <a:gd name="T57" fmla="*/ 87 h 187"/>
                <a:gd name="T58" fmla="*/ 91 w 210"/>
                <a:gd name="T59" fmla="*/ 86 h 187"/>
                <a:gd name="T60" fmla="*/ 97 w 210"/>
                <a:gd name="T61" fmla="*/ 81 h 187"/>
                <a:gd name="T62" fmla="*/ 103 w 210"/>
                <a:gd name="T63" fmla="*/ 81 h 187"/>
                <a:gd name="T64" fmla="*/ 96 w 210"/>
                <a:gd name="T65" fmla="*/ 64 h 187"/>
                <a:gd name="T66" fmla="*/ 95 w 210"/>
                <a:gd name="T67" fmla="*/ 54 h 187"/>
                <a:gd name="T68" fmla="*/ 118 w 210"/>
                <a:gd name="T69" fmla="*/ 66 h 187"/>
                <a:gd name="T70" fmla="*/ 132 w 210"/>
                <a:gd name="T71" fmla="*/ 68 h 187"/>
                <a:gd name="T72" fmla="*/ 139 w 210"/>
                <a:gd name="T73" fmla="*/ 97 h 187"/>
                <a:gd name="T74" fmla="*/ 141 w 210"/>
                <a:gd name="T75" fmla="*/ 97 h 187"/>
                <a:gd name="T76" fmla="*/ 146 w 210"/>
                <a:gd name="T77" fmla="*/ 86 h 187"/>
                <a:gd name="T78" fmla="*/ 158 w 210"/>
                <a:gd name="T79" fmla="*/ 91 h 187"/>
                <a:gd name="T80" fmla="*/ 167 w 210"/>
                <a:gd name="T81" fmla="*/ 105 h 187"/>
                <a:gd name="T82" fmla="*/ 187 w 210"/>
                <a:gd name="T83" fmla="*/ 92 h 187"/>
                <a:gd name="T84" fmla="*/ 179 w 210"/>
                <a:gd name="T85" fmla="*/ 66 h 187"/>
                <a:gd name="T86" fmla="*/ 152 w 210"/>
                <a:gd name="T87" fmla="*/ 33 h 187"/>
                <a:gd name="T88" fmla="*/ 110 w 210"/>
                <a:gd name="T89" fmla="*/ 21 h 187"/>
                <a:gd name="T90" fmla="*/ 89 w 210"/>
                <a:gd name="T91" fmla="*/ 74 h 187"/>
                <a:gd name="T92" fmla="*/ 91 w 210"/>
                <a:gd name="T93" fmla="*/ 86 h 187"/>
                <a:gd name="T94" fmla="*/ 91 w 210"/>
                <a:gd name="T95" fmla="*/ 87 h 187"/>
                <a:gd name="T96" fmla="*/ 95 w 210"/>
                <a:gd name="T97" fmla="*/ 113 h 187"/>
                <a:gd name="T98" fmla="*/ 92 w 210"/>
                <a:gd name="T99" fmla="*/ 127 h 187"/>
                <a:gd name="T100" fmla="*/ 106 w 210"/>
                <a:gd name="T101" fmla="*/ 144 h 187"/>
                <a:gd name="T102" fmla="*/ 141 w 210"/>
                <a:gd name="T103" fmla="*/ 161 h 187"/>
                <a:gd name="T104" fmla="*/ 157 w 210"/>
                <a:gd name="T105" fmla="*/ 177 h 187"/>
                <a:gd name="T106" fmla="*/ 150 w 210"/>
                <a:gd name="T107" fmla="*/ 185 h 187"/>
                <a:gd name="T108" fmla="*/ 134 w 210"/>
                <a:gd name="T109" fmla="*/ 186 h 187"/>
                <a:gd name="T110" fmla="*/ 87 w 210"/>
                <a:gd name="T111" fmla="*/ 159 h 187"/>
                <a:gd name="T112" fmla="*/ 70 w 210"/>
                <a:gd name="T113" fmla="*/ 128 h 187"/>
                <a:gd name="T114" fmla="*/ 72 w 210"/>
                <a:gd name="T115" fmla="*/ 121 h 187"/>
                <a:gd name="T116" fmla="*/ 56 w 210"/>
                <a:gd name="T117" fmla="*/ 84 h 187"/>
                <a:gd name="T118" fmla="*/ 33 w 210"/>
                <a:gd name="T119" fmla="*/ 82 h 187"/>
                <a:gd name="T120" fmla="*/ 34 w 210"/>
                <a:gd name="T121" fmla="*/ 60 h 187"/>
                <a:gd name="T122" fmla="*/ 30 w 210"/>
                <a:gd name="T123" fmla="*/ 50 h 187"/>
                <a:gd name="T124" fmla="*/ 8 w 210"/>
                <a:gd name="T125" fmla="*/ 3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0" h="187">
                  <a:moveTo>
                    <a:pt x="3" y="19"/>
                  </a:moveTo>
                  <a:cubicBezTo>
                    <a:pt x="9" y="11"/>
                    <a:pt x="17" y="9"/>
                    <a:pt x="27" y="9"/>
                  </a:cubicBezTo>
                  <a:cubicBezTo>
                    <a:pt x="31" y="9"/>
                    <a:pt x="34" y="11"/>
                    <a:pt x="37" y="13"/>
                  </a:cubicBezTo>
                  <a:cubicBezTo>
                    <a:pt x="39" y="15"/>
                    <a:pt x="40" y="19"/>
                    <a:pt x="42" y="17"/>
                  </a:cubicBezTo>
                  <a:cubicBezTo>
                    <a:pt x="43" y="16"/>
                    <a:pt x="44" y="14"/>
                    <a:pt x="44" y="13"/>
                  </a:cubicBezTo>
                  <a:cubicBezTo>
                    <a:pt x="45" y="10"/>
                    <a:pt x="45" y="9"/>
                    <a:pt x="47" y="7"/>
                  </a:cubicBezTo>
                  <a:cubicBezTo>
                    <a:pt x="49" y="6"/>
                    <a:pt x="51" y="6"/>
                    <a:pt x="53" y="6"/>
                  </a:cubicBezTo>
                  <a:cubicBezTo>
                    <a:pt x="55" y="5"/>
                    <a:pt x="57" y="6"/>
                    <a:pt x="59" y="7"/>
                  </a:cubicBezTo>
                  <a:cubicBezTo>
                    <a:pt x="62" y="9"/>
                    <a:pt x="63" y="11"/>
                    <a:pt x="65" y="13"/>
                  </a:cubicBezTo>
                  <a:cubicBezTo>
                    <a:pt x="67" y="18"/>
                    <a:pt x="65" y="21"/>
                    <a:pt x="64" y="25"/>
                  </a:cubicBezTo>
                  <a:cubicBezTo>
                    <a:pt x="64" y="28"/>
                    <a:pt x="62" y="30"/>
                    <a:pt x="61" y="33"/>
                  </a:cubicBezTo>
                  <a:cubicBezTo>
                    <a:pt x="60" y="36"/>
                    <a:pt x="59" y="39"/>
                    <a:pt x="59" y="42"/>
                  </a:cubicBezTo>
                  <a:cubicBezTo>
                    <a:pt x="61" y="49"/>
                    <a:pt x="63" y="56"/>
                    <a:pt x="68" y="62"/>
                  </a:cubicBezTo>
                  <a:cubicBezTo>
                    <a:pt x="70" y="63"/>
                    <a:pt x="71" y="65"/>
                    <a:pt x="72" y="67"/>
                  </a:cubicBezTo>
                  <a:cubicBezTo>
                    <a:pt x="74" y="69"/>
                    <a:pt x="75" y="68"/>
                    <a:pt x="76" y="66"/>
                  </a:cubicBezTo>
                  <a:cubicBezTo>
                    <a:pt x="77" y="61"/>
                    <a:pt x="78" y="56"/>
                    <a:pt x="79" y="51"/>
                  </a:cubicBezTo>
                  <a:cubicBezTo>
                    <a:pt x="83" y="34"/>
                    <a:pt x="90" y="19"/>
                    <a:pt x="103" y="8"/>
                  </a:cubicBezTo>
                  <a:cubicBezTo>
                    <a:pt x="110" y="2"/>
                    <a:pt x="118" y="0"/>
                    <a:pt x="127" y="1"/>
                  </a:cubicBezTo>
                  <a:cubicBezTo>
                    <a:pt x="135" y="2"/>
                    <a:pt x="141" y="6"/>
                    <a:pt x="147" y="11"/>
                  </a:cubicBezTo>
                  <a:cubicBezTo>
                    <a:pt x="149" y="13"/>
                    <a:pt x="152" y="14"/>
                    <a:pt x="154" y="16"/>
                  </a:cubicBezTo>
                  <a:cubicBezTo>
                    <a:pt x="158" y="20"/>
                    <a:pt x="163" y="24"/>
                    <a:pt x="167" y="28"/>
                  </a:cubicBezTo>
                  <a:cubicBezTo>
                    <a:pt x="171" y="32"/>
                    <a:pt x="175" y="36"/>
                    <a:pt x="178" y="40"/>
                  </a:cubicBezTo>
                  <a:cubicBezTo>
                    <a:pt x="183" y="47"/>
                    <a:pt x="190" y="54"/>
                    <a:pt x="194" y="62"/>
                  </a:cubicBezTo>
                  <a:cubicBezTo>
                    <a:pt x="197" y="67"/>
                    <a:pt x="200" y="72"/>
                    <a:pt x="202" y="77"/>
                  </a:cubicBezTo>
                  <a:cubicBezTo>
                    <a:pt x="204" y="81"/>
                    <a:pt x="205" y="86"/>
                    <a:pt x="205" y="91"/>
                  </a:cubicBezTo>
                  <a:cubicBezTo>
                    <a:pt x="206" y="96"/>
                    <a:pt x="205" y="102"/>
                    <a:pt x="200" y="105"/>
                  </a:cubicBezTo>
                  <a:cubicBezTo>
                    <a:pt x="196" y="108"/>
                    <a:pt x="192" y="110"/>
                    <a:pt x="187" y="111"/>
                  </a:cubicBezTo>
                  <a:cubicBezTo>
                    <a:pt x="185" y="111"/>
                    <a:pt x="184" y="110"/>
                    <a:pt x="185" y="108"/>
                  </a:cubicBezTo>
                  <a:cubicBezTo>
                    <a:pt x="185" y="108"/>
                    <a:pt x="181" y="107"/>
                    <a:pt x="181" y="107"/>
                  </a:cubicBezTo>
                  <a:cubicBezTo>
                    <a:pt x="181" y="106"/>
                    <a:pt x="182" y="106"/>
                    <a:pt x="181" y="105"/>
                  </a:cubicBezTo>
                  <a:cubicBezTo>
                    <a:pt x="180" y="104"/>
                    <a:pt x="180" y="104"/>
                    <a:pt x="179" y="105"/>
                  </a:cubicBezTo>
                  <a:cubicBezTo>
                    <a:pt x="177" y="106"/>
                    <a:pt x="176" y="106"/>
                    <a:pt x="174" y="107"/>
                  </a:cubicBezTo>
                  <a:cubicBezTo>
                    <a:pt x="172" y="108"/>
                    <a:pt x="172" y="109"/>
                    <a:pt x="173" y="110"/>
                  </a:cubicBezTo>
                  <a:cubicBezTo>
                    <a:pt x="175" y="112"/>
                    <a:pt x="178" y="114"/>
                    <a:pt x="180" y="116"/>
                  </a:cubicBezTo>
                  <a:cubicBezTo>
                    <a:pt x="182" y="118"/>
                    <a:pt x="183" y="119"/>
                    <a:pt x="184" y="120"/>
                  </a:cubicBezTo>
                  <a:cubicBezTo>
                    <a:pt x="187" y="123"/>
                    <a:pt x="203" y="134"/>
                    <a:pt x="207" y="137"/>
                  </a:cubicBezTo>
                  <a:cubicBezTo>
                    <a:pt x="208" y="138"/>
                    <a:pt x="209" y="140"/>
                    <a:pt x="210" y="141"/>
                  </a:cubicBezTo>
                  <a:cubicBezTo>
                    <a:pt x="210" y="142"/>
                    <a:pt x="210" y="143"/>
                    <a:pt x="210" y="144"/>
                  </a:cubicBezTo>
                  <a:cubicBezTo>
                    <a:pt x="209" y="144"/>
                    <a:pt x="208" y="144"/>
                    <a:pt x="208" y="144"/>
                  </a:cubicBezTo>
                  <a:cubicBezTo>
                    <a:pt x="205" y="143"/>
                    <a:pt x="203" y="142"/>
                    <a:pt x="201" y="141"/>
                  </a:cubicBezTo>
                  <a:cubicBezTo>
                    <a:pt x="192" y="135"/>
                    <a:pt x="183" y="130"/>
                    <a:pt x="174" y="124"/>
                  </a:cubicBezTo>
                  <a:cubicBezTo>
                    <a:pt x="169" y="121"/>
                    <a:pt x="165" y="118"/>
                    <a:pt x="160" y="114"/>
                  </a:cubicBezTo>
                  <a:cubicBezTo>
                    <a:pt x="158" y="112"/>
                    <a:pt x="157" y="113"/>
                    <a:pt x="156" y="116"/>
                  </a:cubicBezTo>
                  <a:cubicBezTo>
                    <a:pt x="155" y="121"/>
                    <a:pt x="154" y="123"/>
                    <a:pt x="153" y="129"/>
                  </a:cubicBezTo>
                  <a:cubicBezTo>
                    <a:pt x="152" y="131"/>
                    <a:pt x="151" y="133"/>
                    <a:pt x="150" y="135"/>
                  </a:cubicBezTo>
                  <a:cubicBezTo>
                    <a:pt x="149" y="136"/>
                    <a:pt x="147" y="137"/>
                    <a:pt x="146" y="137"/>
                  </a:cubicBezTo>
                  <a:cubicBezTo>
                    <a:pt x="145" y="137"/>
                    <a:pt x="143" y="137"/>
                    <a:pt x="142" y="137"/>
                  </a:cubicBezTo>
                  <a:cubicBezTo>
                    <a:pt x="141" y="136"/>
                    <a:pt x="140" y="135"/>
                    <a:pt x="139" y="134"/>
                  </a:cubicBezTo>
                  <a:cubicBezTo>
                    <a:pt x="137" y="129"/>
                    <a:pt x="135" y="124"/>
                    <a:pt x="133" y="118"/>
                  </a:cubicBezTo>
                  <a:cubicBezTo>
                    <a:pt x="133" y="117"/>
                    <a:pt x="132" y="116"/>
                    <a:pt x="132" y="115"/>
                  </a:cubicBezTo>
                  <a:cubicBezTo>
                    <a:pt x="131" y="116"/>
                    <a:pt x="131" y="116"/>
                    <a:pt x="130" y="117"/>
                  </a:cubicBezTo>
                  <a:cubicBezTo>
                    <a:pt x="129" y="120"/>
                    <a:pt x="126" y="121"/>
                    <a:pt x="123" y="122"/>
                  </a:cubicBezTo>
                  <a:cubicBezTo>
                    <a:pt x="120" y="122"/>
                    <a:pt x="118" y="121"/>
                    <a:pt x="117" y="118"/>
                  </a:cubicBezTo>
                  <a:cubicBezTo>
                    <a:pt x="115" y="112"/>
                    <a:pt x="112" y="106"/>
                    <a:pt x="110" y="100"/>
                  </a:cubicBezTo>
                  <a:cubicBezTo>
                    <a:pt x="109" y="98"/>
                    <a:pt x="108" y="97"/>
                    <a:pt x="106" y="97"/>
                  </a:cubicBezTo>
                  <a:cubicBezTo>
                    <a:pt x="103" y="98"/>
                    <a:pt x="101" y="98"/>
                    <a:pt x="98" y="97"/>
                  </a:cubicBezTo>
                  <a:cubicBezTo>
                    <a:pt x="97" y="97"/>
                    <a:pt x="95" y="95"/>
                    <a:pt x="94" y="94"/>
                  </a:cubicBezTo>
                  <a:cubicBezTo>
                    <a:pt x="93" y="92"/>
                    <a:pt x="92" y="89"/>
                    <a:pt x="91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1" y="87"/>
                    <a:pt x="91" y="87"/>
                    <a:pt x="91" y="86"/>
                  </a:cubicBezTo>
                  <a:cubicBezTo>
                    <a:pt x="91" y="85"/>
                    <a:pt x="91" y="84"/>
                    <a:pt x="92" y="83"/>
                  </a:cubicBezTo>
                  <a:cubicBezTo>
                    <a:pt x="92" y="81"/>
                    <a:pt x="94" y="80"/>
                    <a:pt x="97" y="81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99" y="81"/>
                    <a:pt x="101" y="81"/>
                    <a:pt x="103" y="81"/>
                  </a:cubicBezTo>
                  <a:cubicBezTo>
                    <a:pt x="104" y="81"/>
                    <a:pt x="103" y="78"/>
                    <a:pt x="103" y="77"/>
                  </a:cubicBezTo>
                  <a:cubicBezTo>
                    <a:pt x="102" y="72"/>
                    <a:pt x="99" y="67"/>
                    <a:pt x="96" y="64"/>
                  </a:cubicBezTo>
                  <a:cubicBezTo>
                    <a:pt x="95" y="62"/>
                    <a:pt x="95" y="59"/>
                    <a:pt x="94" y="57"/>
                  </a:cubicBezTo>
                  <a:cubicBezTo>
                    <a:pt x="94" y="56"/>
                    <a:pt x="94" y="55"/>
                    <a:pt x="95" y="54"/>
                  </a:cubicBezTo>
                  <a:cubicBezTo>
                    <a:pt x="98" y="51"/>
                    <a:pt x="107" y="51"/>
                    <a:pt x="111" y="54"/>
                  </a:cubicBezTo>
                  <a:cubicBezTo>
                    <a:pt x="114" y="57"/>
                    <a:pt x="116" y="61"/>
                    <a:pt x="118" y="66"/>
                  </a:cubicBezTo>
                  <a:cubicBezTo>
                    <a:pt x="119" y="67"/>
                    <a:pt x="119" y="68"/>
                    <a:pt x="121" y="67"/>
                  </a:cubicBezTo>
                  <a:cubicBezTo>
                    <a:pt x="125" y="64"/>
                    <a:pt x="128" y="66"/>
                    <a:pt x="132" y="68"/>
                  </a:cubicBezTo>
                  <a:cubicBezTo>
                    <a:pt x="134" y="70"/>
                    <a:pt x="135" y="73"/>
                    <a:pt x="135" y="76"/>
                  </a:cubicBezTo>
                  <a:cubicBezTo>
                    <a:pt x="135" y="83"/>
                    <a:pt x="137" y="90"/>
                    <a:pt x="139" y="97"/>
                  </a:cubicBezTo>
                  <a:cubicBezTo>
                    <a:pt x="139" y="98"/>
                    <a:pt x="140" y="98"/>
                    <a:pt x="140" y="99"/>
                  </a:cubicBezTo>
                  <a:cubicBezTo>
                    <a:pt x="140" y="98"/>
                    <a:pt x="141" y="97"/>
                    <a:pt x="141" y="97"/>
                  </a:cubicBezTo>
                  <a:cubicBezTo>
                    <a:pt x="141" y="95"/>
                    <a:pt x="140" y="94"/>
                    <a:pt x="140" y="92"/>
                  </a:cubicBezTo>
                  <a:cubicBezTo>
                    <a:pt x="139" y="90"/>
                    <a:pt x="143" y="85"/>
                    <a:pt x="146" y="86"/>
                  </a:cubicBezTo>
                  <a:cubicBezTo>
                    <a:pt x="148" y="86"/>
                    <a:pt x="151" y="87"/>
                    <a:pt x="153" y="87"/>
                  </a:cubicBezTo>
                  <a:cubicBezTo>
                    <a:pt x="155" y="88"/>
                    <a:pt x="157" y="89"/>
                    <a:pt x="158" y="91"/>
                  </a:cubicBezTo>
                  <a:cubicBezTo>
                    <a:pt x="159" y="93"/>
                    <a:pt x="160" y="95"/>
                    <a:pt x="161" y="97"/>
                  </a:cubicBezTo>
                  <a:cubicBezTo>
                    <a:pt x="163" y="100"/>
                    <a:pt x="164" y="103"/>
                    <a:pt x="167" y="105"/>
                  </a:cubicBezTo>
                  <a:cubicBezTo>
                    <a:pt x="168" y="106"/>
                    <a:pt x="169" y="107"/>
                    <a:pt x="171" y="106"/>
                  </a:cubicBezTo>
                  <a:cubicBezTo>
                    <a:pt x="177" y="102"/>
                    <a:pt x="182" y="98"/>
                    <a:pt x="187" y="92"/>
                  </a:cubicBezTo>
                  <a:cubicBezTo>
                    <a:pt x="188" y="89"/>
                    <a:pt x="188" y="88"/>
                    <a:pt x="188" y="85"/>
                  </a:cubicBezTo>
                  <a:cubicBezTo>
                    <a:pt x="186" y="79"/>
                    <a:pt x="182" y="72"/>
                    <a:pt x="179" y="66"/>
                  </a:cubicBezTo>
                  <a:cubicBezTo>
                    <a:pt x="173" y="57"/>
                    <a:pt x="166" y="49"/>
                    <a:pt x="159" y="41"/>
                  </a:cubicBezTo>
                  <a:cubicBezTo>
                    <a:pt x="156" y="38"/>
                    <a:pt x="154" y="35"/>
                    <a:pt x="152" y="33"/>
                  </a:cubicBezTo>
                  <a:cubicBezTo>
                    <a:pt x="147" y="29"/>
                    <a:pt x="143" y="25"/>
                    <a:pt x="138" y="21"/>
                  </a:cubicBezTo>
                  <a:cubicBezTo>
                    <a:pt x="128" y="15"/>
                    <a:pt x="119" y="14"/>
                    <a:pt x="110" y="21"/>
                  </a:cubicBezTo>
                  <a:cubicBezTo>
                    <a:pt x="99" y="31"/>
                    <a:pt x="95" y="43"/>
                    <a:pt x="92" y="56"/>
                  </a:cubicBezTo>
                  <a:cubicBezTo>
                    <a:pt x="90" y="62"/>
                    <a:pt x="90" y="68"/>
                    <a:pt x="89" y="74"/>
                  </a:cubicBezTo>
                  <a:cubicBezTo>
                    <a:pt x="89" y="76"/>
                    <a:pt x="89" y="78"/>
                    <a:pt x="89" y="80"/>
                  </a:cubicBezTo>
                  <a:cubicBezTo>
                    <a:pt x="90" y="82"/>
                    <a:pt x="90" y="84"/>
                    <a:pt x="91" y="86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1" y="90"/>
                    <a:pt x="91" y="94"/>
                    <a:pt x="92" y="97"/>
                  </a:cubicBezTo>
                  <a:cubicBezTo>
                    <a:pt x="93" y="103"/>
                    <a:pt x="94" y="108"/>
                    <a:pt x="95" y="113"/>
                  </a:cubicBezTo>
                  <a:cubicBezTo>
                    <a:pt x="95" y="117"/>
                    <a:pt x="95" y="120"/>
                    <a:pt x="94" y="124"/>
                  </a:cubicBezTo>
                  <a:cubicBezTo>
                    <a:pt x="94" y="125"/>
                    <a:pt x="93" y="126"/>
                    <a:pt x="92" y="127"/>
                  </a:cubicBezTo>
                  <a:cubicBezTo>
                    <a:pt x="89" y="130"/>
                    <a:pt x="88" y="133"/>
                    <a:pt x="92" y="136"/>
                  </a:cubicBezTo>
                  <a:cubicBezTo>
                    <a:pt x="97" y="139"/>
                    <a:pt x="102" y="142"/>
                    <a:pt x="106" y="144"/>
                  </a:cubicBezTo>
                  <a:cubicBezTo>
                    <a:pt x="114" y="149"/>
                    <a:pt x="122" y="153"/>
                    <a:pt x="130" y="157"/>
                  </a:cubicBezTo>
                  <a:cubicBezTo>
                    <a:pt x="133" y="159"/>
                    <a:pt x="137" y="160"/>
                    <a:pt x="141" y="161"/>
                  </a:cubicBezTo>
                  <a:cubicBezTo>
                    <a:pt x="148" y="163"/>
                    <a:pt x="152" y="167"/>
                    <a:pt x="157" y="171"/>
                  </a:cubicBezTo>
                  <a:cubicBezTo>
                    <a:pt x="159" y="173"/>
                    <a:pt x="158" y="175"/>
                    <a:pt x="157" y="177"/>
                  </a:cubicBezTo>
                  <a:cubicBezTo>
                    <a:pt x="155" y="179"/>
                    <a:pt x="153" y="182"/>
                    <a:pt x="151" y="184"/>
                  </a:cubicBezTo>
                  <a:cubicBezTo>
                    <a:pt x="151" y="184"/>
                    <a:pt x="150" y="185"/>
                    <a:pt x="150" y="185"/>
                  </a:cubicBezTo>
                  <a:cubicBezTo>
                    <a:pt x="145" y="186"/>
                    <a:pt x="141" y="186"/>
                    <a:pt x="137" y="187"/>
                  </a:cubicBezTo>
                  <a:cubicBezTo>
                    <a:pt x="136" y="187"/>
                    <a:pt x="135" y="187"/>
                    <a:pt x="134" y="186"/>
                  </a:cubicBezTo>
                  <a:cubicBezTo>
                    <a:pt x="126" y="182"/>
                    <a:pt x="118" y="179"/>
                    <a:pt x="111" y="174"/>
                  </a:cubicBezTo>
                  <a:cubicBezTo>
                    <a:pt x="103" y="170"/>
                    <a:pt x="95" y="164"/>
                    <a:pt x="87" y="159"/>
                  </a:cubicBezTo>
                  <a:cubicBezTo>
                    <a:pt x="83" y="156"/>
                    <a:pt x="78" y="152"/>
                    <a:pt x="75" y="147"/>
                  </a:cubicBezTo>
                  <a:cubicBezTo>
                    <a:pt x="71" y="141"/>
                    <a:pt x="69" y="135"/>
                    <a:pt x="70" y="128"/>
                  </a:cubicBezTo>
                  <a:cubicBezTo>
                    <a:pt x="70" y="126"/>
                    <a:pt x="69" y="124"/>
                    <a:pt x="71" y="123"/>
                  </a:cubicBezTo>
                  <a:cubicBezTo>
                    <a:pt x="72" y="122"/>
                    <a:pt x="72" y="121"/>
                    <a:pt x="72" y="121"/>
                  </a:cubicBezTo>
                  <a:cubicBezTo>
                    <a:pt x="70" y="114"/>
                    <a:pt x="70" y="107"/>
                    <a:pt x="66" y="101"/>
                  </a:cubicBezTo>
                  <a:cubicBezTo>
                    <a:pt x="63" y="96"/>
                    <a:pt x="59" y="90"/>
                    <a:pt x="56" y="84"/>
                  </a:cubicBezTo>
                  <a:cubicBezTo>
                    <a:pt x="55" y="83"/>
                    <a:pt x="54" y="83"/>
                    <a:pt x="52" y="84"/>
                  </a:cubicBezTo>
                  <a:cubicBezTo>
                    <a:pt x="47" y="88"/>
                    <a:pt x="37" y="86"/>
                    <a:pt x="33" y="82"/>
                  </a:cubicBezTo>
                  <a:cubicBezTo>
                    <a:pt x="31" y="79"/>
                    <a:pt x="31" y="75"/>
                    <a:pt x="32" y="72"/>
                  </a:cubicBezTo>
                  <a:cubicBezTo>
                    <a:pt x="34" y="68"/>
                    <a:pt x="34" y="64"/>
                    <a:pt x="34" y="60"/>
                  </a:cubicBezTo>
                  <a:cubicBezTo>
                    <a:pt x="34" y="59"/>
                    <a:pt x="34" y="58"/>
                    <a:pt x="34" y="57"/>
                  </a:cubicBezTo>
                  <a:cubicBezTo>
                    <a:pt x="34" y="54"/>
                    <a:pt x="32" y="52"/>
                    <a:pt x="30" y="50"/>
                  </a:cubicBezTo>
                  <a:cubicBezTo>
                    <a:pt x="26" y="46"/>
                    <a:pt x="22" y="41"/>
                    <a:pt x="18" y="37"/>
                  </a:cubicBezTo>
                  <a:cubicBezTo>
                    <a:pt x="15" y="35"/>
                    <a:pt x="12" y="33"/>
                    <a:pt x="8" y="32"/>
                  </a:cubicBezTo>
                  <a:cubicBezTo>
                    <a:pt x="4" y="31"/>
                    <a:pt x="0" y="24"/>
                    <a:pt x="3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-1889125" y="-954088"/>
              <a:ext cx="114300" cy="150813"/>
            </a:xfrm>
            <a:custGeom>
              <a:avLst/>
              <a:gdLst>
                <a:gd name="T0" fmla="*/ 0 w 151"/>
                <a:gd name="T1" fmla="*/ 139 h 197"/>
                <a:gd name="T2" fmla="*/ 13 w 151"/>
                <a:gd name="T3" fmla="*/ 110 h 197"/>
                <a:gd name="T4" fmla="*/ 55 w 151"/>
                <a:gd name="T5" fmla="*/ 43 h 197"/>
                <a:gd name="T6" fmla="*/ 83 w 151"/>
                <a:gd name="T7" fmla="*/ 8 h 197"/>
                <a:gd name="T8" fmla="*/ 102 w 151"/>
                <a:gd name="T9" fmla="*/ 4 h 197"/>
                <a:gd name="T10" fmla="*/ 108 w 151"/>
                <a:gd name="T11" fmla="*/ 19 h 197"/>
                <a:gd name="T12" fmla="*/ 89 w 151"/>
                <a:gd name="T13" fmla="*/ 38 h 197"/>
                <a:gd name="T14" fmla="*/ 68 w 151"/>
                <a:gd name="T15" fmla="*/ 60 h 197"/>
                <a:gd name="T16" fmla="*/ 56 w 151"/>
                <a:gd name="T17" fmla="*/ 91 h 197"/>
                <a:gd name="T18" fmla="*/ 57 w 151"/>
                <a:gd name="T19" fmla="*/ 113 h 197"/>
                <a:gd name="T20" fmla="*/ 59 w 151"/>
                <a:gd name="T21" fmla="*/ 112 h 197"/>
                <a:gd name="T22" fmla="*/ 64 w 151"/>
                <a:gd name="T23" fmla="*/ 96 h 197"/>
                <a:gd name="T24" fmla="*/ 79 w 151"/>
                <a:gd name="T25" fmla="*/ 70 h 197"/>
                <a:gd name="T26" fmla="*/ 95 w 151"/>
                <a:gd name="T27" fmla="*/ 74 h 197"/>
                <a:gd name="T28" fmla="*/ 97 w 151"/>
                <a:gd name="T29" fmla="*/ 94 h 197"/>
                <a:gd name="T30" fmla="*/ 107 w 151"/>
                <a:gd name="T31" fmla="*/ 110 h 197"/>
                <a:gd name="T32" fmla="*/ 103 w 151"/>
                <a:gd name="T33" fmla="*/ 124 h 197"/>
                <a:gd name="T34" fmla="*/ 113 w 151"/>
                <a:gd name="T35" fmla="*/ 138 h 197"/>
                <a:gd name="T36" fmla="*/ 138 w 151"/>
                <a:gd name="T37" fmla="*/ 121 h 197"/>
                <a:gd name="T38" fmla="*/ 143 w 151"/>
                <a:gd name="T39" fmla="*/ 146 h 197"/>
                <a:gd name="T40" fmla="*/ 136 w 151"/>
                <a:gd name="T41" fmla="*/ 152 h 197"/>
                <a:gd name="T42" fmla="*/ 135 w 151"/>
                <a:gd name="T43" fmla="*/ 152 h 197"/>
                <a:gd name="T44" fmla="*/ 138 w 151"/>
                <a:gd name="T45" fmla="*/ 138 h 197"/>
                <a:gd name="T46" fmla="*/ 122 w 151"/>
                <a:gd name="T47" fmla="*/ 150 h 197"/>
                <a:gd name="T48" fmla="*/ 133 w 151"/>
                <a:gd name="T49" fmla="*/ 169 h 197"/>
                <a:gd name="T50" fmla="*/ 134 w 151"/>
                <a:gd name="T51" fmla="*/ 178 h 197"/>
                <a:gd name="T52" fmla="*/ 130 w 151"/>
                <a:gd name="T53" fmla="*/ 184 h 197"/>
                <a:gd name="T54" fmla="*/ 119 w 151"/>
                <a:gd name="T55" fmla="*/ 184 h 197"/>
                <a:gd name="T56" fmla="*/ 112 w 151"/>
                <a:gd name="T57" fmla="*/ 176 h 197"/>
                <a:gd name="T58" fmla="*/ 107 w 151"/>
                <a:gd name="T59" fmla="*/ 175 h 197"/>
                <a:gd name="T60" fmla="*/ 93 w 151"/>
                <a:gd name="T61" fmla="*/ 197 h 197"/>
                <a:gd name="T62" fmla="*/ 83 w 151"/>
                <a:gd name="T63" fmla="*/ 185 h 197"/>
                <a:gd name="T64" fmla="*/ 86 w 151"/>
                <a:gd name="T65" fmla="*/ 177 h 197"/>
                <a:gd name="T66" fmla="*/ 101 w 151"/>
                <a:gd name="T67" fmla="*/ 155 h 197"/>
                <a:gd name="T68" fmla="*/ 93 w 151"/>
                <a:gd name="T69" fmla="*/ 136 h 197"/>
                <a:gd name="T70" fmla="*/ 89 w 151"/>
                <a:gd name="T71" fmla="*/ 138 h 197"/>
                <a:gd name="T72" fmla="*/ 78 w 151"/>
                <a:gd name="T73" fmla="*/ 120 h 197"/>
                <a:gd name="T74" fmla="*/ 91 w 151"/>
                <a:gd name="T75" fmla="*/ 79 h 197"/>
                <a:gd name="T76" fmla="*/ 88 w 151"/>
                <a:gd name="T77" fmla="*/ 78 h 197"/>
                <a:gd name="T78" fmla="*/ 72 w 151"/>
                <a:gd name="T79" fmla="*/ 115 h 197"/>
                <a:gd name="T80" fmla="*/ 74 w 151"/>
                <a:gd name="T81" fmla="*/ 127 h 197"/>
                <a:gd name="T82" fmla="*/ 75 w 151"/>
                <a:gd name="T83" fmla="*/ 135 h 197"/>
                <a:gd name="T84" fmla="*/ 73 w 151"/>
                <a:gd name="T85" fmla="*/ 150 h 197"/>
                <a:gd name="T86" fmla="*/ 57 w 151"/>
                <a:gd name="T87" fmla="*/ 138 h 197"/>
                <a:gd name="T88" fmla="*/ 57 w 151"/>
                <a:gd name="T89" fmla="*/ 76 h 197"/>
                <a:gd name="T90" fmla="*/ 55 w 151"/>
                <a:gd name="T91" fmla="*/ 72 h 197"/>
                <a:gd name="T92" fmla="*/ 40 w 151"/>
                <a:gd name="T93" fmla="*/ 97 h 197"/>
                <a:gd name="T94" fmla="*/ 16 w 151"/>
                <a:gd name="T95" fmla="*/ 143 h 197"/>
                <a:gd name="T96" fmla="*/ 0 w 151"/>
                <a:gd name="T97" fmla="*/ 142 h 197"/>
                <a:gd name="T98" fmla="*/ 19 w 151"/>
                <a:gd name="T99" fmla="*/ 36 h 197"/>
                <a:gd name="T100" fmla="*/ 26 w 151"/>
                <a:gd name="T101" fmla="*/ 40 h 197"/>
                <a:gd name="T102" fmla="*/ 26 w 151"/>
                <a:gd name="T103" fmla="*/ 55 h 197"/>
                <a:gd name="T104" fmla="*/ 35 w 151"/>
                <a:gd name="T105" fmla="*/ 41 h 197"/>
                <a:gd name="T106" fmla="*/ 51 w 151"/>
                <a:gd name="T107" fmla="*/ 23 h 197"/>
                <a:gd name="T108" fmla="*/ 29 w 151"/>
                <a:gd name="T109" fmla="*/ 7 h 197"/>
                <a:gd name="T110" fmla="*/ 10 w 151"/>
                <a:gd name="T111" fmla="*/ 12 h 197"/>
                <a:gd name="T112" fmla="*/ 14 w 151"/>
                <a:gd name="T113" fmla="*/ 3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1" h="197">
                  <a:moveTo>
                    <a:pt x="0" y="142"/>
                  </a:moveTo>
                  <a:cubicBezTo>
                    <a:pt x="0" y="141"/>
                    <a:pt x="0" y="140"/>
                    <a:pt x="0" y="139"/>
                  </a:cubicBezTo>
                  <a:cubicBezTo>
                    <a:pt x="1" y="133"/>
                    <a:pt x="3" y="128"/>
                    <a:pt x="6" y="123"/>
                  </a:cubicBezTo>
                  <a:cubicBezTo>
                    <a:pt x="9" y="119"/>
                    <a:pt x="11" y="115"/>
                    <a:pt x="13" y="110"/>
                  </a:cubicBezTo>
                  <a:cubicBezTo>
                    <a:pt x="17" y="104"/>
                    <a:pt x="20" y="98"/>
                    <a:pt x="23" y="92"/>
                  </a:cubicBezTo>
                  <a:cubicBezTo>
                    <a:pt x="24" y="90"/>
                    <a:pt x="50" y="49"/>
                    <a:pt x="55" y="43"/>
                  </a:cubicBezTo>
                  <a:cubicBezTo>
                    <a:pt x="59" y="37"/>
                    <a:pt x="63" y="31"/>
                    <a:pt x="68" y="25"/>
                  </a:cubicBezTo>
                  <a:cubicBezTo>
                    <a:pt x="73" y="20"/>
                    <a:pt x="78" y="14"/>
                    <a:pt x="83" y="8"/>
                  </a:cubicBezTo>
                  <a:cubicBezTo>
                    <a:pt x="84" y="7"/>
                    <a:pt x="85" y="6"/>
                    <a:pt x="86" y="4"/>
                  </a:cubicBezTo>
                  <a:cubicBezTo>
                    <a:pt x="90" y="1"/>
                    <a:pt x="97" y="0"/>
                    <a:pt x="102" y="4"/>
                  </a:cubicBezTo>
                  <a:cubicBezTo>
                    <a:pt x="105" y="6"/>
                    <a:pt x="107" y="10"/>
                    <a:pt x="108" y="14"/>
                  </a:cubicBezTo>
                  <a:cubicBezTo>
                    <a:pt x="109" y="16"/>
                    <a:pt x="108" y="17"/>
                    <a:pt x="108" y="19"/>
                  </a:cubicBezTo>
                  <a:cubicBezTo>
                    <a:pt x="106" y="23"/>
                    <a:pt x="103" y="25"/>
                    <a:pt x="100" y="27"/>
                  </a:cubicBezTo>
                  <a:cubicBezTo>
                    <a:pt x="96" y="30"/>
                    <a:pt x="92" y="34"/>
                    <a:pt x="89" y="38"/>
                  </a:cubicBezTo>
                  <a:cubicBezTo>
                    <a:pt x="84" y="42"/>
                    <a:pt x="79" y="47"/>
                    <a:pt x="74" y="52"/>
                  </a:cubicBezTo>
                  <a:cubicBezTo>
                    <a:pt x="71" y="54"/>
                    <a:pt x="70" y="57"/>
                    <a:pt x="68" y="60"/>
                  </a:cubicBezTo>
                  <a:cubicBezTo>
                    <a:pt x="65" y="65"/>
                    <a:pt x="62" y="69"/>
                    <a:pt x="60" y="73"/>
                  </a:cubicBezTo>
                  <a:cubicBezTo>
                    <a:pt x="58" y="79"/>
                    <a:pt x="57" y="85"/>
                    <a:pt x="56" y="91"/>
                  </a:cubicBezTo>
                  <a:cubicBezTo>
                    <a:pt x="55" y="96"/>
                    <a:pt x="55" y="101"/>
                    <a:pt x="56" y="106"/>
                  </a:cubicBezTo>
                  <a:cubicBezTo>
                    <a:pt x="56" y="108"/>
                    <a:pt x="57" y="110"/>
                    <a:pt x="57" y="113"/>
                  </a:cubicBezTo>
                  <a:cubicBezTo>
                    <a:pt x="57" y="113"/>
                    <a:pt x="58" y="114"/>
                    <a:pt x="58" y="114"/>
                  </a:cubicBezTo>
                  <a:cubicBezTo>
                    <a:pt x="59" y="113"/>
                    <a:pt x="59" y="113"/>
                    <a:pt x="59" y="112"/>
                  </a:cubicBezTo>
                  <a:cubicBezTo>
                    <a:pt x="60" y="110"/>
                    <a:pt x="60" y="107"/>
                    <a:pt x="61" y="104"/>
                  </a:cubicBezTo>
                  <a:cubicBezTo>
                    <a:pt x="61" y="101"/>
                    <a:pt x="63" y="98"/>
                    <a:pt x="64" y="96"/>
                  </a:cubicBezTo>
                  <a:cubicBezTo>
                    <a:pt x="66" y="91"/>
                    <a:pt x="68" y="87"/>
                    <a:pt x="70" y="83"/>
                  </a:cubicBezTo>
                  <a:cubicBezTo>
                    <a:pt x="72" y="78"/>
                    <a:pt x="74" y="72"/>
                    <a:pt x="79" y="70"/>
                  </a:cubicBezTo>
                  <a:cubicBezTo>
                    <a:pt x="82" y="69"/>
                    <a:pt x="85" y="68"/>
                    <a:pt x="88" y="67"/>
                  </a:cubicBezTo>
                  <a:cubicBezTo>
                    <a:pt x="91" y="66"/>
                    <a:pt x="95" y="69"/>
                    <a:pt x="95" y="74"/>
                  </a:cubicBezTo>
                  <a:cubicBezTo>
                    <a:pt x="96" y="77"/>
                    <a:pt x="97" y="80"/>
                    <a:pt x="97" y="84"/>
                  </a:cubicBezTo>
                  <a:cubicBezTo>
                    <a:pt x="97" y="87"/>
                    <a:pt x="97" y="90"/>
                    <a:pt x="97" y="94"/>
                  </a:cubicBezTo>
                  <a:cubicBezTo>
                    <a:pt x="97" y="97"/>
                    <a:pt x="100" y="100"/>
                    <a:pt x="102" y="101"/>
                  </a:cubicBezTo>
                  <a:cubicBezTo>
                    <a:pt x="105" y="103"/>
                    <a:pt x="107" y="106"/>
                    <a:pt x="107" y="110"/>
                  </a:cubicBezTo>
                  <a:cubicBezTo>
                    <a:pt x="107" y="114"/>
                    <a:pt x="106" y="118"/>
                    <a:pt x="104" y="121"/>
                  </a:cubicBezTo>
                  <a:cubicBezTo>
                    <a:pt x="103" y="122"/>
                    <a:pt x="103" y="123"/>
                    <a:pt x="103" y="124"/>
                  </a:cubicBezTo>
                  <a:cubicBezTo>
                    <a:pt x="105" y="128"/>
                    <a:pt x="107" y="133"/>
                    <a:pt x="109" y="138"/>
                  </a:cubicBezTo>
                  <a:cubicBezTo>
                    <a:pt x="110" y="140"/>
                    <a:pt x="111" y="140"/>
                    <a:pt x="113" y="138"/>
                  </a:cubicBezTo>
                  <a:cubicBezTo>
                    <a:pt x="116" y="135"/>
                    <a:pt x="119" y="131"/>
                    <a:pt x="123" y="128"/>
                  </a:cubicBezTo>
                  <a:cubicBezTo>
                    <a:pt x="127" y="124"/>
                    <a:pt x="132" y="121"/>
                    <a:pt x="138" y="121"/>
                  </a:cubicBezTo>
                  <a:cubicBezTo>
                    <a:pt x="145" y="120"/>
                    <a:pt x="151" y="124"/>
                    <a:pt x="149" y="132"/>
                  </a:cubicBezTo>
                  <a:cubicBezTo>
                    <a:pt x="149" y="138"/>
                    <a:pt x="145" y="142"/>
                    <a:pt x="143" y="146"/>
                  </a:cubicBezTo>
                  <a:cubicBezTo>
                    <a:pt x="141" y="148"/>
                    <a:pt x="140" y="148"/>
                    <a:pt x="139" y="149"/>
                  </a:cubicBezTo>
                  <a:cubicBezTo>
                    <a:pt x="138" y="149"/>
                    <a:pt x="137" y="151"/>
                    <a:pt x="136" y="152"/>
                  </a:cubicBezTo>
                  <a:cubicBezTo>
                    <a:pt x="136" y="152"/>
                    <a:pt x="136" y="153"/>
                    <a:pt x="135" y="153"/>
                  </a:cubicBezTo>
                  <a:cubicBezTo>
                    <a:pt x="135" y="153"/>
                    <a:pt x="135" y="152"/>
                    <a:pt x="135" y="152"/>
                  </a:cubicBezTo>
                  <a:cubicBezTo>
                    <a:pt x="136" y="151"/>
                    <a:pt x="138" y="146"/>
                    <a:pt x="138" y="144"/>
                  </a:cubicBezTo>
                  <a:cubicBezTo>
                    <a:pt x="139" y="142"/>
                    <a:pt x="139" y="139"/>
                    <a:pt x="138" y="138"/>
                  </a:cubicBezTo>
                  <a:cubicBezTo>
                    <a:pt x="136" y="138"/>
                    <a:pt x="135" y="138"/>
                    <a:pt x="133" y="139"/>
                  </a:cubicBezTo>
                  <a:cubicBezTo>
                    <a:pt x="129" y="141"/>
                    <a:pt x="125" y="146"/>
                    <a:pt x="122" y="150"/>
                  </a:cubicBezTo>
                  <a:cubicBezTo>
                    <a:pt x="120" y="152"/>
                    <a:pt x="120" y="154"/>
                    <a:pt x="122" y="156"/>
                  </a:cubicBezTo>
                  <a:cubicBezTo>
                    <a:pt x="125" y="161"/>
                    <a:pt x="128" y="166"/>
                    <a:pt x="133" y="169"/>
                  </a:cubicBezTo>
                  <a:cubicBezTo>
                    <a:pt x="134" y="170"/>
                    <a:pt x="135" y="172"/>
                    <a:pt x="134" y="174"/>
                  </a:cubicBezTo>
                  <a:cubicBezTo>
                    <a:pt x="134" y="175"/>
                    <a:pt x="134" y="177"/>
                    <a:pt x="134" y="178"/>
                  </a:cubicBezTo>
                  <a:cubicBezTo>
                    <a:pt x="134" y="180"/>
                    <a:pt x="134" y="182"/>
                    <a:pt x="132" y="183"/>
                  </a:cubicBezTo>
                  <a:cubicBezTo>
                    <a:pt x="131" y="183"/>
                    <a:pt x="130" y="183"/>
                    <a:pt x="130" y="184"/>
                  </a:cubicBezTo>
                  <a:cubicBezTo>
                    <a:pt x="130" y="186"/>
                    <a:pt x="128" y="186"/>
                    <a:pt x="127" y="186"/>
                  </a:cubicBezTo>
                  <a:cubicBezTo>
                    <a:pt x="124" y="185"/>
                    <a:pt x="121" y="185"/>
                    <a:pt x="119" y="184"/>
                  </a:cubicBezTo>
                  <a:cubicBezTo>
                    <a:pt x="119" y="184"/>
                    <a:pt x="118" y="184"/>
                    <a:pt x="118" y="184"/>
                  </a:cubicBezTo>
                  <a:cubicBezTo>
                    <a:pt x="116" y="181"/>
                    <a:pt x="114" y="178"/>
                    <a:pt x="112" y="176"/>
                  </a:cubicBezTo>
                  <a:cubicBezTo>
                    <a:pt x="111" y="174"/>
                    <a:pt x="109" y="172"/>
                    <a:pt x="109" y="171"/>
                  </a:cubicBezTo>
                  <a:cubicBezTo>
                    <a:pt x="108" y="172"/>
                    <a:pt x="107" y="174"/>
                    <a:pt x="107" y="175"/>
                  </a:cubicBezTo>
                  <a:cubicBezTo>
                    <a:pt x="105" y="180"/>
                    <a:pt x="104" y="185"/>
                    <a:pt x="102" y="190"/>
                  </a:cubicBezTo>
                  <a:cubicBezTo>
                    <a:pt x="99" y="195"/>
                    <a:pt x="98" y="197"/>
                    <a:pt x="93" y="197"/>
                  </a:cubicBezTo>
                  <a:cubicBezTo>
                    <a:pt x="89" y="196"/>
                    <a:pt x="84" y="192"/>
                    <a:pt x="84" y="189"/>
                  </a:cubicBezTo>
                  <a:cubicBezTo>
                    <a:pt x="84" y="187"/>
                    <a:pt x="83" y="186"/>
                    <a:pt x="83" y="185"/>
                  </a:cubicBezTo>
                  <a:cubicBezTo>
                    <a:pt x="82" y="182"/>
                    <a:pt x="82" y="180"/>
                    <a:pt x="84" y="177"/>
                  </a:cubicBezTo>
                  <a:cubicBezTo>
                    <a:pt x="86" y="175"/>
                    <a:pt x="85" y="176"/>
                    <a:pt x="86" y="177"/>
                  </a:cubicBezTo>
                  <a:cubicBezTo>
                    <a:pt x="88" y="178"/>
                    <a:pt x="90" y="176"/>
                    <a:pt x="92" y="174"/>
                  </a:cubicBezTo>
                  <a:cubicBezTo>
                    <a:pt x="96" y="169"/>
                    <a:pt x="98" y="162"/>
                    <a:pt x="101" y="155"/>
                  </a:cubicBezTo>
                  <a:cubicBezTo>
                    <a:pt x="101" y="154"/>
                    <a:pt x="101" y="153"/>
                    <a:pt x="101" y="153"/>
                  </a:cubicBezTo>
                  <a:cubicBezTo>
                    <a:pt x="98" y="147"/>
                    <a:pt x="96" y="141"/>
                    <a:pt x="93" y="136"/>
                  </a:cubicBezTo>
                  <a:cubicBezTo>
                    <a:pt x="91" y="135"/>
                    <a:pt x="91" y="135"/>
                    <a:pt x="90" y="136"/>
                  </a:cubicBezTo>
                  <a:cubicBezTo>
                    <a:pt x="89" y="137"/>
                    <a:pt x="89" y="138"/>
                    <a:pt x="89" y="138"/>
                  </a:cubicBezTo>
                  <a:cubicBezTo>
                    <a:pt x="86" y="141"/>
                    <a:pt x="83" y="141"/>
                    <a:pt x="81" y="138"/>
                  </a:cubicBezTo>
                  <a:cubicBezTo>
                    <a:pt x="78" y="132"/>
                    <a:pt x="76" y="126"/>
                    <a:pt x="78" y="120"/>
                  </a:cubicBezTo>
                  <a:cubicBezTo>
                    <a:pt x="80" y="115"/>
                    <a:pt x="83" y="110"/>
                    <a:pt x="85" y="104"/>
                  </a:cubicBezTo>
                  <a:cubicBezTo>
                    <a:pt x="88" y="96"/>
                    <a:pt x="91" y="88"/>
                    <a:pt x="91" y="79"/>
                  </a:cubicBezTo>
                  <a:cubicBezTo>
                    <a:pt x="91" y="79"/>
                    <a:pt x="91" y="77"/>
                    <a:pt x="91" y="77"/>
                  </a:cubicBezTo>
                  <a:cubicBezTo>
                    <a:pt x="90" y="77"/>
                    <a:pt x="89" y="77"/>
                    <a:pt x="88" y="78"/>
                  </a:cubicBezTo>
                  <a:cubicBezTo>
                    <a:pt x="84" y="81"/>
                    <a:pt x="82" y="85"/>
                    <a:pt x="79" y="89"/>
                  </a:cubicBezTo>
                  <a:cubicBezTo>
                    <a:pt x="75" y="97"/>
                    <a:pt x="74" y="106"/>
                    <a:pt x="72" y="115"/>
                  </a:cubicBezTo>
                  <a:cubicBezTo>
                    <a:pt x="71" y="117"/>
                    <a:pt x="73" y="120"/>
                    <a:pt x="73" y="122"/>
                  </a:cubicBezTo>
                  <a:cubicBezTo>
                    <a:pt x="73" y="124"/>
                    <a:pt x="74" y="125"/>
                    <a:pt x="74" y="127"/>
                  </a:cubicBezTo>
                  <a:cubicBezTo>
                    <a:pt x="74" y="128"/>
                    <a:pt x="74" y="130"/>
                    <a:pt x="75" y="132"/>
                  </a:cubicBezTo>
                  <a:cubicBezTo>
                    <a:pt x="75" y="133"/>
                    <a:pt x="75" y="134"/>
                    <a:pt x="75" y="135"/>
                  </a:cubicBezTo>
                  <a:cubicBezTo>
                    <a:pt x="75" y="138"/>
                    <a:pt x="75" y="141"/>
                    <a:pt x="75" y="144"/>
                  </a:cubicBezTo>
                  <a:cubicBezTo>
                    <a:pt x="75" y="146"/>
                    <a:pt x="75" y="148"/>
                    <a:pt x="73" y="150"/>
                  </a:cubicBezTo>
                  <a:cubicBezTo>
                    <a:pt x="71" y="151"/>
                    <a:pt x="69" y="150"/>
                    <a:pt x="67" y="149"/>
                  </a:cubicBezTo>
                  <a:cubicBezTo>
                    <a:pt x="62" y="147"/>
                    <a:pt x="59" y="143"/>
                    <a:pt x="57" y="138"/>
                  </a:cubicBezTo>
                  <a:cubicBezTo>
                    <a:pt x="53" y="132"/>
                    <a:pt x="52" y="125"/>
                    <a:pt x="51" y="118"/>
                  </a:cubicBezTo>
                  <a:cubicBezTo>
                    <a:pt x="51" y="104"/>
                    <a:pt x="53" y="90"/>
                    <a:pt x="57" y="76"/>
                  </a:cubicBezTo>
                  <a:cubicBezTo>
                    <a:pt x="57" y="74"/>
                    <a:pt x="58" y="72"/>
                    <a:pt x="57" y="71"/>
                  </a:cubicBezTo>
                  <a:cubicBezTo>
                    <a:pt x="57" y="71"/>
                    <a:pt x="56" y="71"/>
                    <a:pt x="55" y="72"/>
                  </a:cubicBezTo>
                  <a:cubicBezTo>
                    <a:pt x="51" y="79"/>
                    <a:pt x="46" y="86"/>
                    <a:pt x="42" y="93"/>
                  </a:cubicBezTo>
                  <a:cubicBezTo>
                    <a:pt x="41" y="94"/>
                    <a:pt x="40" y="96"/>
                    <a:pt x="40" y="97"/>
                  </a:cubicBezTo>
                  <a:cubicBezTo>
                    <a:pt x="34" y="105"/>
                    <a:pt x="31" y="115"/>
                    <a:pt x="26" y="124"/>
                  </a:cubicBezTo>
                  <a:cubicBezTo>
                    <a:pt x="23" y="130"/>
                    <a:pt x="20" y="137"/>
                    <a:pt x="16" y="143"/>
                  </a:cubicBezTo>
                  <a:cubicBezTo>
                    <a:pt x="14" y="147"/>
                    <a:pt x="11" y="148"/>
                    <a:pt x="7" y="147"/>
                  </a:cubicBezTo>
                  <a:cubicBezTo>
                    <a:pt x="4" y="147"/>
                    <a:pt x="2" y="145"/>
                    <a:pt x="0" y="142"/>
                  </a:cubicBezTo>
                  <a:close/>
                  <a:moveTo>
                    <a:pt x="14" y="34"/>
                  </a:moveTo>
                  <a:cubicBezTo>
                    <a:pt x="16" y="34"/>
                    <a:pt x="18" y="35"/>
                    <a:pt x="19" y="36"/>
                  </a:cubicBezTo>
                  <a:cubicBezTo>
                    <a:pt x="21" y="36"/>
                    <a:pt x="22" y="37"/>
                    <a:pt x="23" y="37"/>
                  </a:cubicBezTo>
                  <a:cubicBezTo>
                    <a:pt x="25" y="37"/>
                    <a:pt x="26" y="38"/>
                    <a:pt x="26" y="40"/>
                  </a:cubicBezTo>
                  <a:cubicBezTo>
                    <a:pt x="26" y="42"/>
                    <a:pt x="26" y="44"/>
                    <a:pt x="26" y="47"/>
                  </a:cubicBezTo>
                  <a:cubicBezTo>
                    <a:pt x="26" y="49"/>
                    <a:pt x="25" y="55"/>
                    <a:pt x="26" y="55"/>
                  </a:cubicBezTo>
                  <a:cubicBezTo>
                    <a:pt x="27" y="55"/>
                    <a:pt x="29" y="49"/>
                    <a:pt x="30" y="47"/>
                  </a:cubicBezTo>
                  <a:cubicBezTo>
                    <a:pt x="31" y="45"/>
                    <a:pt x="32" y="42"/>
                    <a:pt x="35" y="41"/>
                  </a:cubicBezTo>
                  <a:cubicBezTo>
                    <a:pt x="40" y="40"/>
                    <a:pt x="45" y="37"/>
                    <a:pt x="48" y="33"/>
                  </a:cubicBezTo>
                  <a:cubicBezTo>
                    <a:pt x="51" y="30"/>
                    <a:pt x="53" y="27"/>
                    <a:pt x="51" y="23"/>
                  </a:cubicBezTo>
                  <a:cubicBezTo>
                    <a:pt x="49" y="17"/>
                    <a:pt x="46" y="11"/>
                    <a:pt x="39" y="9"/>
                  </a:cubicBezTo>
                  <a:cubicBezTo>
                    <a:pt x="36" y="8"/>
                    <a:pt x="33" y="7"/>
                    <a:pt x="29" y="7"/>
                  </a:cubicBezTo>
                  <a:cubicBezTo>
                    <a:pt x="25" y="7"/>
                    <a:pt x="20" y="7"/>
                    <a:pt x="16" y="8"/>
                  </a:cubicBezTo>
                  <a:cubicBezTo>
                    <a:pt x="13" y="9"/>
                    <a:pt x="11" y="9"/>
                    <a:pt x="10" y="12"/>
                  </a:cubicBezTo>
                  <a:cubicBezTo>
                    <a:pt x="9" y="14"/>
                    <a:pt x="8" y="17"/>
                    <a:pt x="7" y="19"/>
                  </a:cubicBezTo>
                  <a:cubicBezTo>
                    <a:pt x="5" y="24"/>
                    <a:pt x="8" y="33"/>
                    <a:pt x="14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-1695450" y="-1049338"/>
              <a:ext cx="127000" cy="174625"/>
            </a:xfrm>
            <a:custGeom>
              <a:avLst/>
              <a:gdLst>
                <a:gd name="T0" fmla="*/ 81 w 167"/>
                <a:gd name="T1" fmla="*/ 122 h 228"/>
                <a:gd name="T2" fmla="*/ 96 w 167"/>
                <a:gd name="T3" fmla="*/ 130 h 228"/>
                <a:gd name="T4" fmla="*/ 82 w 167"/>
                <a:gd name="T5" fmla="*/ 167 h 228"/>
                <a:gd name="T6" fmla="*/ 99 w 167"/>
                <a:gd name="T7" fmla="*/ 175 h 228"/>
                <a:gd name="T8" fmla="*/ 87 w 167"/>
                <a:gd name="T9" fmla="*/ 195 h 228"/>
                <a:gd name="T10" fmla="*/ 84 w 167"/>
                <a:gd name="T11" fmla="*/ 216 h 228"/>
                <a:gd name="T12" fmla="*/ 110 w 167"/>
                <a:gd name="T13" fmla="*/ 210 h 228"/>
                <a:gd name="T14" fmla="*/ 150 w 167"/>
                <a:gd name="T15" fmla="*/ 201 h 228"/>
                <a:gd name="T16" fmla="*/ 161 w 167"/>
                <a:gd name="T17" fmla="*/ 197 h 228"/>
                <a:gd name="T18" fmla="*/ 163 w 167"/>
                <a:gd name="T19" fmla="*/ 174 h 228"/>
                <a:gd name="T20" fmla="*/ 124 w 167"/>
                <a:gd name="T21" fmla="*/ 178 h 228"/>
                <a:gd name="T22" fmla="*/ 121 w 167"/>
                <a:gd name="T23" fmla="*/ 159 h 228"/>
                <a:gd name="T24" fmla="*/ 138 w 167"/>
                <a:gd name="T25" fmla="*/ 128 h 228"/>
                <a:gd name="T26" fmla="*/ 114 w 167"/>
                <a:gd name="T27" fmla="*/ 133 h 228"/>
                <a:gd name="T28" fmla="*/ 118 w 167"/>
                <a:gd name="T29" fmla="*/ 112 h 228"/>
                <a:gd name="T30" fmla="*/ 136 w 167"/>
                <a:gd name="T31" fmla="*/ 85 h 228"/>
                <a:gd name="T32" fmla="*/ 147 w 167"/>
                <a:gd name="T33" fmla="*/ 25 h 228"/>
                <a:gd name="T34" fmla="*/ 112 w 167"/>
                <a:gd name="T35" fmla="*/ 1 h 228"/>
                <a:gd name="T36" fmla="*/ 97 w 167"/>
                <a:gd name="T37" fmla="*/ 5 h 228"/>
                <a:gd name="T38" fmla="*/ 66 w 167"/>
                <a:gd name="T39" fmla="*/ 46 h 228"/>
                <a:gd name="T40" fmla="*/ 83 w 167"/>
                <a:gd name="T41" fmla="*/ 53 h 228"/>
                <a:gd name="T42" fmla="*/ 116 w 167"/>
                <a:gd name="T43" fmla="*/ 21 h 228"/>
                <a:gd name="T44" fmla="*/ 131 w 167"/>
                <a:gd name="T45" fmla="*/ 46 h 228"/>
                <a:gd name="T46" fmla="*/ 115 w 167"/>
                <a:gd name="T47" fmla="*/ 89 h 228"/>
                <a:gd name="T48" fmla="*/ 111 w 167"/>
                <a:gd name="T49" fmla="*/ 76 h 228"/>
                <a:gd name="T50" fmla="*/ 123 w 167"/>
                <a:gd name="T51" fmla="*/ 53 h 228"/>
                <a:gd name="T52" fmla="*/ 103 w 167"/>
                <a:gd name="T53" fmla="*/ 49 h 228"/>
                <a:gd name="T54" fmla="*/ 89 w 167"/>
                <a:gd name="T55" fmla="*/ 59 h 228"/>
                <a:gd name="T56" fmla="*/ 81 w 167"/>
                <a:gd name="T57" fmla="*/ 80 h 228"/>
                <a:gd name="T58" fmla="*/ 79 w 167"/>
                <a:gd name="T59" fmla="*/ 81 h 228"/>
                <a:gd name="T60" fmla="*/ 59 w 167"/>
                <a:gd name="T61" fmla="*/ 102 h 228"/>
                <a:gd name="T62" fmla="*/ 84 w 167"/>
                <a:gd name="T63" fmla="*/ 87 h 228"/>
                <a:gd name="T64" fmla="*/ 89 w 167"/>
                <a:gd name="T65" fmla="*/ 102 h 228"/>
                <a:gd name="T66" fmla="*/ 82 w 167"/>
                <a:gd name="T67" fmla="*/ 88 h 228"/>
                <a:gd name="T68" fmla="*/ 7 w 167"/>
                <a:gd name="T69" fmla="*/ 103 h 228"/>
                <a:gd name="T70" fmla="*/ 33 w 167"/>
                <a:gd name="T71" fmla="*/ 100 h 228"/>
                <a:gd name="T72" fmla="*/ 40 w 167"/>
                <a:gd name="T73" fmla="*/ 123 h 228"/>
                <a:gd name="T74" fmla="*/ 10 w 167"/>
                <a:gd name="T75" fmla="*/ 157 h 228"/>
                <a:gd name="T76" fmla="*/ 32 w 167"/>
                <a:gd name="T77" fmla="*/ 185 h 228"/>
                <a:gd name="T78" fmla="*/ 42 w 167"/>
                <a:gd name="T79" fmla="*/ 226 h 228"/>
                <a:gd name="T80" fmla="*/ 61 w 167"/>
                <a:gd name="T81" fmla="*/ 185 h 228"/>
                <a:gd name="T82" fmla="*/ 67 w 167"/>
                <a:gd name="T83" fmla="*/ 143 h 228"/>
                <a:gd name="T84" fmla="*/ 66 w 167"/>
                <a:gd name="T85" fmla="*/ 139 h 228"/>
                <a:gd name="T86" fmla="*/ 48 w 167"/>
                <a:gd name="T87" fmla="*/ 197 h 228"/>
                <a:gd name="T88" fmla="*/ 46 w 167"/>
                <a:gd name="T89" fmla="*/ 191 h 228"/>
                <a:gd name="T90" fmla="*/ 53 w 167"/>
                <a:gd name="T91" fmla="*/ 137 h 228"/>
                <a:gd name="T92" fmla="*/ 46 w 167"/>
                <a:gd name="T93" fmla="*/ 110 h 228"/>
                <a:gd name="T94" fmla="*/ 52 w 167"/>
                <a:gd name="T95" fmla="*/ 68 h 228"/>
                <a:gd name="T96" fmla="*/ 22 w 167"/>
                <a:gd name="T97" fmla="*/ 71 h 228"/>
                <a:gd name="T98" fmla="*/ 1 w 167"/>
                <a:gd name="T99" fmla="*/ 95 h 228"/>
                <a:gd name="T100" fmla="*/ 34 w 167"/>
                <a:gd name="T101" fmla="*/ 162 h 228"/>
                <a:gd name="T102" fmla="*/ 33 w 167"/>
                <a:gd name="T103" fmla="*/ 146 h 228"/>
                <a:gd name="T104" fmla="*/ 35 w 167"/>
                <a:gd name="T105" fmla="*/ 16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7" h="228">
                  <a:moveTo>
                    <a:pt x="62" y="112"/>
                  </a:moveTo>
                  <a:cubicBezTo>
                    <a:pt x="65" y="117"/>
                    <a:pt x="69" y="122"/>
                    <a:pt x="76" y="122"/>
                  </a:cubicBezTo>
                  <a:cubicBezTo>
                    <a:pt x="77" y="122"/>
                    <a:pt x="79" y="123"/>
                    <a:pt x="81" y="122"/>
                  </a:cubicBezTo>
                  <a:cubicBezTo>
                    <a:pt x="82" y="121"/>
                    <a:pt x="83" y="122"/>
                    <a:pt x="84" y="123"/>
                  </a:cubicBezTo>
                  <a:cubicBezTo>
                    <a:pt x="85" y="127"/>
                    <a:pt x="88" y="128"/>
                    <a:pt x="92" y="128"/>
                  </a:cubicBezTo>
                  <a:cubicBezTo>
                    <a:pt x="95" y="127"/>
                    <a:pt x="96" y="128"/>
                    <a:pt x="96" y="130"/>
                  </a:cubicBezTo>
                  <a:cubicBezTo>
                    <a:pt x="97" y="133"/>
                    <a:pt x="97" y="137"/>
                    <a:pt x="97" y="140"/>
                  </a:cubicBezTo>
                  <a:cubicBezTo>
                    <a:pt x="97" y="144"/>
                    <a:pt x="96" y="148"/>
                    <a:pt x="92" y="151"/>
                  </a:cubicBezTo>
                  <a:cubicBezTo>
                    <a:pt x="87" y="155"/>
                    <a:pt x="85" y="161"/>
                    <a:pt x="82" y="167"/>
                  </a:cubicBezTo>
                  <a:cubicBezTo>
                    <a:pt x="81" y="169"/>
                    <a:pt x="82" y="170"/>
                    <a:pt x="83" y="171"/>
                  </a:cubicBezTo>
                  <a:cubicBezTo>
                    <a:pt x="87" y="173"/>
                    <a:pt x="91" y="174"/>
                    <a:pt x="96" y="173"/>
                  </a:cubicBezTo>
                  <a:cubicBezTo>
                    <a:pt x="98" y="173"/>
                    <a:pt x="98" y="173"/>
                    <a:pt x="99" y="175"/>
                  </a:cubicBezTo>
                  <a:cubicBezTo>
                    <a:pt x="99" y="178"/>
                    <a:pt x="99" y="180"/>
                    <a:pt x="100" y="183"/>
                  </a:cubicBezTo>
                  <a:cubicBezTo>
                    <a:pt x="100" y="185"/>
                    <a:pt x="99" y="187"/>
                    <a:pt x="98" y="188"/>
                  </a:cubicBezTo>
                  <a:cubicBezTo>
                    <a:pt x="94" y="191"/>
                    <a:pt x="90" y="192"/>
                    <a:pt x="87" y="195"/>
                  </a:cubicBezTo>
                  <a:cubicBezTo>
                    <a:pt x="86" y="196"/>
                    <a:pt x="84" y="197"/>
                    <a:pt x="83" y="199"/>
                  </a:cubicBezTo>
                  <a:cubicBezTo>
                    <a:pt x="80" y="203"/>
                    <a:pt x="79" y="209"/>
                    <a:pt x="82" y="212"/>
                  </a:cubicBezTo>
                  <a:cubicBezTo>
                    <a:pt x="82" y="213"/>
                    <a:pt x="83" y="215"/>
                    <a:pt x="84" y="216"/>
                  </a:cubicBezTo>
                  <a:cubicBezTo>
                    <a:pt x="85" y="219"/>
                    <a:pt x="88" y="221"/>
                    <a:pt x="91" y="220"/>
                  </a:cubicBezTo>
                  <a:cubicBezTo>
                    <a:pt x="93" y="219"/>
                    <a:pt x="96" y="218"/>
                    <a:pt x="98" y="217"/>
                  </a:cubicBezTo>
                  <a:cubicBezTo>
                    <a:pt x="102" y="214"/>
                    <a:pt x="106" y="212"/>
                    <a:pt x="110" y="210"/>
                  </a:cubicBezTo>
                  <a:cubicBezTo>
                    <a:pt x="113" y="208"/>
                    <a:pt x="116" y="207"/>
                    <a:pt x="119" y="205"/>
                  </a:cubicBezTo>
                  <a:cubicBezTo>
                    <a:pt x="126" y="202"/>
                    <a:pt x="134" y="199"/>
                    <a:pt x="142" y="200"/>
                  </a:cubicBezTo>
                  <a:cubicBezTo>
                    <a:pt x="145" y="200"/>
                    <a:pt x="148" y="201"/>
                    <a:pt x="150" y="201"/>
                  </a:cubicBezTo>
                  <a:cubicBezTo>
                    <a:pt x="151" y="201"/>
                    <a:pt x="152" y="202"/>
                    <a:pt x="153" y="201"/>
                  </a:cubicBezTo>
                  <a:cubicBezTo>
                    <a:pt x="156" y="200"/>
                    <a:pt x="157" y="199"/>
                    <a:pt x="159" y="198"/>
                  </a:cubicBezTo>
                  <a:cubicBezTo>
                    <a:pt x="160" y="198"/>
                    <a:pt x="161" y="197"/>
                    <a:pt x="161" y="197"/>
                  </a:cubicBezTo>
                  <a:cubicBezTo>
                    <a:pt x="162" y="194"/>
                    <a:pt x="163" y="192"/>
                    <a:pt x="164" y="189"/>
                  </a:cubicBezTo>
                  <a:cubicBezTo>
                    <a:pt x="165" y="186"/>
                    <a:pt x="165" y="183"/>
                    <a:pt x="166" y="180"/>
                  </a:cubicBezTo>
                  <a:cubicBezTo>
                    <a:pt x="167" y="177"/>
                    <a:pt x="166" y="175"/>
                    <a:pt x="163" y="174"/>
                  </a:cubicBezTo>
                  <a:cubicBezTo>
                    <a:pt x="161" y="173"/>
                    <a:pt x="158" y="173"/>
                    <a:pt x="156" y="173"/>
                  </a:cubicBezTo>
                  <a:cubicBezTo>
                    <a:pt x="152" y="173"/>
                    <a:pt x="148" y="172"/>
                    <a:pt x="144" y="173"/>
                  </a:cubicBezTo>
                  <a:cubicBezTo>
                    <a:pt x="137" y="174"/>
                    <a:pt x="131" y="177"/>
                    <a:pt x="124" y="178"/>
                  </a:cubicBezTo>
                  <a:cubicBezTo>
                    <a:pt x="123" y="179"/>
                    <a:pt x="122" y="178"/>
                    <a:pt x="122" y="177"/>
                  </a:cubicBezTo>
                  <a:cubicBezTo>
                    <a:pt x="120" y="176"/>
                    <a:pt x="120" y="174"/>
                    <a:pt x="119" y="172"/>
                  </a:cubicBezTo>
                  <a:cubicBezTo>
                    <a:pt x="118" y="167"/>
                    <a:pt x="117" y="163"/>
                    <a:pt x="121" y="159"/>
                  </a:cubicBezTo>
                  <a:cubicBezTo>
                    <a:pt x="124" y="155"/>
                    <a:pt x="128" y="151"/>
                    <a:pt x="133" y="148"/>
                  </a:cubicBezTo>
                  <a:cubicBezTo>
                    <a:pt x="138" y="144"/>
                    <a:pt x="142" y="137"/>
                    <a:pt x="138" y="130"/>
                  </a:cubicBezTo>
                  <a:cubicBezTo>
                    <a:pt x="138" y="129"/>
                    <a:pt x="138" y="129"/>
                    <a:pt x="138" y="128"/>
                  </a:cubicBezTo>
                  <a:cubicBezTo>
                    <a:pt x="137" y="125"/>
                    <a:pt x="134" y="123"/>
                    <a:pt x="131" y="124"/>
                  </a:cubicBezTo>
                  <a:cubicBezTo>
                    <a:pt x="128" y="125"/>
                    <a:pt x="125" y="127"/>
                    <a:pt x="122" y="128"/>
                  </a:cubicBezTo>
                  <a:cubicBezTo>
                    <a:pt x="119" y="129"/>
                    <a:pt x="117" y="131"/>
                    <a:pt x="114" y="133"/>
                  </a:cubicBezTo>
                  <a:cubicBezTo>
                    <a:pt x="112" y="134"/>
                    <a:pt x="111" y="134"/>
                    <a:pt x="111" y="132"/>
                  </a:cubicBezTo>
                  <a:cubicBezTo>
                    <a:pt x="111" y="129"/>
                    <a:pt x="110" y="126"/>
                    <a:pt x="110" y="124"/>
                  </a:cubicBezTo>
                  <a:cubicBezTo>
                    <a:pt x="110" y="118"/>
                    <a:pt x="113" y="114"/>
                    <a:pt x="118" y="112"/>
                  </a:cubicBezTo>
                  <a:cubicBezTo>
                    <a:pt x="125" y="111"/>
                    <a:pt x="128" y="107"/>
                    <a:pt x="129" y="101"/>
                  </a:cubicBezTo>
                  <a:cubicBezTo>
                    <a:pt x="130" y="99"/>
                    <a:pt x="130" y="98"/>
                    <a:pt x="131" y="96"/>
                  </a:cubicBezTo>
                  <a:cubicBezTo>
                    <a:pt x="132" y="92"/>
                    <a:pt x="135" y="89"/>
                    <a:pt x="136" y="85"/>
                  </a:cubicBezTo>
                  <a:cubicBezTo>
                    <a:pt x="138" y="80"/>
                    <a:pt x="140" y="75"/>
                    <a:pt x="142" y="70"/>
                  </a:cubicBezTo>
                  <a:cubicBezTo>
                    <a:pt x="144" y="60"/>
                    <a:pt x="146" y="50"/>
                    <a:pt x="148" y="40"/>
                  </a:cubicBezTo>
                  <a:cubicBezTo>
                    <a:pt x="148" y="35"/>
                    <a:pt x="148" y="30"/>
                    <a:pt x="147" y="25"/>
                  </a:cubicBezTo>
                  <a:cubicBezTo>
                    <a:pt x="146" y="21"/>
                    <a:pt x="144" y="17"/>
                    <a:pt x="141" y="14"/>
                  </a:cubicBezTo>
                  <a:cubicBezTo>
                    <a:pt x="138" y="9"/>
                    <a:pt x="134" y="4"/>
                    <a:pt x="128" y="2"/>
                  </a:cubicBezTo>
                  <a:cubicBezTo>
                    <a:pt x="123" y="0"/>
                    <a:pt x="117" y="0"/>
                    <a:pt x="112" y="1"/>
                  </a:cubicBezTo>
                  <a:cubicBezTo>
                    <a:pt x="112" y="1"/>
                    <a:pt x="111" y="1"/>
                    <a:pt x="110" y="1"/>
                  </a:cubicBezTo>
                  <a:cubicBezTo>
                    <a:pt x="109" y="2"/>
                    <a:pt x="107" y="2"/>
                    <a:pt x="105" y="3"/>
                  </a:cubicBezTo>
                  <a:cubicBezTo>
                    <a:pt x="102" y="4"/>
                    <a:pt x="100" y="4"/>
                    <a:pt x="97" y="5"/>
                  </a:cubicBezTo>
                  <a:cubicBezTo>
                    <a:pt x="89" y="10"/>
                    <a:pt x="82" y="17"/>
                    <a:pt x="76" y="24"/>
                  </a:cubicBezTo>
                  <a:cubicBezTo>
                    <a:pt x="73" y="29"/>
                    <a:pt x="70" y="33"/>
                    <a:pt x="68" y="39"/>
                  </a:cubicBezTo>
                  <a:cubicBezTo>
                    <a:pt x="68" y="41"/>
                    <a:pt x="66" y="43"/>
                    <a:pt x="66" y="46"/>
                  </a:cubicBezTo>
                  <a:cubicBezTo>
                    <a:pt x="65" y="49"/>
                    <a:pt x="66" y="52"/>
                    <a:pt x="68" y="53"/>
                  </a:cubicBezTo>
                  <a:cubicBezTo>
                    <a:pt x="70" y="53"/>
                    <a:pt x="72" y="54"/>
                    <a:pt x="75" y="54"/>
                  </a:cubicBezTo>
                  <a:cubicBezTo>
                    <a:pt x="78" y="54"/>
                    <a:pt x="80" y="54"/>
                    <a:pt x="83" y="53"/>
                  </a:cubicBezTo>
                  <a:cubicBezTo>
                    <a:pt x="85" y="52"/>
                    <a:pt x="87" y="51"/>
                    <a:pt x="88" y="50"/>
                  </a:cubicBezTo>
                  <a:cubicBezTo>
                    <a:pt x="91" y="46"/>
                    <a:pt x="94" y="42"/>
                    <a:pt x="97" y="38"/>
                  </a:cubicBezTo>
                  <a:cubicBezTo>
                    <a:pt x="102" y="31"/>
                    <a:pt x="108" y="25"/>
                    <a:pt x="116" y="21"/>
                  </a:cubicBezTo>
                  <a:cubicBezTo>
                    <a:pt x="120" y="20"/>
                    <a:pt x="122" y="20"/>
                    <a:pt x="125" y="23"/>
                  </a:cubicBezTo>
                  <a:cubicBezTo>
                    <a:pt x="128" y="26"/>
                    <a:pt x="130" y="30"/>
                    <a:pt x="131" y="35"/>
                  </a:cubicBezTo>
                  <a:cubicBezTo>
                    <a:pt x="131" y="38"/>
                    <a:pt x="131" y="42"/>
                    <a:pt x="131" y="46"/>
                  </a:cubicBezTo>
                  <a:cubicBezTo>
                    <a:pt x="130" y="52"/>
                    <a:pt x="129" y="58"/>
                    <a:pt x="128" y="64"/>
                  </a:cubicBezTo>
                  <a:cubicBezTo>
                    <a:pt x="127" y="70"/>
                    <a:pt x="125" y="76"/>
                    <a:pt x="123" y="82"/>
                  </a:cubicBezTo>
                  <a:cubicBezTo>
                    <a:pt x="122" y="86"/>
                    <a:pt x="119" y="89"/>
                    <a:pt x="115" y="89"/>
                  </a:cubicBezTo>
                  <a:cubicBezTo>
                    <a:pt x="114" y="89"/>
                    <a:pt x="113" y="89"/>
                    <a:pt x="112" y="90"/>
                  </a:cubicBezTo>
                  <a:cubicBezTo>
                    <a:pt x="110" y="90"/>
                    <a:pt x="109" y="89"/>
                    <a:pt x="109" y="87"/>
                  </a:cubicBezTo>
                  <a:cubicBezTo>
                    <a:pt x="109" y="84"/>
                    <a:pt x="109" y="80"/>
                    <a:pt x="111" y="76"/>
                  </a:cubicBezTo>
                  <a:cubicBezTo>
                    <a:pt x="114" y="73"/>
                    <a:pt x="117" y="69"/>
                    <a:pt x="120" y="66"/>
                  </a:cubicBezTo>
                  <a:cubicBezTo>
                    <a:pt x="121" y="65"/>
                    <a:pt x="121" y="64"/>
                    <a:pt x="122" y="63"/>
                  </a:cubicBezTo>
                  <a:cubicBezTo>
                    <a:pt x="122" y="60"/>
                    <a:pt x="122" y="56"/>
                    <a:pt x="123" y="53"/>
                  </a:cubicBezTo>
                  <a:cubicBezTo>
                    <a:pt x="123" y="52"/>
                    <a:pt x="122" y="51"/>
                    <a:pt x="122" y="51"/>
                  </a:cubicBezTo>
                  <a:cubicBezTo>
                    <a:pt x="117" y="48"/>
                    <a:pt x="112" y="45"/>
                    <a:pt x="106" y="49"/>
                  </a:cubicBezTo>
                  <a:cubicBezTo>
                    <a:pt x="105" y="50"/>
                    <a:pt x="104" y="50"/>
                    <a:pt x="103" y="49"/>
                  </a:cubicBezTo>
                  <a:cubicBezTo>
                    <a:pt x="100" y="47"/>
                    <a:pt x="94" y="47"/>
                    <a:pt x="91" y="50"/>
                  </a:cubicBezTo>
                  <a:cubicBezTo>
                    <a:pt x="90" y="52"/>
                    <a:pt x="90" y="54"/>
                    <a:pt x="89" y="56"/>
                  </a:cubicBezTo>
                  <a:cubicBezTo>
                    <a:pt x="89" y="57"/>
                    <a:pt x="88" y="59"/>
                    <a:pt x="89" y="59"/>
                  </a:cubicBezTo>
                  <a:cubicBezTo>
                    <a:pt x="90" y="61"/>
                    <a:pt x="89" y="62"/>
                    <a:pt x="88" y="63"/>
                  </a:cubicBezTo>
                  <a:cubicBezTo>
                    <a:pt x="87" y="64"/>
                    <a:pt x="86" y="66"/>
                    <a:pt x="85" y="67"/>
                  </a:cubicBezTo>
                  <a:cubicBezTo>
                    <a:pt x="82" y="71"/>
                    <a:pt x="80" y="75"/>
                    <a:pt x="81" y="80"/>
                  </a:cubicBezTo>
                  <a:cubicBezTo>
                    <a:pt x="81" y="81"/>
                    <a:pt x="81" y="82"/>
                    <a:pt x="81" y="83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0" y="82"/>
                    <a:pt x="79" y="82"/>
                    <a:pt x="79" y="81"/>
                  </a:cubicBezTo>
                  <a:cubicBezTo>
                    <a:pt x="76" y="75"/>
                    <a:pt x="72" y="73"/>
                    <a:pt x="66" y="73"/>
                  </a:cubicBezTo>
                  <a:cubicBezTo>
                    <a:pt x="61" y="73"/>
                    <a:pt x="54" y="78"/>
                    <a:pt x="55" y="85"/>
                  </a:cubicBezTo>
                  <a:cubicBezTo>
                    <a:pt x="56" y="91"/>
                    <a:pt x="57" y="96"/>
                    <a:pt x="59" y="102"/>
                  </a:cubicBezTo>
                  <a:cubicBezTo>
                    <a:pt x="60" y="105"/>
                    <a:pt x="61" y="109"/>
                    <a:pt x="62" y="112"/>
                  </a:cubicBezTo>
                  <a:close/>
                  <a:moveTo>
                    <a:pt x="82" y="87"/>
                  </a:moveTo>
                  <a:cubicBezTo>
                    <a:pt x="83" y="86"/>
                    <a:pt x="83" y="87"/>
                    <a:pt x="84" y="87"/>
                  </a:cubicBezTo>
                  <a:cubicBezTo>
                    <a:pt x="86" y="89"/>
                    <a:pt x="88" y="90"/>
                    <a:pt x="91" y="91"/>
                  </a:cubicBezTo>
                  <a:cubicBezTo>
                    <a:pt x="92" y="91"/>
                    <a:pt x="93" y="93"/>
                    <a:pt x="93" y="93"/>
                  </a:cubicBezTo>
                  <a:cubicBezTo>
                    <a:pt x="92" y="96"/>
                    <a:pt x="91" y="99"/>
                    <a:pt x="89" y="102"/>
                  </a:cubicBezTo>
                  <a:cubicBezTo>
                    <a:pt x="89" y="102"/>
                    <a:pt x="89" y="103"/>
                    <a:pt x="88" y="103"/>
                  </a:cubicBezTo>
                  <a:cubicBezTo>
                    <a:pt x="88" y="103"/>
                    <a:pt x="87" y="102"/>
                    <a:pt x="87" y="102"/>
                  </a:cubicBezTo>
                  <a:cubicBezTo>
                    <a:pt x="86" y="97"/>
                    <a:pt x="84" y="93"/>
                    <a:pt x="82" y="88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82" y="87"/>
                    <a:pt x="82" y="87"/>
                    <a:pt x="82" y="87"/>
                  </a:cubicBezTo>
                  <a:close/>
                  <a:moveTo>
                    <a:pt x="7" y="103"/>
                  </a:moveTo>
                  <a:cubicBezTo>
                    <a:pt x="8" y="103"/>
                    <a:pt x="9" y="104"/>
                    <a:pt x="10" y="105"/>
                  </a:cubicBezTo>
                  <a:cubicBezTo>
                    <a:pt x="13" y="109"/>
                    <a:pt x="20" y="110"/>
                    <a:pt x="24" y="107"/>
                  </a:cubicBezTo>
                  <a:cubicBezTo>
                    <a:pt x="27" y="104"/>
                    <a:pt x="30" y="102"/>
                    <a:pt x="33" y="100"/>
                  </a:cubicBezTo>
                  <a:cubicBezTo>
                    <a:pt x="34" y="98"/>
                    <a:pt x="35" y="98"/>
                    <a:pt x="36" y="100"/>
                  </a:cubicBezTo>
                  <a:cubicBezTo>
                    <a:pt x="37" y="102"/>
                    <a:pt x="37" y="104"/>
                    <a:pt x="38" y="107"/>
                  </a:cubicBezTo>
                  <a:cubicBezTo>
                    <a:pt x="38" y="112"/>
                    <a:pt x="39" y="118"/>
                    <a:pt x="40" y="123"/>
                  </a:cubicBezTo>
                  <a:cubicBezTo>
                    <a:pt x="40" y="127"/>
                    <a:pt x="38" y="129"/>
                    <a:pt x="35" y="129"/>
                  </a:cubicBezTo>
                  <a:cubicBezTo>
                    <a:pt x="31" y="130"/>
                    <a:pt x="28" y="131"/>
                    <a:pt x="25" y="133"/>
                  </a:cubicBezTo>
                  <a:cubicBezTo>
                    <a:pt x="17" y="139"/>
                    <a:pt x="13" y="147"/>
                    <a:pt x="10" y="157"/>
                  </a:cubicBezTo>
                  <a:cubicBezTo>
                    <a:pt x="8" y="163"/>
                    <a:pt x="8" y="168"/>
                    <a:pt x="12" y="174"/>
                  </a:cubicBezTo>
                  <a:cubicBezTo>
                    <a:pt x="17" y="180"/>
                    <a:pt x="22" y="183"/>
                    <a:pt x="30" y="182"/>
                  </a:cubicBezTo>
                  <a:cubicBezTo>
                    <a:pt x="31" y="182"/>
                    <a:pt x="32" y="183"/>
                    <a:pt x="32" y="185"/>
                  </a:cubicBezTo>
                  <a:cubicBezTo>
                    <a:pt x="31" y="192"/>
                    <a:pt x="30" y="199"/>
                    <a:pt x="30" y="207"/>
                  </a:cubicBezTo>
                  <a:cubicBezTo>
                    <a:pt x="29" y="211"/>
                    <a:pt x="29" y="216"/>
                    <a:pt x="31" y="220"/>
                  </a:cubicBezTo>
                  <a:cubicBezTo>
                    <a:pt x="33" y="225"/>
                    <a:pt x="38" y="228"/>
                    <a:pt x="42" y="226"/>
                  </a:cubicBezTo>
                  <a:cubicBezTo>
                    <a:pt x="44" y="225"/>
                    <a:pt x="45" y="223"/>
                    <a:pt x="47" y="221"/>
                  </a:cubicBezTo>
                  <a:cubicBezTo>
                    <a:pt x="53" y="214"/>
                    <a:pt x="56" y="205"/>
                    <a:pt x="58" y="195"/>
                  </a:cubicBezTo>
                  <a:cubicBezTo>
                    <a:pt x="59" y="192"/>
                    <a:pt x="60" y="189"/>
                    <a:pt x="61" y="185"/>
                  </a:cubicBezTo>
                  <a:cubicBezTo>
                    <a:pt x="62" y="180"/>
                    <a:pt x="63" y="175"/>
                    <a:pt x="64" y="170"/>
                  </a:cubicBezTo>
                  <a:cubicBezTo>
                    <a:pt x="65" y="165"/>
                    <a:pt x="66" y="157"/>
                    <a:pt x="66" y="156"/>
                  </a:cubicBezTo>
                  <a:cubicBezTo>
                    <a:pt x="66" y="152"/>
                    <a:pt x="67" y="148"/>
                    <a:pt x="67" y="143"/>
                  </a:cubicBezTo>
                  <a:cubicBezTo>
                    <a:pt x="67" y="142"/>
                    <a:pt x="68" y="140"/>
                    <a:pt x="68" y="139"/>
                  </a:cubicBezTo>
                  <a:cubicBezTo>
                    <a:pt x="68" y="138"/>
                    <a:pt x="68" y="136"/>
                    <a:pt x="67" y="136"/>
                  </a:cubicBezTo>
                  <a:cubicBezTo>
                    <a:pt x="66" y="136"/>
                    <a:pt x="66" y="138"/>
                    <a:pt x="66" y="139"/>
                  </a:cubicBezTo>
                  <a:cubicBezTo>
                    <a:pt x="64" y="146"/>
                    <a:pt x="62" y="154"/>
                    <a:pt x="60" y="161"/>
                  </a:cubicBezTo>
                  <a:cubicBezTo>
                    <a:pt x="58" y="167"/>
                    <a:pt x="57" y="173"/>
                    <a:pt x="55" y="179"/>
                  </a:cubicBezTo>
                  <a:cubicBezTo>
                    <a:pt x="53" y="185"/>
                    <a:pt x="52" y="191"/>
                    <a:pt x="48" y="197"/>
                  </a:cubicBezTo>
                  <a:cubicBezTo>
                    <a:pt x="47" y="197"/>
                    <a:pt x="47" y="198"/>
                    <a:pt x="46" y="198"/>
                  </a:cubicBezTo>
                  <a:cubicBezTo>
                    <a:pt x="46" y="197"/>
                    <a:pt x="45" y="196"/>
                    <a:pt x="45" y="196"/>
                  </a:cubicBezTo>
                  <a:cubicBezTo>
                    <a:pt x="45" y="194"/>
                    <a:pt x="46" y="193"/>
                    <a:pt x="46" y="191"/>
                  </a:cubicBezTo>
                  <a:cubicBezTo>
                    <a:pt x="47" y="187"/>
                    <a:pt x="48" y="182"/>
                    <a:pt x="48" y="178"/>
                  </a:cubicBezTo>
                  <a:cubicBezTo>
                    <a:pt x="50" y="171"/>
                    <a:pt x="51" y="164"/>
                    <a:pt x="52" y="156"/>
                  </a:cubicBezTo>
                  <a:cubicBezTo>
                    <a:pt x="53" y="150"/>
                    <a:pt x="53" y="144"/>
                    <a:pt x="53" y="137"/>
                  </a:cubicBezTo>
                  <a:cubicBezTo>
                    <a:pt x="53" y="134"/>
                    <a:pt x="52" y="131"/>
                    <a:pt x="49" y="128"/>
                  </a:cubicBezTo>
                  <a:cubicBezTo>
                    <a:pt x="49" y="127"/>
                    <a:pt x="48" y="126"/>
                    <a:pt x="48" y="125"/>
                  </a:cubicBezTo>
                  <a:cubicBezTo>
                    <a:pt x="47" y="120"/>
                    <a:pt x="47" y="115"/>
                    <a:pt x="46" y="110"/>
                  </a:cubicBezTo>
                  <a:cubicBezTo>
                    <a:pt x="45" y="104"/>
                    <a:pt x="46" y="98"/>
                    <a:pt x="47" y="93"/>
                  </a:cubicBezTo>
                  <a:cubicBezTo>
                    <a:pt x="48" y="90"/>
                    <a:pt x="49" y="87"/>
                    <a:pt x="51" y="84"/>
                  </a:cubicBezTo>
                  <a:cubicBezTo>
                    <a:pt x="53" y="79"/>
                    <a:pt x="53" y="73"/>
                    <a:pt x="52" y="68"/>
                  </a:cubicBezTo>
                  <a:cubicBezTo>
                    <a:pt x="51" y="65"/>
                    <a:pt x="49" y="62"/>
                    <a:pt x="45" y="62"/>
                  </a:cubicBezTo>
                  <a:cubicBezTo>
                    <a:pt x="42" y="61"/>
                    <a:pt x="39" y="61"/>
                    <a:pt x="35" y="63"/>
                  </a:cubicBezTo>
                  <a:cubicBezTo>
                    <a:pt x="31" y="66"/>
                    <a:pt x="27" y="68"/>
                    <a:pt x="22" y="71"/>
                  </a:cubicBezTo>
                  <a:cubicBezTo>
                    <a:pt x="19" y="73"/>
                    <a:pt x="15" y="76"/>
                    <a:pt x="11" y="78"/>
                  </a:cubicBezTo>
                  <a:cubicBezTo>
                    <a:pt x="9" y="81"/>
                    <a:pt x="6" y="83"/>
                    <a:pt x="3" y="86"/>
                  </a:cubicBezTo>
                  <a:cubicBezTo>
                    <a:pt x="1" y="88"/>
                    <a:pt x="0" y="92"/>
                    <a:pt x="1" y="95"/>
                  </a:cubicBezTo>
                  <a:cubicBezTo>
                    <a:pt x="2" y="98"/>
                    <a:pt x="4" y="101"/>
                    <a:pt x="7" y="103"/>
                  </a:cubicBezTo>
                  <a:close/>
                  <a:moveTo>
                    <a:pt x="35" y="160"/>
                  </a:moveTo>
                  <a:cubicBezTo>
                    <a:pt x="34" y="161"/>
                    <a:pt x="34" y="161"/>
                    <a:pt x="34" y="162"/>
                  </a:cubicBezTo>
                  <a:cubicBezTo>
                    <a:pt x="33" y="164"/>
                    <a:pt x="32" y="166"/>
                    <a:pt x="30" y="165"/>
                  </a:cubicBezTo>
                  <a:cubicBezTo>
                    <a:pt x="28" y="165"/>
                    <a:pt x="26" y="162"/>
                    <a:pt x="26" y="160"/>
                  </a:cubicBezTo>
                  <a:cubicBezTo>
                    <a:pt x="26" y="154"/>
                    <a:pt x="29" y="150"/>
                    <a:pt x="33" y="146"/>
                  </a:cubicBezTo>
                  <a:cubicBezTo>
                    <a:pt x="34" y="146"/>
                    <a:pt x="35" y="146"/>
                    <a:pt x="35" y="146"/>
                  </a:cubicBezTo>
                  <a:cubicBezTo>
                    <a:pt x="35" y="148"/>
                    <a:pt x="36" y="149"/>
                    <a:pt x="35" y="151"/>
                  </a:cubicBezTo>
                  <a:cubicBezTo>
                    <a:pt x="35" y="154"/>
                    <a:pt x="35" y="157"/>
                    <a:pt x="35" y="1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-1458913" y="-1000125"/>
              <a:ext cx="100013" cy="82550"/>
            </a:xfrm>
            <a:custGeom>
              <a:avLst/>
              <a:gdLst>
                <a:gd name="T0" fmla="*/ 6 w 131"/>
                <a:gd name="T1" fmla="*/ 85 h 109"/>
                <a:gd name="T2" fmla="*/ 10 w 131"/>
                <a:gd name="T3" fmla="*/ 80 h 109"/>
                <a:gd name="T4" fmla="*/ 18 w 131"/>
                <a:gd name="T5" fmla="*/ 76 h 109"/>
                <a:gd name="T6" fmla="*/ 42 w 131"/>
                <a:gd name="T7" fmla="*/ 72 h 109"/>
                <a:gd name="T8" fmla="*/ 54 w 131"/>
                <a:gd name="T9" fmla="*/ 72 h 109"/>
                <a:gd name="T10" fmla="*/ 71 w 131"/>
                <a:gd name="T11" fmla="*/ 67 h 109"/>
                <a:gd name="T12" fmla="*/ 87 w 131"/>
                <a:gd name="T13" fmla="*/ 52 h 109"/>
                <a:gd name="T14" fmla="*/ 97 w 131"/>
                <a:gd name="T15" fmla="*/ 37 h 109"/>
                <a:gd name="T16" fmla="*/ 91 w 131"/>
                <a:gd name="T17" fmla="*/ 38 h 109"/>
                <a:gd name="T18" fmla="*/ 77 w 131"/>
                <a:gd name="T19" fmla="*/ 42 h 109"/>
                <a:gd name="T20" fmla="*/ 60 w 131"/>
                <a:gd name="T21" fmla="*/ 41 h 109"/>
                <a:gd name="T22" fmla="*/ 51 w 131"/>
                <a:gd name="T23" fmla="*/ 25 h 109"/>
                <a:gd name="T24" fmla="*/ 58 w 131"/>
                <a:gd name="T25" fmla="*/ 16 h 109"/>
                <a:gd name="T26" fmla="*/ 77 w 131"/>
                <a:gd name="T27" fmla="*/ 7 h 109"/>
                <a:gd name="T28" fmla="*/ 103 w 131"/>
                <a:gd name="T29" fmla="*/ 2 h 109"/>
                <a:gd name="T30" fmla="*/ 118 w 131"/>
                <a:gd name="T31" fmla="*/ 10 h 109"/>
                <a:gd name="T32" fmla="*/ 123 w 131"/>
                <a:gd name="T33" fmla="*/ 23 h 109"/>
                <a:gd name="T34" fmla="*/ 124 w 131"/>
                <a:gd name="T35" fmla="*/ 27 h 109"/>
                <a:gd name="T36" fmla="*/ 122 w 131"/>
                <a:gd name="T37" fmla="*/ 36 h 109"/>
                <a:gd name="T38" fmla="*/ 112 w 131"/>
                <a:gd name="T39" fmla="*/ 53 h 109"/>
                <a:gd name="T40" fmla="*/ 97 w 131"/>
                <a:gd name="T41" fmla="*/ 70 h 109"/>
                <a:gd name="T42" fmla="*/ 95 w 131"/>
                <a:gd name="T43" fmla="*/ 73 h 109"/>
                <a:gd name="T44" fmla="*/ 98 w 131"/>
                <a:gd name="T45" fmla="*/ 73 h 109"/>
                <a:gd name="T46" fmla="*/ 112 w 131"/>
                <a:gd name="T47" fmla="*/ 75 h 109"/>
                <a:gd name="T48" fmla="*/ 118 w 131"/>
                <a:gd name="T49" fmla="*/ 73 h 109"/>
                <a:gd name="T50" fmla="*/ 127 w 131"/>
                <a:gd name="T51" fmla="*/ 76 h 109"/>
                <a:gd name="T52" fmla="*/ 131 w 131"/>
                <a:gd name="T53" fmla="*/ 92 h 109"/>
                <a:gd name="T54" fmla="*/ 125 w 131"/>
                <a:gd name="T55" fmla="*/ 104 h 109"/>
                <a:gd name="T56" fmla="*/ 115 w 131"/>
                <a:gd name="T57" fmla="*/ 108 h 109"/>
                <a:gd name="T58" fmla="*/ 108 w 131"/>
                <a:gd name="T59" fmla="*/ 105 h 109"/>
                <a:gd name="T60" fmla="*/ 100 w 131"/>
                <a:gd name="T61" fmla="*/ 103 h 109"/>
                <a:gd name="T62" fmla="*/ 44 w 131"/>
                <a:gd name="T63" fmla="*/ 104 h 109"/>
                <a:gd name="T64" fmla="*/ 21 w 131"/>
                <a:gd name="T65" fmla="*/ 107 h 109"/>
                <a:gd name="T66" fmla="*/ 11 w 131"/>
                <a:gd name="T67" fmla="*/ 105 h 109"/>
                <a:gd name="T68" fmla="*/ 6 w 131"/>
                <a:gd name="T69" fmla="*/ 8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1" h="109">
                  <a:moveTo>
                    <a:pt x="6" y="85"/>
                  </a:moveTo>
                  <a:cubicBezTo>
                    <a:pt x="8" y="84"/>
                    <a:pt x="9" y="82"/>
                    <a:pt x="10" y="80"/>
                  </a:cubicBezTo>
                  <a:cubicBezTo>
                    <a:pt x="12" y="77"/>
                    <a:pt x="15" y="76"/>
                    <a:pt x="18" y="76"/>
                  </a:cubicBezTo>
                  <a:cubicBezTo>
                    <a:pt x="26" y="75"/>
                    <a:pt x="34" y="73"/>
                    <a:pt x="42" y="72"/>
                  </a:cubicBezTo>
                  <a:cubicBezTo>
                    <a:pt x="46" y="72"/>
                    <a:pt x="50" y="72"/>
                    <a:pt x="54" y="72"/>
                  </a:cubicBezTo>
                  <a:cubicBezTo>
                    <a:pt x="60" y="71"/>
                    <a:pt x="66" y="71"/>
                    <a:pt x="71" y="67"/>
                  </a:cubicBezTo>
                  <a:cubicBezTo>
                    <a:pt x="77" y="63"/>
                    <a:pt x="82" y="58"/>
                    <a:pt x="87" y="52"/>
                  </a:cubicBezTo>
                  <a:cubicBezTo>
                    <a:pt x="90" y="48"/>
                    <a:pt x="98" y="38"/>
                    <a:pt x="97" y="37"/>
                  </a:cubicBezTo>
                  <a:cubicBezTo>
                    <a:pt x="96" y="36"/>
                    <a:pt x="92" y="37"/>
                    <a:pt x="91" y="38"/>
                  </a:cubicBezTo>
                  <a:cubicBezTo>
                    <a:pt x="85" y="39"/>
                    <a:pt x="83" y="41"/>
                    <a:pt x="77" y="42"/>
                  </a:cubicBezTo>
                  <a:cubicBezTo>
                    <a:pt x="72" y="43"/>
                    <a:pt x="65" y="45"/>
                    <a:pt x="60" y="41"/>
                  </a:cubicBezTo>
                  <a:cubicBezTo>
                    <a:pt x="55" y="37"/>
                    <a:pt x="52" y="31"/>
                    <a:pt x="51" y="25"/>
                  </a:cubicBezTo>
                  <a:cubicBezTo>
                    <a:pt x="51" y="21"/>
                    <a:pt x="54" y="18"/>
                    <a:pt x="58" y="16"/>
                  </a:cubicBezTo>
                  <a:cubicBezTo>
                    <a:pt x="64" y="13"/>
                    <a:pt x="70" y="9"/>
                    <a:pt x="77" y="7"/>
                  </a:cubicBezTo>
                  <a:cubicBezTo>
                    <a:pt x="85" y="3"/>
                    <a:pt x="94" y="0"/>
                    <a:pt x="103" y="2"/>
                  </a:cubicBezTo>
                  <a:cubicBezTo>
                    <a:pt x="109" y="3"/>
                    <a:pt x="114" y="6"/>
                    <a:pt x="118" y="10"/>
                  </a:cubicBezTo>
                  <a:cubicBezTo>
                    <a:pt x="122" y="13"/>
                    <a:pt x="123" y="18"/>
                    <a:pt x="123" y="23"/>
                  </a:cubicBezTo>
                  <a:cubicBezTo>
                    <a:pt x="123" y="24"/>
                    <a:pt x="123" y="26"/>
                    <a:pt x="124" y="27"/>
                  </a:cubicBezTo>
                  <a:cubicBezTo>
                    <a:pt x="124" y="30"/>
                    <a:pt x="123" y="33"/>
                    <a:pt x="122" y="36"/>
                  </a:cubicBezTo>
                  <a:cubicBezTo>
                    <a:pt x="121" y="38"/>
                    <a:pt x="116" y="47"/>
                    <a:pt x="112" y="53"/>
                  </a:cubicBezTo>
                  <a:cubicBezTo>
                    <a:pt x="108" y="58"/>
                    <a:pt x="101" y="66"/>
                    <a:pt x="97" y="70"/>
                  </a:cubicBezTo>
                  <a:cubicBezTo>
                    <a:pt x="96" y="71"/>
                    <a:pt x="94" y="72"/>
                    <a:pt x="95" y="73"/>
                  </a:cubicBezTo>
                  <a:cubicBezTo>
                    <a:pt x="95" y="73"/>
                    <a:pt x="97" y="73"/>
                    <a:pt x="98" y="73"/>
                  </a:cubicBezTo>
                  <a:cubicBezTo>
                    <a:pt x="103" y="74"/>
                    <a:pt x="107" y="75"/>
                    <a:pt x="112" y="75"/>
                  </a:cubicBezTo>
                  <a:cubicBezTo>
                    <a:pt x="114" y="75"/>
                    <a:pt x="116" y="74"/>
                    <a:pt x="118" y="73"/>
                  </a:cubicBezTo>
                  <a:cubicBezTo>
                    <a:pt x="122" y="72"/>
                    <a:pt x="125" y="73"/>
                    <a:pt x="127" y="76"/>
                  </a:cubicBezTo>
                  <a:cubicBezTo>
                    <a:pt x="130" y="81"/>
                    <a:pt x="131" y="86"/>
                    <a:pt x="131" y="92"/>
                  </a:cubicBezTo>
                  <a:cubicBezTo>
                    <a:pt x="130" y="96"/>
                    <a:pt x="128" y="100"/>
                    <a:pt x="125" y="104"/>
                  </a:cubicBezTo>
                  <a:cubicBezTo>
                    <a:pt x="121" y="108"/>
                    <a:pt x="119" y="109"/>
                    <a:pt x="115" y="108"/>
                  </a:cubicBezTo>
                  <a:cubicBezTo>
                    <a:pt x="113" y="108"/>
                    <a:pt x="111" y="105"/>
                    <a:pt x="108" y="105"/>
                  </a:cubicBezTo>
                  <a:cubicBezTo>
                    <a:pt x="106" y="104"/>
                    <a:pt x="103" y="103"/>
                    <a:pt x="100" y="103"/>
                  </a:cubicBezTo>
                  <a:cubicBezTo>
                    <a:pt x="87" y="101"/>
                    <a:pt x="50" y="104"/>
                    <a:pt x="44" y="104"/>
                  </a:cubicBezTo>
                  <a:cubicBezTo>
                    <a:pt x="41" y="105"/>
                    <a:pt x="29" y="106"/>
                    <a:pt x="21" y="107"/>
                  </a:cubicBezTo>
                  <a:cubicBezTo>
                    <a:pt x="18" y="107"/>
                    <a:pt x="14" y="106"/>
                    <a:pt x="11" y="105"/>
                  </a:cubicBezTo>
                  <a:cubicBezTo>
                    <a:pt x="4" y="103"/>
                    <a:pt x="0" y="92"/>
                    <a:pt x="6" y="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-1271588" y="-927100"/>
              <a:ext cx="134938" cy="142875"/>
            </a:xfrm>
            <a:custGeom>
              <a:avLst/>
              <a:gdLst>
                <a:gd name="T0" fmla="*/ 1 w 177"/>
                <a:gd name="T1" fmla="*/ 99 h 188"/>
                <a:gd name="T2" fmla="*/ 0 w 177"/>
                <a:gd name="T3" fmla="*/ 97 h 188"/>
                <a:gd name="T4" fmla="*/ 40 w 177"/>
                <a:gd name="T5" fmla="*/ 95 h 188"/>
                <a:gd name="T6" fmla="*/ 81 w 177"/>
                <a:gd name="T7" fmla="*/ 80 h 188"/>
                <a:gd name="T8" fmla="*/ 98 w 177"/>
                <a:gd name="T9" fmla="*/ 69 h 188"/>
                <a:gd name="T10" fmla="*/ 90 w 177"/>
                <a:gd name="T11" fmla="*/ 66 h 188"/>
                <a:gd name="T12" fmla="*/ 78 w 177"/>
                <a:gd name="T13" fmla="*/ 60 h 188"/>
                <a:gd name="T14" fmla="*/ 71 w 177"/>
                <a:gd name="T15" fmla="*/ 52 h 188"/>
                <a:gd name="T16" fmla="*/ 70 w 177"/>
                <a:gd name="T17" fmla="*/ 50 h 188"/>
                <a:gd name="T18" fmla="*/ 73 w 177"/>
                <a:gd name="T19" fmla="*/ 39 h 188"/>
                <a:gd name="T20" fmla="*/ 75 w 177"/>
                <a:gd name="T21" fmla="*/ 36 h 188"/>
                <a:gd name="T22" fmla="*/ 90 w 177"/>
                <a:gd name="T23" fmla="*/ 35 h 188"/>
                <a:gd name="T24" fmla="*/ 109 w 177"/>
                <a:gd name="T25" fmla="*/ 42 h 188"/>
                <a:gd name="T26" fmla="*/ 119 w 177"/>
                <a:gd name="T27" fmla="*/ 45 h 188"/>
                <a:gd name="T28" fmla="*/ 127 w 177"/>
                <a:gd name="T29" fmla="*/ 43 h 188"/>
                <a:gd name="T30" fmla="*/ 146 w 177"/>
                <a:gd name="T31" fmla="*/ 20 h 188"/>
                <a:gd name="T32" fmla="*/ 153 w 177"/>
                <a:gd name="T33" fmla="*/ 9 h 188"/>
                <a:gd name="T34" fmla="*/ 166 w 177"/>
                <a:gd name="T35" fmla="*/ 1 h 188"/>
                <a:gd name="T36" fmla="*/ 173 w 177"/>
                <a:gd name="T37" fmla="*/ 5 h 188"/>
                <a:gd name="T38" fmla="*/ 177 w 177"/>
                <a:gd name="T39" fmla="*/ 19 h 188"/>
                <a:gd name="T40" fmla="*/ 175 w 177"/>
                <a:gd name="T41" fmla="*/ 24 h 188"/>
                <a:gd name="T42" fmla="*/ 164 w 177"/>
                <a:gd name="T43" fmla="*/ 39 h 188"/>
                <a:gd name="T44" fmla="*/ 154 w 177"/>
                <a:gd name="T45" fmla="*/ 51 h 188"/>
                <a:gd name="T46" fmla="*/ 153 w 177"/>
                <a:gd name="T47" fmla="*/ 53 h 188"/>
                <a:gd name="T48" fmla="*/ 155 w 177"/>
                <a:gd name="T49" fmla="*/ 53 h 188"/>
                <a:gd name="T50" fmla="*/ 164 w 177"/>
                <a:gd name="T51" fmla="*/ 55 h 188"/>
                <a:gd name="T52" fmla="*/ 172 w 177"/>
                <a:gd name="T53" fmla="*/ 67 h 188"/>
                <a:gd name="T54" fmla="*/ 171 w 177"/>
                <a:gd name="T55" fmla="*/ 71 h 188"/>
                <a:gd name="T56" fmla="*/ 167 w 177"/>
                <a:gd name="T57" fmla="*/ 75 h 188"/>
                <a:gd name="T58" fmla="*/ 164 w 177"/>
                <a:gd name="T59" fmla="*/ 77 h 188"/>
                <a:gd name="T60" fmla="*/ 158 w 177"/>
                <a:gd name="T61" fmla="*/ 81 h 188"/>
                <a:gd name="T62" fmla="*/ 146 w 177"/>
                <a:gd name="T63" fmla="*/ 82 h 188"/>
                <a:gd name="T64" fmla="*/ 130 w 177"/>
                <a:gd name="T65" fmla="*/ 77 h 188"/>
                <a:gd name="T66" fmla="*/ 121 w 177"/>
                <a:gd name="T67" fmla="*/ 81 h 188"/>
                <a:gd name="T68" fmla="*/ 115 w 177"/>
                <a:gd name="T69" fmla="*/ 85 h 188"/>
                <a:gd name="T70" fmla="*/ 111 w 177"/>
                <a:gd name="T71" fmla="*/ 92 h 188"/>
                <a:gd name="T72" fmla="*/ 112 w 177"/>
                <a:gd name="T73" fmla="*/ 116 h 188"/>
                <a:gd name="T74" fmla="*/ 115 w 177"/>
                <a:gd name="T75" fmla="*/ 135 h 188"/>
                <a:gd name="T76" fmla="*/ 120 w 177"/>
                <a:gd name="T77" fmla="*/ 155 h 188"/>
                <a:gd name="T78" fmla="*/ 125 w 177"/>
                <a:gd name="T79" fmla="*/ 169 h 188"/>
                <a:gd name="T80" fmla="*/ 132 w 177"/>
                <a:gd name="T81" fmla="*/ 181 h 188"/>
                <a:gd name="T82" fmla="*/ 128 w 177"/>
                <a:gd name="T83" fmla="*/ 184 h 188"/>
                <a:gd name="T84" fmla="*/ 124 w 177"/>
                <a:gd name="T85" fmla="*/ 186 h 188"/>
                <a:gd name="T86" fmla="*/ 119 w 177"/>
                <a:gd name="T87" fmla="*/ 187 h 188"/>
                <a:gd name="T88" fmla="*/ 115 w 177"/>
                <a:gd name="T89" fmla="*/ 188 h 188"/>
                <a:gd name="T90" fmla="*/ 105 w 177"/>
                <a:gd name="T91" fmla="*/ 183 h 188"/>
                <a:gd name="T92" fmla="*/ 101 w 177"/>
                <a:gd name="T93" fmla="*/ 179 h 188"/>
                <a:gd name="T94" fmla="*/ 94 w 177"/>
                <a:gd name="T95" fmla="*/ 171 h 188"/>
                <a:gd name="T96" fmla="*/ 88 w 177"/>
                <a:gd name="T97" fmla="*/ 162 h 188"/>
                <a:gd name="T98" fmla="*/ 86 w 177"/>
                <a:gd name="T99" fmla="*/ 148 h 188"/>
                <a:gd name="T100" fmla="*/ 87 w 177"/>
                <a:gd name="T101" fmla="*/ 137 h 188"/>
                <a:gd name="T102" fmla="*/ 89 w 177"/>
                <a:gd name="T103" fmla="*/ 121 h 188"/>
                <a:gd name="T104" fmla="*/ 91 w 177"/>
                <a:gd name="T105" fmla="*/ 101 h 188"/>
                <a:gd name="T106" fmla="*/ 89 w 177"/>
                <a:gd name="T107" fmla="*/ 100 h 188"/>
                <a:gd name="T108" fmla="*/ 69 w 177"/>
                <a:gd name="T109" fmla="*/ 108 h 188"/>
                <a:gd name="T110" fmla="*/ 51 w 177"/>
                <a:gd name="T111" fmla="*/ 112 h 188"/>
                <a:gd name="T112" fmla="*/ 18 w 177"/>
                <a:gd name="T113" fmla="*/ 110 h 188"/>
                <a:gd name="T114" fmla="*/ 9 w 177"/>
                <a:gd name="T115" fmla="*/ 105 h 188"/>
                <a:gd name="T116" fmla="*/ 1 w 177"/>
                <a:gd name="T117" fmla="*/ 9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7" h="188">
                  <a:moveTo>
                    <a:pt x="1" y="99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3" y="96"/>
                    <a:pt x="16" y="101"/>
                    <a:pt x="40" y="95"/>
                  </a:cubicBezTo>
                  <a:cubicBezTo>
                    <a:pt x="60" y="91"/>
                    <a:pt x="71" y="85"/>
                    <a:pt x="81" y="80"/>
                  </a:cubicBezTo>
                  <a:cubicBezTo>
                    <a:pt x="89" y="75"/>
                    <a:pt x="97" y="70"/>
                    <a:pt x="98" y="69"/>
                  </a:cubicBezTo>
                  <a:cubicBezTo>
                    <a:pt x="96" y="68"/>
                    <a:pt x="92" y="67"/>
                    <a:pt x="90" y="66"/>
                  </a:cubicBezTo>
                  <a:cubicBezTo>
                    <a:pt x="86" y="64"/>
                    <a:pt x="82" y="62"/>
                    <a:pt x="78" y="60"/>
                  </a:cubicBezTo>
                  <a:cubicBezTo>
                    <a:pt x="75" y="58"/>
                    <a:pt x="72" y="56"/>
                    <a:pt x="71" y="52"/>
                  </a:cubicBezTo>
                  <a:cubicBezTo>
                    <a:pt x="70" y="52"/>
                    <a:pt x="70" y="51"/>
                    <a:pt x="70" y="50"/>
                  </a:cubicBezTo>
                  <a:cubicBezTo>
                    <a:pt x="71" y="47"/>
                    <a:pt x="72" y="43"/>
                    <a:pt x="73" y="39"/>
                  </a:cubicBezTo>
                  <a:cubicBezTo>
                    <a:pt x="73" y="38"/>
                    <a:pt x="74" y="37"/>
                    <a:pt x="75" y="36"/>
                  </a:cubicBezTo>
                  <a:cubicBezTo>
                    <a:pt x="79" y="32"/>
                    <a:pt x="85" y="32"/>
                    <a:pt x="90" y="35"/>
                  </a:cubicBezTo>
                  <a:cubicBezTo>
                    <a:pt x="96" y="39"/>
                    <a:pt x="103" y="41"/>
                    <a:pt x="109" y="42"/>
                  </a:cubicBezTo>
                  <a:cubicBezTo>
                    <a:pt x="113" y="43"/>
                    <a:pt x="116" y="44"/>
                    <a:pt x="119" y="45"/>
                  </a:cubicBezTo>
                  <a:cubicBezTo>
                    <a:pt x="122" y="46"/>
                    <a:pt x="125" y="45"/>
                    <a:pt x="127" y="43"/>
                  </a:cubicBezTo>
                  <a:cubicBezTo>
                    <a:pt x="134" y="36"/>
                    <a:pt x="140" y="28"/>
                    <a:pt x="146" y="20"/>
                  </a:cubicBezTo>
                  <a:cubicBezTo>
                    <a:pt x="148" y="17"/>
                    <a:pt x="151" y="13"/>
                    <a:pt x="153" y="9"/>
                  </a:cubicBezTo>
                  <a:cubicBezTo>
                    <a:pt x="155" y="3"/>
                    <a:pt x="161" y="2"/>
                    <a:pt x="166" y="1"/>
                  </a:cubicBezTo>
                  <a:cubicBezTo>
                    <a:pt x="169" y="0"/>
                    <a:pt x="171" y="2"/>
                    <a:pt x="173" y="5"/>
                  </a:cubicBezTo>
                  <a:cubicBezTo>
                    <a:pt x="176" y="9"/>
                    <a:pt x="177" y="14"/>
                    <a:pt x="177" y="19"/>
                  </a:cubicBezTo>
                  <a:cubicBezTo>
                    <a:pt x="177" y="21"/>
                    <a:pt x="176" y="23"/>
                    <a:pt x="175" y="24"/>
                  </a:cubicBezTo>
                  <a:cubicBezTo>
                    <a:pt x="172" y="29"/>
                    <a:pt x="168" y="34"/>
                    <a:pt x="164" y="39"/>
                  </a:cubicBezTo>
                  <a:cubicBezTo>
                    <a:pt x="161" y="43"/>
                    <a:pt x="157" y="47"/>
                    <a:pt x="154" y="51"/>
                  </a:cubicBezTo>
                  <a:cubicBezTo>
                    <a:pt x="153" y="51"/>
                    <a:pt x="152" y="53"/>
                    <a:pt x="153" y="53"/>
                  </a:cubicBezTo>
                  <a:cubicBezTo>
                    <a:pt x="153" y="54"/>
                    <a:pt x="154" y="54"/>
                    <a:pt x="155" y="53"/>
                  </a:cubicBezTo>
                  <a:cubicBezTo>
                    <a:pt x="158" y="52"/>
                    <a:pt x="161" y="54"/>
                    <a:pt x="164" y="55"/>
                  </a:cubicBezTo>
                  <a:cubicBezTo>
                    <a:pt x="168" y="58"/>
                    <a:pt x="170" y="62"/>
                    <a:pt x="172" y="67"/>
                  </a:cubicBezTo>
                  <a:cubicBezTo>
                    <a:pt x="174" y="69"/>
                    <a:pt x="173" y="70"/>
                    <a:pt x="171" y="71"/>
                  </a:cubicBezTo>
                  <a:cubicBezTo>
                    <a:pt x="170" y="72"/>
                    <a:pt x="169" y="74"/>
                    <a:pt x="167" y="75"/>
                  </a:cubicBezTo>
                  <a:cubicBezTo>
                    <a:pt x="167" y="76"/>
                    <a:pt x="165" y="76"/>
                    <a:pt x="164" y="77"/>
                  </a:cubicBezTo>
                  <a:cubicBezTo>
                    <a:pt x="162" y="78"/>
                    <a:pt x="160" y="79"/>
                    <a:pt x="158" y="81"/>
                  </a:cubicBezTo>
                  <a:cubicBezTo>
                    <a:pt x="154" y="83"/>
                    <a:pt x="149" y="84"/>
                    <a:pt x="146" y="82"/>
                  </a:cubicBezTo>
                  <a:cubicBezTo>
                    <a:pt x="141" y="78"/>
                    <a:pt x="136" y="78"/>
                    <a:pt x="130" y="77"/>
                  </a:cubicBezTo>
                  <a:cubicBezTo>
                    <a:pt x="126" y="76"/>
                    <a:pt x="124" y="79"/>
                    <a:pt x="121" y="81"/>
                  </a:cubicBezTo>
                  <a:cubicBezTo>
                    <a:pt x="119" y="83"/>
                    <a:pt x="117" y="84"/>
                    <a:pt x="115" y="85"/>
                  </a:cubicBezTo>
                  <a:cubicBezTo>
                    <a:pt x="113" y="86"/>
                    <a:pt x="110" y="88"/>
                    <a:pt x="111" y="92"/>
                  </a:cubicBezTo>
                  <a:cubicBezTo>
                    <a:pt x="111" y="98"/>
                    <a:pt x="111" y="108"/>
                    <a:pt x="112" y="116"/>
                  </a:cubicBezTo>
                  <a:cubicBezTo>
                    <a:pt x="113" y="122"/>
                    <a:pt x="114" y="129"/>
                    <a:pt x="115" y="135"/>
                  </a:cubicBezTo>
                  <a:cubicBezTo>
                    <a:pt x="116" y="142"/>
                    <a:pt x="117" y="148"/>
                    <a:pt x="120" y="155"/>
                  </a:cubicBezTo>
                  <a:cubicBezTo>
                    <a:pt x="122" y="160"/>
                    <a:pt x="123" y="163"/>
                    <a:pt x="125" y="169"/>
                  </a:cubicBezTo>
                  <a:cubicBezTo>
                    <a:pt x="130" y="178"/>
                    <a:pt x="132" y="181"/>
                    <a:pt x="132" y="181"/>
                  </a:cubicBezTo>
                  <a:cubicBezTo>
                    <a:pt x="132" y="182"/>
                    <a:pt x="131" y="183"/>
                    <a:pt x="128" y="184"/>
                  </a:cubicBezTo>
                  <a:cubicBezTo>
                    <a:pt x="126" y="185"/>
                    <a:pt x="125" y="185"/>
                    <a:pt x="124" y="186"/>
                  </a:cubicBezTo>
                  <a:cubicBezTo>
                    <a:pt x="122" y="186"/>
                    <a:pt x="120" y="186"/>
                    <a:pt x="119" y="187"/>
                  </a:cubicBezTo>
                  <a:cubicBezTo>
                    <a:pt x="118" y="187"/>
                    <a:pt x="118" y="187"/>
                    <a:pt x="115" y="188"/>
                  </a:cubicBezTo>
                  <a:cubicBezTo>
                    <a:pt x="113" y="188"/>
                    <a:pt x="108" y="185"/>
                    <a:pt x="105" y="183"/>
                  </a:cubicBezTo>
                  <a:cubicBezTo>
                    <a:pt x="104" y="181"/>
                    <a:pt x="103" y="181"/>
                    <a:pt x="101" y="179"/>
                  </a:cubicBezTo>
                  <a:cubicBezTo>
                    <a:pt x="98" y="176"/>
                    <a:pt x="96" y="174"/>
                    <a:pt x="94" y="171"/>
                  </a:cubicBezTo>
                  <a:cubicBezTo>
                    <a:pt x="92" y="168"/>
                    <a:pt x="90" y="165"/>
                    <a:pt x="88" y="162"/>
                  </a:cubicBezTo>
                  <a:cubicBezTo>
                    <a:pt x="85" y="158"/>
                    <a:pt x="85" y="153"/>
                    <a:pt x="86" y="148"/>
                  </a:cubicBezTo>
                  <a:cubicBezTo>
                    <a:pt x="87" y="144"/>
                    <a:pt x="86" y="141"/>
                    <a:pt x="87" y="137"/>
                  </a:cubicBezTo>
                  <a:cubicBezTo>
                    <a:pt x="87" y="131"/>
                    <a:pt x="88" y="126"/>
                    <a:pt x="89" y="121"/>
                  </a:cubicBezTo>
                  <a:cubicBezTo>
                    <a:pt x="90" y="114"/>
                    <a:pt x="91" y="108"/>
                    <a:pt x="91" y="101"/>
                  </a:cubicBezTo>
                  <a:cubicBezTo>
                    <a:pt x="92" y="99"/>
                    <a:pt x="91" y="99"/>
                    <a:pt x="89" y="100"/>
                  </a:cubicBezTo>
                  <a:cubicBezTo>
                    <a:pt x="82" y="102"/>
                    <a:pt x="75" y="105"/>
                    <a:pt x="69" y="108"/>
                  </a:cubicBezTo>
                  <a:cubicBezTo>
                    <a:pt x="67" y="108"/>
                    <a:pt x="58" y="111"/>
                    <a:pt x="51" y="112"/>
                  </a:cubicBezTo>
                  <a:cubicBezTo>
                    <a:pt x="40" y="113"/>
                    <a:pt x="22" y="112"/>
                    <a:pt x="18" y="110"/>
                  </a:cubicBezTo>
                  <a:cubicBezTo>
                    <a:pt x="15" y="109"/>
                    <a:pt x="12" y="107"/>
                    <a:pt x="9" y="105"/>
                  </a:cubicBezTo>
                  <a:cubicBezTo>
                    <a:pt x="8" y="104"/>
                    <a:pt x="3" y="100"/>
                    <a:pt x="1" y="9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8" name="标题 1"/>
          <p:cNvSpPr>
            <a:spLocks noGrp="1"/>
          </p:cNvSpPr>
          <p:nvPr>
            <p:ph type="title"/>
          </p:nvPr>
        </p:nvSpPr>
        <p:spPr>
          <a:xfrm>
            <a:off x="485775" y="366907"/>
            <a:ext cx="4783090" cy="672105"/>
          </a:xfrm>
        </p:spPr>
        <p:txBody>
          <a:bodyPr>
            <a:noAutofit/>
          </a:bodyPr>
          <a:lstStyle>
            <a:lvl1pPr>
              <a:defRPr sz="2800">
                <a:solidFill>
                  <a:srgbClr val="8F1E8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191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370F9-11CE-7ACB-8404-3B56558C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6E82A-F99B-F882-6013-26F1D53F5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98C5A-3419-70C1-6EE1-412B7294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9FE3-95A3-426D-B6AB-70804778195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9CA56-DC38-F55D-FABB-4A41A353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C98A4-8B0D-4E9B-88C9-D7C91580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F500-C3AC-43A8-9279-8024193A3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0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0FC0B-842A-4BDA-2A6B-F160C4FB8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F7C65-B504-7846-B86E-EE452E507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69F3D-7E5E-BAEC-993B-AC354F16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9FE3-95A3-426D-B6AB-70804778195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9B530-5424-2492-F923-AA65114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34C02-A94E-3E31-2916-E4A8C387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F500-C3AC-43A8-9279-8024193A3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43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989F8-48AA-F15A-B54D-4C598CEF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D79C6-E9E5-9DAE-EDB1-EC7B0003D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E582B5-D2A2-6F89-FA54-EF5736A4A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252C4-6633-2635-7273-F00D5FD1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9FE3-95A3-426D-B6AB-70804778195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D0A07-E242-64D7-E887-5D254043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3DF6B-DA67-BAA0-427D-55F1DEA8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F500-C3AC-43A8-9279-8024193A3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4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FABED-5089-C072-CD5A-A95A5DE1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E86725-163F-AE22-9B49-26C0773E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C14EF0-E0BD-5F16-3267-FF67EEBE1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20C263-645F-3DD6-6648-D07C79D54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1277DD-F64F-A726-85BC-24956897A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6188E3-0C78-4BA0-822B-8D141D0B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9FE3-95A3-426D-B6AB-70804778195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4C6A6-3C85-B22B-5DF7-199140DF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7FD93A-BB6C-9A04-167B-3FEDF3F6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F500-C3AC-43A8-9279-8024193A3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98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0A525-0A59-5657-B6EE-9DD0EC07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B29CB4-B40C-9437-2CD4-EC8F4D52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9FE3-95A3-426D-B6AB-70804778195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A8EE9B-BE63-669D-22E3-F2F753D5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6170D3-B5BA-5658-FAA0-3EDD3982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F500-C3AC-43A8-9279-8024193A3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80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64D697-CB54-84B4-899B-1F93219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9FE3-95A3-426D-B6AB-70804778195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A0C3DB-73AD-DF21-AC79-C1C5910A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3F5E00-259E-E6BE-4743-A9537150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F500-C3AC-43A8-9279-8024193A3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0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DDBE6-F7C2-B9AB-E4DA-217B290B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C959E-0D98-C7F2-0A23-ABB4D250F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10B66C-719E-9DCA-57E0-2E05D75C5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0EAE80-EA63-DF5D-9B1E-9DA1D346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9FE3-95A3-426D-B6AB-70804778195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B63BF-E4E8-5379-F079-0093DF8F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B62EA-278C-C664-E488-ADFD8602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F500-C3AC-43A8-9279-8024193A3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68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A5343-D8EC-1186-0524-0392B592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24A64-2850-1713-06B0-B6B1C27EA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609FF7-2C0B-5B79-DDD1-E59CF8251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1B5565-C473-6CD2-DDFF-6A2B451D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9FE3-95A3-426D-B6AB-70804778195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FC33F-C57F-54CC-0AF0-9D6A8AFB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67C411-8EB6-C08A-8EAD-6F023301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F500-C3AC-43A8-9279-8024193A3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8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45C5E3-9337-8544-3782-C358D06E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1873A-AC22-C416-9403-73B19CBD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D592B-D4CA-B3AE-62FF-96BFF5104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F9FE3-95A3-426D-B6AB-708047781953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4F70D-7182-8ED7-7601-83F322DFE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4137F-E4D7-9A6B-AE37-E62F13756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4F500-C3AC-43A8-9279-8024193A3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2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椭圆 271">
            <a:extLst>
              <a:ext uri="{FF2B5EF4-FFF2-40B4-BE49-F238E27FC236}">
                <a16:creationId xmlns:a16="http://schemas.microsoft.com/office/drawing/2014/main" id="{C6E365CD-A8FF-4CD7-B9BB-E8AB229FEE75}"/>
              </a:ext>
            </a:extLst>
          </p:cNvPr>
          <p:cNvSpPr/>
          <p:nvPr/>
        </p:nvSpPr>
        <p:spPr>
          <a:xfrm>
            <a:off x="-1469384" y="-1438922"/>
            <a:ext cx="4070706" cy="4370400"/>
          </a:xfrm>
          <a:prstGeom prst="ellipse">
            <a:avLst/>
          </a:prstGeom>
          <a:solidFill>
            <a:srgbClr val="992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67" name="任意多边形: 形状 266">
            <a:extLst>
              <a:ext uri="{FF2B5EF4-FFF2-40B4-BE49-F238E27FC236}">
                <a16:creationId xmlns:a16="http://schemas.microsoft.com/office/drawing/2014/main" id="{0EA99E34-3DCB-4311-A2B4-330014E42239}"/>
              </a:ext>
            </a:extLst>
          </p:cNvPr>
          <p:cNvSpPr/>
          <p:nvPr/>
        </p:nvSpPr>
        <p:spPr>
          <a:xfrm>
            <a:off x="6949261" y="145923"/>
            <a:ext cx="10801600" cy="11179428"/>
          </a:xfrm>
          <a:custGeom>
            <a:avLst/>
            <a:gdLst>
              <a:gd name="connsiteX0" fmla="*/ 5719837 w 10801600"/>
              <a:gd name="connsiteY0" fmla="*/ 1109288 h 11179428"/>
              <a:gd name="connsiteX1" fmla="*/ 3165823 w 10801600"/>
              <a:gd name="connsiteY1" fmla="*/ 2638543 h 11179428"/>
              <a:gd name="connsiteX2" fmla="*/ 2897809 w 10801600"/>
              <a:gd name="connsiteY2" fmla="*/ 5791647 h 11179428"/>
              <a:gd name="connsiteX3" fmla="*/ 532981 w 10801600"/>
              <a:gd name="connsiteY3" fmla="*/ 7699274 h 11179428"/>
              <a:gd name="connsiteX4" fmla="*/ 958650 w 10801600"/>
              <a:gd name="connsiteY4" fmla="*/ 11104626 h 11179428"/>
              <a:gd name="connsiteX5" fmla="*/ 10370664 w 10801600"/>
              <a:gd name="connsiteY5" fmla="*/ 9244295 h 11179428"/>
              <a:gd name="connsiteX6" fmla="*/ 8857175 w 10801600"/>
              <a:gd name="connsiteY6" fmla="*/ 541730 h 11179428"/>
              <a:gd name="connsiteX7" fmla="*/ 5719837 w 10801600"/>
              <a:gd name="connsiteY7" fmla="*/ 1109288 h 1117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1600" h="11179428">
                <a:moveTo>
                  <a:pt x="5719837" y="1109288"/>
                </a:moveTo>
                <a:cubicBezTo>
                  <a:pt x="4771278" y="1458757"/>
                  <a:pt x="3636161" y="1858150"/>
                  <a:pt x="3165823" y="2638543"/>
                </a:cubicBezTo>
                <a:cubicBezTo>
                  <a:pt x="2695485" y="3418936"/>
                  <a:pt x="3336616" y="4948192"/>
                  <a:pt x="2897809" y="5791647"/>
                </a:cubicBezTo>
                <a:cubicBezTo>
                  <a:pt x="2459002" y="6635102"/>
                  <a:pt x="856174" y="6813778"/>
                  <a:pt x="532981" y="7699274"/>
                </a:cubicBezTo>
                <a:cubicBezTo>
                  <a:pt x="209788" y="8584770"/>
                  <a:pt x="-680964" y="10847122"/>
                  <a:pt x="958650" y="11104626"/>
                </a:cubicBezTo>
                <a:cubicBezTo>
                  <a:pt x="2598264" y="11362130"/>
                  <a:pt x="9054243" y="11004778"/>
                  <a:pt x="10370664" y="9244295"/>
                </a:cubicBezTo>
                <a:cubicBezTo>
                  <a:pt x="11687085" y="7483812"/>
                  <a:pt x="9640196" y="1897564"/>
                  <a:pt x="8857175" y="541730"/>
                </a:cubicBezTo>
                <a:cubicBezTo>
                  <a:pt x="8074154" y="-814104"/>
                  <a:pt x="6668396" y="759819"/>
                  <a:pt x="5719837" y="1109288"/>
                </a:cubicBezTo>
                <a:close/>
              </a:path>
            </a:pathLst>
          </a:custGeom>
          <a:solidFill>
            <a:srgbClr val="992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DE944731-779C-46E7-B7B2-F5EAE1AC9B99}"/>
              </a:ext>
            </a:extLst>
          </p:cNvPr>
          <p:cNvSpPr/>
          <p:nvPr/>
        </p:nvSpPr>
        <p:spPr>
          <a:xfrm>
            <a:off x="512872" y="298450"/>
            <a:ext cx="11150600" cy="62611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ctr"/>
          </a:blipFill>
          <a:ln>
            <a:noFill/>
          </a:ln>
          <a:effectLst>
            <a:outerShdw blurRad="355600" sx="101000" sy="101000" algn="ctr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B41C1D-090A-434D-879D-D97A6D00FC9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8E04FD42-19B8-4811-BE13-207CA65F4CA2}"/>
              </a:ext>
            </a:extLst>
          </p:cNvPr>
          <p:cNvSpPr/>
          <p:nvPr/>
        </p:nvSpPr>
        <p:spPr>
          <a:xfrm>
            <a:off x="512872" y="298450"/>
            <a:ext cx="11150600" cy="62611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70000"/>
                </a:schemeClr>
              </a:gs>
              <a:gs pos="42000">
                <a:srgbClr val="FFFFFF">
                  <a:alpha val="91000"/>
                </a:srgbClr>
              </a:gs>
              <a:gs pos="29000">
                <a:schemeClr val="bg1">
                  <a:alpha val="91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3F0374-D1E6-4BE0-848E-637D9088CE6E}"/>
              </a:ext>
            </a:extLst>
          </p:cNvPr>
          <p:cNvSpPr txBox="1"/>
          <p:nvPr/>
        </p:nvSpPr>
        <p:spPr>
          <a:xfrm>
            <a:off x="2846864" y="2744968"/>
            <a:ext cx="6108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spc="130" dirty="0">
                <a:solidFill>
                  <a:srgbClr val="8F1E8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图像超分辨率</a:t>
            </a:r>
            <a:endParaRPr kumimoji="0" lang="en-US" altLang="zh-CN" sz="3200" b="1" i="0" u="none" strike="noStrike" kern="1200" cap="none" spc="130" normalizeH="0" baseline="0" noProof="0" dirty="0">
              <a:ln>
                <a:noFill/>
              </a:ln>
              <a:solidFill>
                <a:srgbClr val="8F1E8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6480C78-2EA8-4E42-80FD-2C5BF0DA2C43}"/>
              </a:ext>
            </a:extLst>
          </p:cNvPr>
          <p:cNvSpPr/>
          <p:nvPr/>
        </p:nvSpPr>
        <p:spPr>
          <a:xfrm>
            <a:off x="5036083" y="4948841"/>
            <a:ext cx="1763493" cy="384050"/>
          </a:xfrm>
          <a:prstGeom prst="roundRect">
            <a:avLst>
              <a:gd name="adj" fmla="val 50000"/>
            </a:avLst>
          </a:prstGeom>
          <a:solidFill>
            <a:srgbClr val="992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ea"/>
                <a:sym typeface="+mn-lt"/>
              </a:rPr>
              <a:t>汇报人：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72C7A1-77D0-4D18-87DB-8BBA1A007DA0}"/>
              </a:ext>
            </a:extLst>
          </p:cNvPr>
          <p:cNvSpPr/>
          <p:nvPr/>
        </p:nvSpPr>
        <p:spPr>
          <a:xfrm>
            <a:off x="3834313" y="3322535"/>
            <a:ext cx="4507718" cy="261610"/>
          </a:xfrm>
          <a:prstGeom prst="rect">
            <a:avLst/>
          </a:prstGeom>
          <a:solidFill>
            <a:srgbClr val="99267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267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2D8BE24-8A22-4AA6-822B-D2C23A8190EC}"/>
              </a:ext>
            </a:extLst>
          </p:cNvPr>
          <p:cNvSpPr txBox="1"/>
          <p:nvPr/>
        </p:nvSpPr>
        <p:spPr>
          <a:xfrm>
            <a:off x="3831982" y="3333909"/>
            <a:ext cx="4512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sym typeface="+mn-lt"/>
              </a:rPr>
              <a:t> </a:t>
            </a:r>
          </a:p>
        </p:txBody>
      </p:sp>
      <p:grpSp>
        <p:nvGrpSpPr>
          <p:cNvPr id="28" name="ab742894-b611-4118-8065-b69e992411d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E7CAA43-7A87-4C99-AEF3-CF2BA475198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894259" y="1245811"/>
            <a:ext cx="4403482" cy="1015663"/>
            <a:chOff x="2035175" y="2493963"/>
            <a:chExt cx="8121650" cy="1873250"/>
          </a:xfrm>
        </p:grpSpPr>
        <p:sp>
          <p:nvSpPr>
            <p:cNvPr id="29" name="iṡľïḑê">
              <a:extLst>
                <a:ext uri="{FF2B5EF4-FFF2-40B4-BE49-F238E27FC236}">
                  <a16:creationId xmlns:a16="http://schemas.microsoft.com/office/drawing/2014/main" id="{1D34A561-8B6F-4011-836E-026A9C99CA78}"/>
                </a:ext>
              </a:extLst>
            </p:cNvPr>
            <p:cNvSpPr/>
            <p:nvPr/>
          </p:nvSpPr>
          <p:spPr bwMode="auto">
            <a:xfrm>
              <a:off x="8410575" y="2736851"/>
              <a:ext cx="785813" cy="931863"/>
            </a:xfrm>
            <a:custGeom>
              <a:avLst/>
              <a:gdLst>
                <a:gd name="T0" fmla="*/ 200 w 218"/>
                <a:gd name="T1" fmla="*/ 226 h 257"/>
                <a:gd name="T2" fmla="*/ 182 w 218"/>
                <a:gd name="T3" fmla="*/ 214 h 257"/>
                <a:gd name="T4" fmla="*/ 161 w 218"/>
                <a:gd name="T5" fmla="*/ 195 h 257"/>
                <a:gd name="T6" fmla="*/ 143 w 218"/>
                <a:gd name="T7" fmla="*/ 176 h 257"/>
                <a:gd name="T8" fmla="*/ 122 w 218"/>
                <a:gd name="T9" fmla="*/ 150 h 257"/>
                <a:gd name="T10" fmla="*/ 121 w 218"/>
                <a:gd name="T11" fmla="*/ 138 h 257"/>
                <a:gd name="T12" fmla="*/ 125 w 218"/>
                <a:gd name="T13" fmla="*/ 129 h 257"/>
                <a:gd name="T14" fmla="*/ 133 w 218"/>
                <a:gd name="T15" fmla="*/ 117 h 257"/>
                <a:gd name="T16" fmla="*/ 154 w 218"/>
                <a:gd name="T17" fmla="*/ 111 h 257"/>
                <a:gd name="T18" fmla="*/ 167 w 218"/>
                <a:gd name="T19" fmla="*/ 100 h 257"/>
                <a:gd name="T20" fmla="*/ 171 w 218"/>
                <a:gd name="T21" fmla="*/ 90 h 257"/>
                <a:gd name="T22" fmla="*/ 173 w 218"/>
                <a:gd name="T23" fmla="*/ 85 h 257"/>
                <a:gd name="T24" fmla="*/ 174 w 218"/>
                <a:gd name="T25" fmla="*/ 79 h 257"/>
                <a:gd name="T26" fmla="*/ 172 w 218"/>
                <a:gd name="T27" fmla="*/ 72 h 257"/>
                <a:gd name="T28" fmla="*/ 154 w 218"/>
                <a:gd name="T29" fmla="*/ 67 h 257"/>
                <a:gd name="T30" fmla="*/ 142 w 218"/>
                <a:gd name="T31" fmla="*/ 71 h 257"/>
                <a:gd name="T32" fmla="*/ 139 w 218"/>
                <a:gd name="T33" fmla="*/ 73 h 257"/>
                <a:gd name="T34" fmla="*/ 138 w 218"/>
                <a:gd name="T35" fmla="*/ 69 h 257"/>
                <a:gd name="T36" fmla="*/ 141 w 218"/>
                <a:gd name="T37" fmla="*/ 47 h 257"/>
                <a:gd name="T38" fmla="*/ 142 w 218"/>
                <a:gd name="T39" fmla="*/ 22 h 257"/>
                <a:gd name="T40" fmla="*/ 140 w 218"/>
                <a:gd name="T41" fmla="*/ 15 h 257"/>
                <a:gd name="T42" fmla="*/ 124 w 218"/>
                <a:gd name="T43" fmla="*/ 2 h 257"/>
                <a:gd name="T44" fmla="*/ 113 w 218"/>
                <a:gd name="T45" fmla="*/ 3 h 257"/>
                <a:gd name="T46" fmla="*/ 104 w 218"/>
                <a:gd name="T47" fmla="*/ 22 h 257"/>
                <a:gd name="T48" fmla="*/ 106 w 218"/>
                <a:gd name="T49" fmla="*/ 41 h 257"/>
                <a:gd name="T50" fmla="*/ 103 w 218"/>
                <a:gd name="T51" fmla="*/ 81 h 257"/>
                <a:gd name="T52" fmla="*/ 95 w 218"/>
                <a:gd name="T53" fmla="*/ 90 h 257"/>
                <a:gd name="T54" fmla="*/ 82 w 218"/>
                <a:gd name="T55" fmla="*/ 95 h 257"/>
                <a:gd name="T56" fmla="*/ 54 w 218"/>
                <a:gd name="T57" fmla="*/ 102 h 257"/>
                <a:gd name="T58" fmla="*/ 38 w 218"/>
                <a:gd name="T59" fmla="*/ 114 h 257"/>
                <a:gd name="T60" fmla="*/ 38 w 218"/>
                <a:gd name="T61" fmla="*/ 120 h 257"/>
                <a:gd name="T62" fmla="*/ 43 w 218"/>
                <a:gd name="T63" fmla="*/ 134 h 257"/>
                <a:gd name="T64" fmla="*/ 46 w 218"/>
                <a:gd name="T65" fmla="*/ 136 h 257"/>
                <a:gd name="T66" fmla="*/ 61 w 218"/>
                <a:gd name="T67" fmla="*/ 139 h 257"/>
                <a:gd name="T68" fmla="*/ 78 w 218"/>
                <a:gd name="T69" fmla="*/ 136 h 257"/>
                <a:gd name="T70" fmla="*/ 90 w 218"/>
                <a:gd name="T71" fmla="*/ 133 h 257"/>
                <a:gd name="T72" fmla="*/ 79 w 218"/>
                <a:gd name="T73" fmla="*/ 159 h 257"/>
                <a:gd name="T74" fmla="*/ 44 w 218"/>
                <a:gd name="T75" fmla="*/ 210 h 257"/>
                <a:gd name="T76" fmla="*/ 1 w 218"/>
                <a:gd name="T77" fmla="*/ 242 h 257"/>
                <a:gd name="T78" fmla="*/ 3 w 218"/>
                <a:gd name="T79" fmla="*/ 243 h 257"/>
                <a:gd name="T80" fmla="*/ 17 w 218"/>
                <a:gd name="T81" fmla="*/ 244 h 257"/>
                <a:gd name="T82" fmla="*/ 32 w 218"/>
                <a:gd name="T83" fmla="*/ 244 h 257"/>
                <a:gd name="T84" fmla="*/ 70 w 218"/>
                <a:gd name="T85" fmla="*/ 220 h 257"/>
                <a:gd name="T86" fmla="*/ 87 w 218"/>
                <a:gd name="T87" fmla="*/ 201 h 257"/>
                <a:gd name="T88" fmla="*/ 104 w 218"/>
                <a:gd name="T89" fmla="*/ 175 h 257"/>
                <a:gd name="T90" fmla="*/ 108 w 218"/>
                <a:gd name="T91" fmla="*/ 175 h 257"/>
                <a:gd name="T92" fmla="*/ 120 w 218"/>
                <a:gd name="T93" fmla="*/ 200 h 257"/>
                <a:gd name="T94" fmla="*/ 130 w 218"/>
                <a:gd name="T95" fmla="*/ 219 h 257"/>
                <a:gd name="T96" fmla="*/ 138 w 218"/>
                <a:gd name="T97" fmla="*/ 233 h 257"/>
                <a:gd name="T98" fmla="*/ 152 w 218"/>
                <a:gd name="T99" fmla="*/ 247 h 257"/>
                <a:gd name="T100" fmla="*/ 166 w 218"/>
                <a:gd name="T101" fmla="*/ 253 h 257"/>
                <a:gd name="T102" fmla="*/ 179 w 218"/>
                <a:gd name="T103" fmla="*/ 256 h 257"/>
                <a:gd name="T104" fmla="*/ 188 w 218"/>
                <a:gd name="T105" fmla="*/ 257 h 257"/>
                <a:gd name="T106" fmla="*/ 203 w 218"/>
                <a:gd name="T107" fmla="*/ 255 h 257"/>
                <a:gd name="T108" fmla="*/ 206 w 218"/>
                <a:gd name="T109" fmla="*/ 251 h 257"/>
                <a:gd name="T110" fmla="*/ 211 w 218"/>
                <a:gd name="T111" fmla="*/ 246 h 257"/>
                <a:gd name="T112" fmla="*/ 214 w 218"/>
                <a:gd name="T113" fmla="*/ 241 h 257"/>
                <a:gd name="T114" fmla="*/ 217 w 218"/>
                <a:gd name="T115" fmla="*/ 234 h 257"/>
                <a:gd name="T116" fmla="*/ 200 w 218"/>
                <a:gd name="T117" fmla="*/ 22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" h="257">
                  <a:moveTo>
                    <a:pt x="200" y="226"/>
                  </a:moveTo>
                  <a:cubicBezTo>
                    <a:pt x="192" y="221"/>
                    <a:pt x="189" y="219"/>
                    <a:pt x="182" y="214"/>
                  </a:cubicBezTo>
                  <a:cubicBezTo>
                    <a:pt x="174" y="208"/>
                    <a:pt x="167" y="203"/>
                    <a:pt x="161" y="195"/>
                  </a:cubicBezTo>
                  <a:cubicBezTo>
                    <a:pt x="155" y="189"/>
                    <a:pt x="148" y="182"/>
                    <a:pt x="143" y="176"/>
                  </a:cubicBezTo>
                  <a:cubicBezTo>
                    <a:pt x="136" y="168"/>
                    <a:pt x="127" y="156"/>
                    <a:pt x="122" y="150"/>
                  </a:cubicBezTo>
                  <a:cubicBezTo>
                    <a:pt x="119" y="145"/>
                    <a:pt x="120" y="142"/>
                    <a:pt x="121" y="138"/>
                  </a:cubicBezTo>
                  <a:cubicBezTo>
                    <a:pt x="123" y="135"/>
                    <a:pt x="124" y="133"/>
                    <a:pt x="125" y="129"/>
                  </a:cubicBezTo>
                  <a:cubicBezTo>
                    <a:pt x="127" y="125"/>
                    <a:pt x="128" y="119"/>
                    <a:pt x="133" y="117"/>
                  </a:cubicBezTo>
                  <a:cubicBezTo>
                    <a:pt x="140" y="114"/>
                    <a:pt x="146" y="110"/>
                    <a:pt x="154" y="111"/>
                  </a:cubicBezTo>
                  <a:cubicBezTo>
                    <a:pt x="159" y="111"/>
                    <a:pt x="165" y="105"/>
                    <a:pt x="167" y="100"/>
                  </a:cubicBezTo>
                  <a:cubicBezTo>
                    <a:pt x="168" y="97"/>
                    <a:pt x="170" y="94"/>
                    <a:pt x="171" y="90"/>
                  </a:cubicBezTo>
                  <a:cubicBezTo>
                    <a:pt x="172" y="89"/>
                    <a:pt x="173" y="87"/>
                    <a:pt x="173" y="85"/>
                  </a:cubicBezTo>
                  <a:cubicBezTo>
                    <a:pt x="174" y="83"/>
                    <a:pt x="174" y="81"/>
                    <a:pt x="174" y="79"/>
                  </a:cubicBezTo>
                  <a:cubicBezTo>
                    <a:pt x="176" y="75"/>
                    <a:pt x="176" y="74"/>
                    <a:pt x="172" y="72"/>
                  </a:cubicBezTo>
                  <a:cubicBezTo>
                    <a:pt x="167" y="69"/>
                    <a:pt x="161" y="67"/>
                    <a:pt x="154" y="67"/>
                  </a:cubicBezTo>
                  <a:cubicBezTo>
                    <a:pt x="149" y="67"/>
                    <a:pt x="145" y="67"/>
                    <a:pt x="142" y="71"/>
                  </a:cubicBezTo>
                  <a:cubicBezTo>
                    <a:pt x="142" y="72"/>
                    <a:pt x="140" y="73"/>
                    <a:pt x="139" y="73"/>
                  </a:cubicBezTo>
                  <a:cubicBezTo>
                    <a:pt x="138" y="72"/>
                    <a:pt x="138" y="70"/>
                    <a:pt x="138" y="69"/>
                  </a:cubicBezTo>
                  <a:cubicBezTo>
                    <a:pt x="139" y="62"/>
                    <a:pt x="140" y="54"/>
                    <a:pt x="141" y="47"/>
                  </a:cubicBezTo>
                  <a:cubicBezTo>
                    <a:pt x="142" y="39"/>
                    <a:pt x="142" y="30"/>
                    <a:pt x="142" y="22"/>
                  </a:cubicBezTo>
                  <a:cubicBezTo>
                    <a:pt x="142" y="20"/>
                    <a:pt x="141" y="17"/>
                    <a:pt x="140" y="15"/>
                  </a:cubicBezTo>
                  <a:cubicBezTo>
                    <a:pt x="136" y="9"/>
                    <a:pt x="131" y="5"/>
                    <a:pt x="124" y="2"/>
                  </a:cubicBezTo>
                  <a:cubicBezTo>
                    <a:pt x="120" y="0"/>
                    <a:pt x="116" y="0"/>
                    <a:pt x="113" y="3"/>
                  </a:cubicBezTo>
                  <a:cubicBezTo>
                    <a:pt x="108" y="9"/>
                    <a:pt x="103" y="14"/>
                    <a:pt x="104" y="22"/>
                  </a:cubicBezTo>
                  <a:cubicBezTo>
                    <a:pt x="105" y="28"/>
                    <a:pt x="105" y="35"/>
                    <a:pt x="106" y="41"/>
                  </a:cubicBezTo>
                  <a:cubicBezTo>
                    <a:pt x="106" y="55"/>
                    <a:pt x="105" y="68"/>
                    <a:pt x="103" y="81"/>
                  </a:cubicBezTo>
                  <a:cubicBezTo>
                    <a:pt x="102" y="86"/>
                    <a:pt x="100" y="89"/>
                    <a:pt x="95" y="90"/>
                  </a:cubicBezTo>
                  <a:cubicBezTo>
                    <a:pt x="91" y="92"/>
                    <a:pt x="86" y="93"/>
                    <a:pt x="82" y="95"/>
                  </a:cubicBezTo>
                  <a:cubicBezTo>
                    <a:pt x="73" y="98"/>
                    <a:pt x="63" y="101"/>
                    <a:pt x="54" y="102"/>
                  </a:cubicBezTo>
                  <a:cubicBezTo>
                    <a:pt x="46" y="102"/>
                    <a:pt x="40" y="107"/>
                    <a:pt x="38" y="114"/>
                  </a:cubicBezTo>
                  <a:cubicBezTo>
                    <a:pt x="37" y="116"/>
                    <a:pt x="37" y="118"/>
                    <a:pt x="38" y="120"/>
                  </a:cubicBezTo>
                  <a:cubicBezTo>
                    <a:pt x="39" y="125"/>
                    <a:pt x="41" y="130"/>
                    <a:pt x="43" y="134"/>
                  </a:cubicBezTo>
                  <a:cubicBezTo>
                    <a:pt x="44" y="135"/>
                    <a:pt x="45" y="136"/>
                    <a:pt x="46" y="136"/>
                  </a:cubicBezTo>
                  <a:cubicBezTo>
                    <a:pt x="50" y="139"/>
                    <a:pt x="55" y="140"/>
                    <a:pt x="61" y="139"/>
                  </a:cubicBezTo>
                  <a:cubicBezTo>
                    <a:pt x="67" y="138"/>
                    <a:pt x="72" y="137"/>
                    <a:pt x="78" y="136"/>
                  </a:cubicBezTo>
                  <a:cubicBezTo>
                    <a:pt x="81" y="136"/>
                    <a:pt x="86" y="134"/>
                    <a:pt x="90" y="133"/>
                  </a:cubicBezTo>
                  <a:cubicBezTo>
                    <a:pt x="89" y="135"/>
                    <a:pt x="84" y="149"/>
                    <a:pt x="79" y="159"/>
                  </a:cubicBezTo>
                  <a:cubicBezTo>
                    <a:pt x="72" y="174"/>
                    <a:pt x="63" y="188"/>
                    <a:pt x="44" y="210"/>
                  </a:cubicBezTo>
                  <a:cubicBezTo>
                    <a:pt x="22" y="234"/>
                    <a:pt x="4" y="240"/>
                    <a:pt x="1" y="242"/>
                  </a:cubicBezTo>
                  <a:cubicBezTo>
                    <a:pt x="0" y="243"/>
                    <a:pt x="1" y="243"/>
                    <a:pt x="3" y="243"/>
                  </a:cubicBezTo>
                  <a:cubicBezTo>
                    <a:pt x="6" y="244"/>
                    <a:pt x="16" y="244"/>
                    <a:pt x="17" y="244"/>
                  </a:cubicBezTo>
                  <a:cubicBezTo>
                    <a:pt x="22" y="244"/>
                    <a:pt x="27" y="245"/>
                    <a:pt x="32" y="244"/>
                  </a:cubicBezTo>
                  <a:cubicBezTo>
                    <a:pt x="38" y="242"/>
                    <a:pt x="59" y="229"/>
                    <a:pt x="70" y="220"/>
                  </a:cubicBezTo>
                  <a:cubicBezTo>
                    <a:pt x="77" y="213"/>
                    <a:pt x="86" y="203"/>
                    <a:pt x="87" y="201"/>
                  </a:cubicBezTo>
                  <a:cubicBezTo>
                    <a:pt x="93" y="192"/>
                    <a:pt x="98" y="184"/>
                    <a:pt x="104" y="175"/>
                  </a:cubicBezTo>
                  <a:cubicBezTo>
                    <a:pt x="106" y="173"/>
                    <a:pt x="106" y="173"/>
                    <a:pt x="108" y="175"/>
                  </a:cubicBezTo>
                  <a:cubicBezTo>
                    <a:pt x="112" y="183"/>
                    <a:pt x="116" y="192"/>
                    <a:pt x="120" y="200"/>
                  </a:cubicBezTo>
                  <a:cubicBezTo>
                    <a:pt x="124" y="206"/>
                    <a:pt x="127" y="213"/>
                    <a:pt x="130" y="219"/>
                  </a:cubicBezTo>
                  <a:cubicBezTo>
                    <a:pt x="133" y="224"/>
                    <a:pt x="136" y="228"/>
                    <a:pt x="138" y="233"/>
                  </a:cubicBezTo>
                  <a:cubicBezTo>
                    <a:pt x="141" y="240"/>
                    <a:pt x="146" y="244"/>
                    <a:pt x="152" y="247"/>
                  </a:cubicBezTo>
                  <a:cubicBezTo>
                    <a:pt x="156" y="250"/>
                    <a:pt x="161" y="251"/>
                    <a:pt x="166" y="253"/>
                  </a:cubicBezTo>
                  <a:cubicBezTo>
                    <a:pt x="170" y="254"/>
                    <a:pt x="175" y="255"/>
                    <a:pt x="179" y="256"/>
                  </a:cubicBezTo>
                  <a:cubicBezTo>
                    <a:pt x="183" y="257"/>
                    <a:pt x="185" y="257"/>
                    <a:pt x="188" y="257"/>
                  </a:cubicBezTo>
                  <a:cubicBezTo>
                    <a:pt x="192" y="257"/>
                    <a:pt x="201" y="257"/>
                    <a:pt x="203" y="255"/>
                  </a:cubicBezTo>
                  <a:cubicBezTo>
                    <a:pt x="205" y="253"/>
                    <a:pt x="205" y="252"/>
                    <a:pt x="206" y="251"/>
                  </a:cubicBezTo>
                  <a:cubicBezTo>
                    <a:pt x="207" y="250"/>
                    <a:pt x="209" y="248"/>
                    <a:pt x="211" y="246"/>
                  </a:cubicBezTo>
                  <a:cubicBezTo>
                    <a:pt x="212" y="245"/>
                    <a:pt x="213" y="243"/>
                    <a:pt x="214" y="241"/>
                  </a:cubicBezTo>
                  <a:cubicBezTo>
                    <a:pt x="217" y="237"/>
                    <a:pt x="218" y="234"/>
                    <a:pt x="217" y="234"/>
                  </a:cubicBezTo>
                  <a:cubicBezTo>
                    <a:pt x="217" y="233"/>
                    <a:pt x="212" y="232"/>
                    <a:pt x="200" y="226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0" name="íṩ1iḓê">
              <a:extLst>
                <a:ext uri="{FF2B5EF4-FFF2-40B4-BE49-F238E27FC236}">
                  <a16:creationId xmlns:a16="http://schemas.microsoft.com/office/drawing/2014/main" id="{D9A4EBF2-A345-4299-A3A6-42ACD6FE1777}"/>
                </a:ext>
              </a:extLst>
            </p:cNvPr>
            <p:cNvSpPr/>
            <p:nvPr/>
          </p:nvSpPr>
          <p:spPr bwMode="auto">
            <a:xfrm>
              <a:off x="4445000" y="2649538"/>
              <a:ext cx="790575" cy="1206500"/>
            </a:xfrm>
            <a:custGeom>
              <a:avLst/>
              <a:gdLst>
                <a:gd name="T0" fmla="*/ 121 w 219"/>
                <a:gd name="T1" fmla="*/ 112 h 333"/>
                <a:gd name="T2" fmla="*/ 98 w 219"/>
                <a:gd name="T3" fmla="*/ 116 h 333"/>
                <a:gd name="T4" fmla="*/ 117 w 219"/>
                <a:gd name="T5" fmla="*/ 83 h 333"/>
                <a:gd name="T6" fmla="*/ 141 w 219"/>
                <a:gd name="T7" fmla="*/ 76 h 333"/>
                <a:gd name="T8" fmla="*/ 158 w 219"/>
                <a:gd name="T9" fmla="*/ 57 h 333"/>
                <a:gd name="T10" fmla="*/ 149 w 219"/>
                <a:gd name="T11" fmla="*/ 43 h 333"/>
                <a:gd name="T12" fmla="*/ 134 w 219"/>
                <a:gd name="T13" fmla="*/ 44 h 333"/>
                <a:gd name="T14" fmla="*/ 132 w 219"/>
                <a:gd name="T15" fmla="*/ 20 h 333"/>
                <a:gd name="T16" fmla="*/ 91 w 219"/>
                <a:gd name="T17" fmla="*/ 16 h 333"/>
                <a:gd name="T18" fmla="*/ 86 w 219"/>
                <a:gd name="T19" fmla="*/ 54 h 333"/>
                <a:gd name="T20" fmla="*/ 77 w 219"/>
                <a:gd name="T21" fmla="*/ 66 h 333"/>
                <a:gd name="T22" fmla="*/ 51 w 219"/>
                <a:gd name="T23" fmla="*/ 82 h 333"/>
                <a:gd name="T24" fmla="*/ 65 w 219"/>
                <a:gd name="T25" fmla="*/ 110 h 333"/>
                <a:gd name="T26" fmla="*/ 34 w 219"/>
                <a:gd name="T27" fmla="*/ 154 h 333"/>
                <a:gd name="T28" fmla="*/ 24 w 219"/>
                <a:gd name="T29" fmla="*/ 157 h 333"/>
                <a:gd name="T30" fmla="*/ 0 w 219"/>
                <a:gd name="T31" fmla="*/ 201 h 333"/>
                <a:gd name="T32" fmla="*/ 3 w 219"/>
                <a:gd name="T33" fmla="*/ 276 h 333"/>
                <a:gd name="T34" fmla="*/ 16 w 219"/>
                <a:gd name="T35" fmla="*/ 293 h 333"/>
                <a:gd name="T36" fmla="*/ 30 w 219"/>
                <a:gd name="T37" fmla="*/ 295 h 333"/>
                <a:gd name="T38" fmla="*/ 38 w 219"/>
                <a:gd name="T39" fmla="*/ 265 h 333"/>
                <a:gd name="T40" fmla="*/ 32 w 219"/>
                <a:gd name="T41" fmla="*/ 213 h 333"/>
                <a:gd name="T42" fmla="*/ 41 w 219"/>
                <a:gd name="T43" fmla="*/ 183 h 333"/>
                <a:gd name="T44" fmla="*/ 60 w 219"/>
                <a:gd name="T45" fmla="*/ 176 h 333"/>
                <a:gd name="T46" fmla="*/ 88 w 219"/>
                <a:gd name="T47" fmla="*/ 152 h 333"/>
                <a:gd name="T48" fmla="*/ 88 w 219"/>
                <a:gd name="T49" fmla="*/ 152 h 333"/>
                <a:gd name="T50" fmla="*/ 101 w 219"/>
                <a:gd name="T51" fmla="*/ 141 h 333"/>
                <a:gd name="T52" fmla="*/ 179 w 219"/>
                <a:gd name="T53" fmla="*/ 127 h 333"/>
                <a:gd name="T54" fmla="*/ 196 w 219"/>
                <a:gd name="T55" fmla="*/ 184 h 333"/>
                <a:gd name="T56" fmla="*/ 176 w 219"/>
                <a:gd name="T57" fmla="*/ 240 h 333"/>
                <a:gd name="T58" fmla="*/ 152 w 219"/>
                <a:gd name="T59" fmla="*/ 268 h 333"/>
                <a:gd name="T60" fmla="*/ 122 w 219"/>
                <a:gd name="T61" fmla="*/ 255 h 333"/>
                <a:gd name="T62" fmla="*/ 132 w 219"/>
                <a:gd name="T63" fmla="*/ 234 h 333"/>
                <a:gd name="T64" fmla="*/ 129 w 219"/>
                <a:gd name="T65" fmla="*/ 216 h 333"/>
                <a:gd name="T66" fmla="*/ 113 w 219"/>
                <a:gd name="T67" fmla="*/ 218 h 333"/>
                <a:gd name="T68" fmla="*/ 111 w 219"/>
                <a:gd name="T69" fmla="*/ 216 h 333"/>
                <a:gd name="T70" fmla="*/ 139 w 219"/>
                <a:gd name="T71" fmla="*/ 187 h 333"/>
                <a:gd name="T72" fmla="*/ 133 w 219"/>
                <a:gd name="T73" fmla="*/ 169 h 333"/>
                <a:gd name="T74" fmla="*/ 129 w 219"/>
                <a:gd name="T75" fmla="*/ 133 h 333"/>
                <a:gd name="T76" fmla="*/ 119 w 219"/>
                <a:gd name="T77" fmla="*/ 142 h 333"/>
                <a:gd name="T78" fmla="*/ 104 w 219"/>
                <a:gd name="T79" fmla="*/ 162 h 333"/>
                <a:gd name="T80" fmla="*/ 99 w 219"/>
                <a:gd name="T81" fmla="*/ 155 h 333"/>
                <a:gd name="T82" fmla="*/ 88 w 219"/>
                <a:gd name="T83" fmla="*/ 152 h 333"/>
                <a:gd name="T84" fmla="*/ 88 w 219"/>
                <a:gd name="T85" fmla="*/ 152 h 333"/>
                <a:gd name="T86" fmla="*/ 81 w 219"/>
                <a:gd name="T87" fmla="*/ 169 h 333"/>
                <a:gd name="T88" fmla="*/ 87 w 219"/>
                <a:gd name="T89" fmla="*/ 184 h 333"/>
                <a:gd name="T90" fmla="*/ 70 w 219"/>
                <a:gd name="T91" fmla="*/ 216 h 333"/>
                <a:gd name="T92" fmla="*/ 85 w 219"/>
                <a:gd name="T93" fmla="*/ 221 h 333"/>
                <a:gd name="T94" fmla="*/ 68 w 219"/>
                <a:gd name="T95" fmla="*/ 244 h 333"/>
                <a:gd name="T96" fmla="*/ 69 w 219"/>
                <a:gd name="T97" fmla="*/ 253 h 333"/>
                <a:gd name="T98" fmla="*/ 84 w 219"/>
                <a:gd name="T99" fmla="*/ 256 h 333"/>
                <a:gd name="T100" fmla="*/ 106 w 219"/>
                <a:gd name="T101" fmla="*/ 254 h 333"/>
                <a:gd name="T102" fmla="*/ 106 w 219"/>
                <a:gd name="T103" fmla="*/ 321 h 333"/>
                <a:gd name="T104" fmla="*/ 108 w 219"/>
                <a:gd name="T105" fmla="*/ 333 h 333"/>
                <a:gd name="T106" fmla="*/ 114 w 219"/>
                <a:gd name="T107" fmla="*/ 325 h 333"/>
                <a:gd name="T108" fmla="*/ 119 w 219"/>
                <a:gd name="T109" fmla="*/ 279 h 333"/>
                <a:gd name="T110" fmla="*/ 125 w 219"/>
                <a:gd name="T111" fmla="*/ 264 h 333"/>
                <a:gd name="T112" fmla="*/ 133 w 219"/>
                <a:gd name="T113" fmla="*/ 272 h 333"/>
                <a:gd name="T114" fmla="*/ 131 w 219"/>
                <a:gd name="T115" fmla="*/ 278 h 333"/>
                <a:gd name="T116" fmla="*/ 146 w 219"/>
                <a:gd name="T117" fmla="*/ 294 h 333"/>
                <a:gd name="T118" fmla="*/ 181 w 219"/>
                <a:gd name="T119" fmla="*/ 275 h 333"/>
                <a:gd name="T120" fmla="*/ 206 w 219"/>
                <a:gd name="T121" fmla="*/ 220 h 333"/>
                <a:gd name="T122" fmla="*/ 217 w 219"/>
                <a:gd name="T123" fmla="*/ 174 h 333"/>
                <a:gd name="T124" fmla="*/ 214 w 219"/>
                <a:gd name="T125" fmla="*/ 13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9" h="333">
                  <a:moveTo>
                    <a:pt x="189" y="109"/>
                  </a:moveTo>
                  <a:cubicBezTo>
                    <a:pt x="166" y="102"/>
                    <a:pt x="144" y="105"/>
                    <a:pt x="121" y="112"/>
                  </a:cubicBezTo>
                  <a:cubicBezTo>
                    <a:pt x="115" y="115"/>
                    <a:pt x="108" y="117"/>
                    <a:pt x="101" y="119"/>
                  </a:cubicBezTo>
                  <a:cubicBezTo>
                    <a:pt x="98" y="120"/>
                    <a:pt x="97" y="119"/>
                    <a:pt x="98" y="116"/>
                  </a:cubicBezTo>
                  <a:cubicBezTo>
                    <a:pt x="99" y="113"/>
                    <a:pt x="100" y="110"/>
                    <a:pt x="100" y="107"/>
                  </a:cubicBezTo>
                  <a:cubicBezTo>
                    <a:pt x="103" y="97"/>
                    <a:pt x="110" y="89"/>
                    <a:pt x="117" y="83"/>
                  </a:cubicBezTo>
                  <a:cubicBezTo>
                    <a:pt x="120" y="80"/>
                    <a:pt x="125" y="78"/>
                    <a:pt x="129" y="77"/>
                  </a:cubicBezTo>
                  <a:cubicBezTo>
                    <a:pt x="133" y="76"/>
                    <a:pt x="137" y="77"/>
                    <a:pt x="141" y="76"/>
                  </a:cubicBezTo>
                  <a:cubicBezTo>
                    <a:pt x="146" y="74"/>
                    <a:pt x="151" y="74"/>
                    <a:pt x="155" y="68"/>
                  </a:cubicBezTo>
                  <a:cubicBezTo>
                    <a:pt x="157" y="64"/>
                    <a:pt x="158" y="61"/>
                    <a:pt x="158" y="57"/>
                  </a:cubicBezTo>
                  <a:cubicBezTo>
                    <a:pt x="158" y="54"/>
                    <a:pt x="157" y="51"/>
                    <a:pt x="155" y="48"/>
                  </a:cubicBezTo>
                  <a:cubicBezTo>
                    <a:pt x="153" y="46"/>
                    <a:pt x="152" y="44"/>
                    <a:pt x="149" y="43"/>
                  </a:cubicBezTo>
                  <a:cubicBezTo>
                    <a:pt x="146" y="41"/>
                    <a:pt x="144" y="43"/>
                    <a:pt x="141" y="43"/>
                  </a:cubicBezTo>
                  <a:cubicBezTo>
                    <a:pt x="139" y="44"/>
                    <a:pt x="136" y="44"/>
                    <a:pt x="134" y="44"/>
                  </a:cubicBezTo>
                  <a:cubicBezTo>
                    <a:pt x="130" y="44"/>
                    <a:pt x="134" y="40"/>
                    <a:pt x="134" y="35"/>
                  </a:cubicBezTo>
                  <a:cubicBezTo>
                    <a:pt x="135" y="30"/>
                    <a:pt x="134" y="25"/>
                    <a:pt x="132" y="20"/>
                  </a:cubicBezTo>
                  <a:cubicBezTo>
                    <a:pt x="125" y="9"/>
                    <a:pt x="117" y="1"/>
                    <a:pt x="103" y="1"/>
                  </a:cubicBezTo>
                  <a:cubicBezTo>
                    <a:pt x="95" y="0"/>
                    <a:pt x="89" y="10"/>
                    <a:pt x="91" y="16"/>
                  </a:cubicBezTo>
                  <a:cubicBezTo>
                    <a:pt x="93" y="21"/>
                    <a:pt x="94" y="26"/>
                    <a:pt x="93" y="31"/>
                  </a:cubicBezTo>
                  <a:cubicBezTo>
                    <a:pt x="91" y="39"/>
                    <a:pt x="89" y="46"/>
                    <a:pt x="86" y="54"/>
                  </a:cubicBezTo>
                  <a:cubicBezTo>
                    <a:pt x="85" y="58"/>
                    <a:pt x="85" y="62"/>
                    <a:pt x="81" y="64"/>
                  </a:cubicBezTo>
                  <a:cubicBezTo>
                    <a:pt x="80" y="64"/>
                    <a:pt x="78" y="65"/>
                    <a:pt x="77" y="66"/>
                  </a:cubicBezTo>
                  <a:cubicBezTo>
                    <a:pt x="72" y="69"/>
                    <a:pt x="68" y="72"/>
                    <a:pt x="63" y="73"/>
                  </a:cubicBezTo>
                  <a:cubicBezTo>
                    <a:pt x="58" y="74"/>
                    <a:pt x="53" y="76"/>
                    <a:pt x="51" y="82"/>
                  </a:cubicBezTo>
                  <a:cubicBezTo>
                    <a:pt x="49" y="89"/>
                    <a:pt x="55" y="102"/>
                    <a:pt x="63" y="105"/>
                  </a:cubicBezTo>
                  <a:cubicBezTo>
                    <a:pt x="65" y="106"/>
                    <a:pt x="66" y="107"/>
                    <a:pt x="65" y="110"/>
                  </a:cubicBezTo>
                  <a:cubicBezTo>
                    <a:pt x="61" y="118"/>
                    <a:pt x="57" y="126"/>
                    <a:pt x="53" y="134"/>
                  </a:cubicBezTo>
                  <a:cubicBezTo>
                    <a:pt x="48" y="142"/>
                    <a:pt x="41" y="148"/>
                    <a:pt x="34" y="154"/>
                  </a:cubicBezTo>
                  <a:cubicBezTo>
                    <a:pt x="33" y="155"/>
                    <a:pt x="32" y="156"/>
                    <a:pt x="32" y="155"/>
                  </a:cubicBezTo>
                  <a:cubicBezTo>
                    <a:pt x="29" y="154"/>
                    <a:pt x="27" y="156"/>
                    <a:pt x="24" y="157"/>
                  </a:cubicBezTo>
                  <a:cubicBezTo>
                    <a:pt x="16" y="162"/>
                    <a:pt x="10" y="169"/>
                    <a:pt x="5" y="178"/>
                  </a:cubicBezTo>
                  <a:cubicBezTo>
                    <a:pt x="1" y="185"/>
                    <a:pt x="1" y="193"/>
                    <a:pt x="0" y="201"/>
                  </a:cubicBezTo>
                  <a:cubicBezTo>
                    <a:pt x="0" y="214"/>
                    <a:pt x="0" y="227"/>
                    <a:pt x="0" y="239"/>
                  </a:cubicBezTo>
                  <a:cubicBezTo>
                    <a:pt x="0" y="251"/>
                    <a:pt x="2" y="264"/>
                    <a:pt x="3" y="276"/>
                  </a:cubicBezTo>
                  <a:cubicBezTo>
                    <a:pt x="3" y="277"/>
                    <a:pt x="3" y="278"/>
                    <a:pt x="4" y="279"/>
                  </a:cubicBezTo>
                  <a:cubicBezTo>
                    <a:pt x="8" y="284"/>
                    <a:pt x="12" y="289"/>
                    <a:pt x="16" y="293"/>
                  </a:cubicBezTo>
                  <a:cubicBezTo>
                    <a:pt x="17" y="294"/>
                    <a:pt x="18" y="294"/>
                    <a:pt x="19" y="294"/>
                  </a:cubicBezTo>
                  <a:cubicBezTo>
                    <a:pt x="22" y="295"/>
                    <a:pt x="26" y="295"/>
                    <a:pt x="30" y="295"/>
                  </a:cubicBezTo>
                  <a:cubicBezTo>
                    <a:pt x="34" y="296"/>
                    <a:pt x="36" y="295"/>
                    <a:pt x="37" y="291"/>
                  </a:cubicBezTo>
                  <a:cubicBezTo>
                    <a:pt x="39" y="283"/>
                    <a:pt x="40" y="274"/>
                    <a:pt x="38" y="265"/>
                  </a:cubicBezTo>
                  <a:cubicBezTo>
                    <a:pt x="37" y="260"/>
                    <a:pt x="35" y="255"/>
                    <a:pt x="34" y="249"/>
                  </a:cubicBezTo>
                  <a:cubicBezTo>
                    <a:pt x="33" y="237"/>
                    <a:pt x="33" y="225"/>
                    <a:pt x="32" y="213"/>
                  </a:cubicBezTo>
                  <a:cubicBezTo>
                    <a:pt x="32" y="205"/>
                    <a:pt x="32" y="197"/>
                    <a:pt x="31" y="190"/>
                  </a:cubicBezTo>
                  <a:cubicBezTo>
                    <a:pt x="31" y="183"/>
                    <a:pt x="36" y="182"/>
                    <a:pt x="41" y="183"/>
                  </a:cubicBezTo>
                  <a:cubicBezTo>
                    <a:pt x="43" y="184"/>
                    <a:pt x="45" y="184"/>
                    <a:pt x="47" y="184"/>
                  </a:cubicBezTo>
                  <a:cubicBezTo>
                    <a:pt x="51" y="182"/>
                    <a:pt x="56" y="179"/>
                    <a:pt x="60" y="176"/>
                  </a:cubicBezTo>
                  <a:cubicBezTo>
                    <a:pt x="65" y="171"/>
                    <a:pt x="70" y="166"/>
                    <a:pt x="76" y="161"/>
                  </a:cubicBezTo>
                  <a:cubicBezTo>
                    <a:pt x="80" y="158"/>
                    <a:pt x="84" y="155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90" y="150"/>
                    <a:pt x="93" y="147"/>
                    <a:pt x="95" y="145"/>
                  </a:cubicBezTo>
                  <a:cubicBezTo>
                    <a:pt x="97" y="144"/>
                    <a:pt x="99" y="142"/>
                    <a:pt x="101" y="141"/>
                  </a:cubicBezTo>
                  <a:cubicBezTo>
                    <a:pt x="109" y="137"/>
                    <a:pt x="116" y="133"/>
                    <a:pt x="124" y="131"/>
                  </a:cubicBezTo>
                  <a:cubicBezTo>
                    <a:pt x="142" y="125"/>
                    <a:pt x="160" y="121"/>
                    <a:pt x="179" y="127"/>
                  </a:cubicBezTo>
                  <a:cubicBezTo>
                    <a:pt x="194" y="132"/>
                    <a:pt x="200" y="143"/>
                    <a:pt x="199" y="159"/>
                  </a:cubicBezTo>
                  <a:cubicBezTo>
                    <a:pt x="198" y="168"/>
                    <a:pt x="197" y="176"/>
                    <a:pt x="196" y="184"/>
                  </a:cubicBezTo>
                  <a:cubicBezTo>
                    <a:pt x="195" y="189"/>
                    <a:pt x="193" y="194"/>
                    <a:pt x="191" y="198"/>
                  </a:cubicBezTo>
                  <a:cubicBezTo>
                    <a:pt x="187" y="212"/>
                    <a:pt x="183" y="227"/>
                    <a:pt x="176" y="240"/>
                  </a:cubicBezTo>
                  <a:cubicBezTo>
                    <a:pt x="172" y="249"/>
                    <a:pt x="167" y="257"/>
                    <a:pt x="160" y="265"/>
                  </a:cubicBezTo>
                  <a:cubicBezTo>
                    <a:pt x="158" y="267"/>
                    <a:pt x="156" y="268"/>
                    <a:pt x="152" y="268"/>
                  </a:cubicBezTo>
                  <a:cubicBezTo>
                    <a:pt x="142" y="267"/>
                    <a:pt x="133" y="264"/>
                    <a:pt x="124" y="260"/>
                  </a:cubicBezTo>
                  <a:cubicBezTo>
                    <a:pt x="121" y="259"/>
                    <a:pt x="122" y="257"/>
                    <a:pt x="122" y="255"/>
                  </a:cubicBezTo>
                  <a:cubicBezTo>
                    <a:pt x="123" y="250"/>
                    <a:pt x="125" y="246"/>
                    <a:pt x="127" y="242"/>
                  </a:cubicBezTo>
                  <a:cubicBezTo>
                    <a:pt x="129" y="239"/>
                    <a:pt x="131" y="236"/>
                    <a:pt x="132" y="234"/>
                  </a:cubicBezTo>
                  <a:cubicBezTo>
                    <a:pt x="134" y="231"/>
                    <a:pt x="134" y="228"/>
                    <a:pt x="133" y="226"/>
                  </a:cubicBezTo>
                  <a:cubicBezTo>
                    <a:pt x="132" y="222"/>
                    <a:pt x="131" y="219"/>
                    <a:pt x="129" y="216"/>
                  </a:cubicBezTo>
                  <a:cubicBezTo>
                    <a:pt x="128" y="212"/>
                    <a:pt x="120" y="211"/>
                    <a:pt x="117" y="213"/>
                  </a:cubicBezTo>
                  <a:cubicBezTo>
                    <a:pt x="116" y="215"/>
                    <a:pt x="115" y="217"/>
                    <a:pt x="113" y="218"/>
                  </a:cubicBezTo>
                  <a:cubicBezTo>
                    <a:pt x="112" y="219"/>
                    <a:pt x="111" y="219"/>
                    <a:pt x="110" y="219"/>
                  </a:cubicBezTo>
                  <a:cubicBezTo>
                    <a:pt x="110" y="218"/>
                    <a:pt x="110" y="217"/>
                    <a:pt x="111" y="216"/>
                  </a:cubicBezTo>
                  <a:cubicBezTo>
                    <a:pt x="118" y="209"/>
                    <a:pt x="125" y="202"/>
                    <a:pt x="133" y="196"/>
                  </a:cubicBezTo>
                  <a:cubicBezTo>
                    <a:pt x="137" y="194"/>
                    <a:pt x="139" y="191"/>
                    <a:pt x="139" y="187"/>
                  </a:cubicBezTo>
                  <a:cubicBezTo>
                    <a:pt x="139" y="181"/>
                    <a:pt x="139" y="176"/>
                    <a:pt x="133" y="173"/>
                  </a:cubicBezTo>
                  <a:cubicBezTo>
                    <a:pt x="131" y="172"/>
                    <a:pt x="132" y="170"/>
                    <a:pt x="133" y="169"/>
                  </a:cubicBezTo>
                  <a:cubicBezTo>
                    <a:pt x="136" y="163"/>
                    <a:pt x="140" y="158"/>
                    <a:pt x="141" y="151"/>
                  </a:cubicBezTo>
                  <a:cubicBezTo>
                    <a:pt x="142" y="145"/>
                    <a:pt x="136" y="135"/>
                    <a:pt x="129" y="133"/>
                  </a:cubicBezTo>
                  <a:cubicBezTo>
                    <a:pt x="128" y="133"/>
                    <a:pt x="126" y="133"/>
                    <a:pt x="126" y="134"/>
                  </a:cubicBezTo>
                  <a:cubicBezTo>
                    <a:pt x="123" y="136"/>
                    <a:pt x="120" y="139"/>
                    <a:pt x="119" y="142"/>
                  </a:cubicBezTo>
                  <a:cubicBezTo>
                    <a:pt x="117" y="148"/>
                    <a:pt x="113" y="154"/>
                    <a:pt x="109" y="159"/>
                  </a:cubicBezTo>
                  <a:cubicBezTo>
                    <a:pt x="107" y="161"/>
                    <a:pt x="104" y="163"/>
                    <a:pt x="104" y="162"/>
                  </a:cubicBezTo>
                  <a:cubicBezTo>
                    <a:pt x="102" y="161"/>
                    <a:pt x="100" y="158"/>
                    <a:pt x="99" y="156"/>
                  </a:cubicBezTo>
                  <a:cubicBezTo>
                    <a:pt x="99" y="156"/>
                    <a:pt x="99" y="155"/>
                    <a:pt x="99" y="155"/>
                  </a:cubicBezTo>
                  <a:cubicBezTo>
                    <a:pt x="98" y="151"/>
                    <a:pt x="96" y="149"/>
                    <a:pt x="92" y="151"/>
                  </a:cubicBezTo>
                  <a:cubicBezTo>
                    <a:pt x="91" y="151"/>
                    <a:pt x="90" y="151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8" y="152"/>
                    <a:pt x="88" y="152"/>
                    <a:pt x="88" y="152"/>
                  </a:cubicBezTo>
                  <a:cubicBezTo>
                    <a:pt x="86" y="155"/>
                    <a:pt x="84" y="158"/>
                    <a:pt x="82" y="162"/>
                  </a:cubicBezTo>
                  <a:cubicBezTo>
                    <a:pt x="81" y="164"/>
                    <a:pt x="80" y="167"/>
                    <a:pt x="81" y="169"/>
                  </a:cubicBezTo>
                  <a:cubicBezTo>
                    <a:pt x="82" y="172"/>
                    <a:pt x="84" y="175"/>
                    <a:pt x="86" y="178"/>
                  </a:cubicBezTo>
                  <a:cubicBezTo>
                    <a:pt x="89" y="180"/>
                    <a:pt x="88" y="182"/>
                    <a:pt x="87" y="184"/>
                  </a:cubicBezTo>
                  <a:cubicBezTo>
                    <a:pt x="81" y="191"/>
                    <a:pt x="76" y="199"/>
                    <a:pt x="70" y="206"/>
                  </a:cubicBezTo>
                  <a:cubicBezTo>
                    <a:pt x="68" y="209"/>
                    <a:pt x="68" y="213"/>
                    <a:pt x="70" y="216"/>
                  </a:cubicBezTo>
                  <a:cubicBezTo>
                    <a:pt x="73" y="218"/>
                    <a:pt x="77" y="221"/>
                    <a:pt x="82" y="221"/>
                  </a:cubicBezTo>
                  <a:cubicBezTo>
                    <a:pt x="82" y="220"/>
                    <a:pt x="83" y="221"/>
                    <a:pt x="85" y="221"/>
                  </a:cubicBezTo>
                  <a:cubicBezTo>
                    <a:pt x="84" y="223"/>
                    <a:pt x="83" y="224"/>
                    <a:pt x="82" y="225"/>
                  </a:cubicBezTo>
                  <a:cubicBezTo>
                    <a:pt x="77" y="231"/>
                    <a:pt x="72" y="238"/>
                    <a:pt x="68" y="244"/>
                  </a:cubicBezTo>
                  <a:cubicBezTo>
                    <a:pt x="67" y="245"/>
                    <a:pt x="66" y="247"/>
                    <a:pt x="67" y="248"/>
                  </a:cubicBezTo>
                  <a:cubicBezTo>
                    <a:pt x="67" y="250"/>
                    <a:pt x="69" y="252"/>
                    <a:pt x="69" y="253"/>
                  </a:cubicBezTo>
                  <a:cubicBezTo>
                    <a:pt x="71" y="254"/>
                    <a:pt x="72" y="257"/>
                    <a:pt x="74" y="257"/>
                  </a:cubicBezTo>
                  <a:cubicBezTo>
                    <a:pt x="77" y="257"/>
                    <a:pt x="81" y="257"/>
                    <a:pt x="84" y="256"/>
                  </a:cubicBezTo>
                  <a:cubicBezTo>
                    <a:pt x="92" y="253"/>
                    <a:pt x="94" y="252"/>
                    <a:pt x="102" y="250"/>
                  </a:cubicBezTo>
                  <a:cubicBezTo>
                    <a:pt x="106" y="249"/>
                    <a:pt x="107" y="249"/>
                    <a:pt x="106" y="254"/>
                  </a:cubicBezTo>
                  <a:cubicBezTo>
                    <a:pt x="106" y="261"/>
                    <a:pt x="105" y="269"/>
                    <a:pt x="105" y="276"/>
                  </a:cubicBezTo>
                  <a:cubicBezTo>
                    <a:pt x="104" y="291"/>
                    <a:pt x="105" y="306"/>
                    <a:pt x="106" y="321"/>
                  </a:cubicBezTo>
                  <a:cubicBezTo>
                    <a:pt x="106" y="324"/>
                    <a:pt x="106" y="327"/>
                    <a:pt x="106" y="331"/>
                  </a:cubicBezTo>
                  <a:cubicBezTo>
                    <a:pt x="106" y="332"/>
                    <a:pt x="107" y="333"/>
                    <a:pt x="108" y="333"/>
                  </a:cubicBezTo>
                  <a:cubicBezTo>
                    <a:pt x="109" y="333"/>
                    <a:pt x="111" y="333"/>
                    <a:pt x="111" y="332"/>
                  </a:cubicBezTo>
                  <a:cubicBezTo>
                    <a:pt x="112" y="330"/>
                    <a:pt x="113" y="328"/>
                    <a:pt x="114" y="325"/>
                  </a:cubicBezTo>
                  <a:cubicBezTo>
                    <a:pt x="115" y="318"/>
                    <a:pt x="116" y="291"/>
                    <a:pt x="117" y="286"/>
                  </a:cubicBezTo>
                  <a:cubicBezTo>
                    <a:pt x="117" y="284"/>
                    <a:pt x="118" y="281"/>
                    <a:pt x="119" y="279"/>
                  </a:cubicBezTo>
                  <a:cubicBezTo>
                    <a:pt x="120" y="274"/>
                    <a:pt x="120" y="270"/>
                    <a:pt x="121" y="265"/>
                  </a:cubicBezTo>
                  <a:cubicBezTo>
                    <a:pt x="121" y="263"/>
                    <a:pt x="123" y="263"/>
                    <a:pt x="125" y="264"/>
                  </a:cubicBezTo>
                  <a:cubicBezTo>
                    <a:pt x="127" y="266"/>
                    <a:pt x="128" y="267"/>
                    <a:pt x="131" y="269"/>
                  </a:cubicBezTo>
                  <a:cubicBezTo>
                    <a:pt x="133" y="270"/>
                    <a:pt x="134" y="269"/>
                    <a:pt x="133" y="272"/>
                  </a:cubicBezTo>
                  <a:cubicBezTo>
                    <a:pt x="133" y="273"/>
                    <a:pt x="131" y="272"/>
                    <a:pt x="130" y="273"/>
                  </a:cubicBezTo>
                  <a:cubicBezTo>
                    <a:pt x="130" y="273"/>
                    <a:pt x="132" y="278"/>
                    <a:pt x="131" y="278"/>
                  </a:cubicBezTo>
                  <a:cubicBezTo>
                    <a:pt x="129" y="278"/>
                    <a:pt x="128" y="280"/>
                    <a:pt x="130" y="282"/>
                  </a:cubicBezTo>
                  <a:cubicBezTo>
                    <a:pt x="134" y="287"/>
                    <a:pt x="139" y="291"/>
                    <a:pt x="146" y="294"/>
                  </a:cubicBezTo>
                  <a:cubicBezTo>
                    <a:pt x="154" y="297"/>
                    <a:pt x="160" y="294"/>
                    <a:pt x="166" y="289"/>
                  </a:cubicBezTo>
                  <a:cubicBezTo>
                    <a:pt x="172" y="285"/>
                    <a:pt x="177" y="280"/>
                    <a:pt x="181" y="275"/>
                  </a:cubicBezTo>
                  <a:cubicBezTo>
                    <a:pt x="185" y="269"/>
                    <a:pt x="188" y="262"/>
                    <a:pt x="192" y="255"/>
                  </a:cubicBezTo>
                  <a:cubicBezTo>
                    <a:pt x="198" y="244"/>
                    <a:pt x="202" y="232"/>
                    <a:pt x="206" y="220"/>
                  </a:cubicBezTo>
                  <a:cubicBezTo>
                    <a:pt x="208" y="213"/>
                    <a:pt x="210" y="206"/>
                    <a:pt x="212" y="199"/>
                  </a:cubicBezTo>
                  <a:cubicBezTo>
                    <a:pt x="214" y="191"/>
                    <a:pt x="216" y="182"/>
                    <a:pt x="217" y="174"/>
                  </a:cubicBezTo>
                  <a:cubicBezTo>
                    <a:pt x="218" y="170"/>
                    <a:pt x="217" y="166"/>
                    <a:pt x="218" y="163"/>
                  </a:cubicBezTo>
                  <a:cubicBezTo>
                    <a:pt x="219" y="152"/>
                    <a:pt x="219" y="142"/>
                    <a:pt x="214" y="132"/>
                  </a:cubicBezTo>
                  <a:cubicBezTo>
                    <a:pt x="209" y="121"/>
                    <a:pt x="201" y="113"/>
                    <a:pt x="189" y="109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1" name="î$ľîḑè">
              <a:extLst>
                <a:ext uri="{FF2B5EF4-FFF2-40B4-BE49-F238E27FC236}">
                  <a16:creationId xmlns:a16="http://schemas.microsoft.com/office/drawing/2014/main" id="{5BB71195-11BE-4A04-BEB1-A3CAC848D5C7}"/>
                </a:ext>
              </a:extLst>
            </p:cNvPr>
            <p:cNvSpPr/>
            <p:nvPr/>
          </p:nvSpPr>
          <p:spPr bwMode="auto">
            <a:xfrm>
              <a:off x="6823075" y="2663826"/>
              <a:ext cx="512763" cy="1055688"/>
            </a:xfrm>
            <a:custGeom>
              <a:avLst/>
              <a:gdLst>
                <a:gd name="T0" fmla="*/ 97 w 142"/>
                <a:gd name="T1" fmla="*/ 140 h 291"/>
                <a:gd name="T2" fmla="*/ 111 w 142"/>
                <a:gd name="T3" fmla="*/ 120 h 291"/>
                <a:gd name="T4" fmla="*/ 139 w 142"/>
                <a:gd name="T5" fmla="*/ 62 h 291"/>
                <a:gd name="T6" fmla="*/ 137 w 142"/>
                <a:gd name="T7" fmla="*/ 26 h 291"/>
                <a:gd name="T8" fmla="*/ 102 w 142"/>
                <a:gd name="T9" fmla="*/ 0 h 291"/>
                <a:gd name="T10" fmla="*/ 91 w 142"/>
                <a:gd name="T11" fmla="*/ 1 h 291"/>
                <a:gd name="T12" fmla="*/ 47 w 142"/>
                <a:gd name="T13" fmla="*/ 22 h 291"/>
                <a:gd name="T14" fmla="*/ 26 w 142"/>
                <a:gd name="T15" fmla="*/ 48 h 291"/>
                <a:gd name="T16" fmla="*/ 36 w 142"/>
                <a:gd name="T17" fmla="*/ 61 h 291"/>
                <a:gd name="T18" fmla="*/ 55 w 142"/>
                <a:gd name="T19" fmla="*/ 60 h 291"/>
                <a:gd name="T20" fmla="*/ 102 w 142"/>
                <a:gd name="T21" fmla="*/ 29 h 291"/>
                <a:gd name="T22" fmla="*/ 117 w 142"/>
                <a:gd name="T23" fmla="*/ 51 h 291"/>
                <a:gd name="T24" fmla="*/ 106 w 142"/>
                <a:gd name="T25" fmla="*/ 90 h 291"/>
                <a:gd name="T26" fmla="*/ 81 w 142"/>
                <a:gd name="T27" fmla="*/ 120 h 291"/>
                <a:gd name="T28" fmla="*/ 73 w 142"/>
                <a:gd name="T29" fmla="*/ 116 h 291"/>
                <a:gd name="T30" fmla="*/ 94 w 142"/>
                <a:gd name="T31" fmla="*/ 90 h 291"/>
                <a:gd name="T32" fmla="*/ 101 w 142"/>
                <a:gd name="T33" fmla="*/ 73 h 291"/>
                <a:gd name="T34" fmla="*/ 80 w 142"/>
                <a:gd name="T35" fmla="*/ 64 h 291"/>
                <a:gd name="T36" fmla="*/ 60 w 142"/>
                <a:gd name="T37" fmla="*/ 61 h 291"/>
                <a:gd name="T38" fmla="*/ 54 w 142"/>
                <a:gd name="T39" fmla="*/ 73 h 291"/>
                <a:gd name="T40" fmla="*/ 47 w 142"/>
                <a:gd name="T41" fmla="*/ 82 h 291"/>
                <a:gd name="T42" fmla="*/ 36 w 142"/>
                <a:gd name="T43" fmla="*/ 102 h 291"/>
                <a:gd name="T44" fmla="*/ 34 w 142"/>
                <a:gd name="T45" fmla="*/ 99 h 291"/>
                <a:gd name="T46" fmla="*/ 1 w 142"/>
                <a:gd name="T47" fmla="*/ 98 h 291"/>
                <a:gd name="T48" fmla="*/ 3 w 142"/>
                <a:gd name="T49" fmla="*/ 137 h 291"/>
                <a:gd name="T50" fmla="*/ 26 w 142"/>
                <a:gd name="T51" fmla="*/ 155 h 291"/>
                <a:gd name="T52" fmla="*/ 40 w 142"/>
                <a:gd name="T53" fmla="*/ 166 h 291"/>
                <a:gd name="T54" fmla="*/ 42 w 142"/>
                <a:gd name="T55" fmla="*/ 184 h 291"/>
                <a:gd name="T56" fmla="*/ 15 w 142"/>
                <a:gd name="T57" fmla="*/ 216 h 291"/>
                <a:gd name="T58" fmla="*/ 32 w 142"/>
                <a:gd name="T59" fmla="*/ 229 h 291"/>
                <a:gd name="T60" fmla="*/ 34 w 142"/>
                <a:gd name="T61" fmla="*/ 243 h 291"/>
                <a:gd name="T62" fmla="*/ 13 w 142"/>
                <a:gd name="T63" fmla="*/ 256 h 291"/>
                <a:gd name="T64" fmla="*/ 2 w 142"/>
                <a:gd name="T65" fmla="*/ 277 h 291"/>
                <a:gd name="T66" fmla="*/ 12 w 142"/>
                <a:gd name="T67" fmla="*/ 291 h 291"/>
                <a:gd name="T68" fmla="*/ 41 w 142"/>
                <a:gd name="T69" fmla="*/ 282 h 291"/>
                <a:gd name="T70" fmla="*/ 86 w 142"/>
                <a:gd name="T71" fmla="*/ 278 h 291"/>
                <a:gd name="T72" fmla="*/ 102 w 142"/>
                <a:gd name="T73" fmla="*/ 283 h 291"/>
                <a:gd name="T74" fmla="*/ 114 w 142"/>
                <a:gd name="T75" fmla="*/ 279 h 291"/>
                <a:gd name="T76" fmla="*/ 125 w 142"/>
                <a:gd name="T77" fmla="*/ 257 h 291"/>
                <a:gd name="T78" fmla="*/ 113 w 142"/>
                <a:gd name="T79" fmla="*/ 245 h 291"/>
                <a:gd name="T80" fmla="*/ 68 w 142"/>
                <a:gd name="T81" fmla="*/ 243 h 291"/>
                <a:gd name="T82" fmla="*/ 63 w 142"/>
                <a:gd name="T83" fmla="*/ 233 h 291"/>
                <a:gd name="T84" fmla="*/ 89 w 142"/>
                <a:gd name="T85" fmla="*/ 205 h 291"/>
                <a:gd name="T86" fmla="*/ 101 w 142"/>
                <a:gd name="T87" fmla="*/ 179 h 291"/>
                <a:gd name="T88" fmla="*/ 80 w 142"/>
                <a:gd name="T89" fmla="*/ 175 h 291"/>
                <a:gd name="T90" fmla="*/ 64 w 142"/>
                <a:gd name="T91" fmla="*/ 177 h 291"/>
                <a:gd name="T92" fmla="*/ 79 w 142"/>
                <a:gd name="T93" fmla="*/ 153 h 291"/>
                <a:gd name="T94" fmla="*/ 43 w 142"/>
                <a:gd name="T95" fmla="*/ 131 h 291"/>
                <a:gd name="T96" fmla="*/ 40 w 142"/>
                <a:gd name="T97" fmla="*/ 130 h 291"/>
                <a:gd name="T98" fmla="*/ 37 w 142"/>
                <a:gd name="T99" fmla="*/ 109 h 291"/>
                <a:gd name="T100" fmla="*/ 39 w 142"/>
                <a:gd name="T101" fmla="*/ 109 h 291"/>
                <a:gd name="T102" fmla="*/ 50 w 142"/>
                <a:gd name="T103" fmla="*/ 12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2" h="291">
                  <a:moveTo>
                    <a:pt x="79" y="153"/>
                  </a:moveTo>
                  <a:cubicBezTo>
                    <a:pt x="88" y="152"/>
                    <a:pt x="94" y="148"/>
                    <a:pt x="97" y="140"/>
                  </a:cubicBezTo>
                  <a:cubicBezTo>
                    <a:pt x="98" y="138"/>
                    <a:pt x="99" y="136"/>
                    <a:pt x="100" y="134"/>
                  </a:cubicBezTo>
                  <a:cubicBezTo>
                    <a:pt x="104" y="129"/>
                    <a:pt x="107" y="125"/>
                    <a:pt x="111" y="120"/>
                  </a:cubicBezTo>
                  <a:cubicBezTo>
                    <a:pt x="115" y="114"/>
                    <a:pt x="119" y="108"/>
                    <a:pt x="123" y="102"/>
                  </a:cubicBezTo>
                  <a:cubicBezTo>
                    <a:pt x="129" y="89"/>
                    <a:pt x="134" y="76"/>
                    <a:pt x="139" y="62"/>
                  </a:cubicBezTo>
                  <a:cubicBezTo>
                    <a:pt x="141" y="56"/>
                    <a:pt x="142" y="49"/>
                    <a:pt x="142" y="43"/>
                  </a:cubicBezTo>
                  <a:cubicBezTo>
                    <a:pt x="141" y="37"/>
                    <a:pt x="139" y="31"/>
                    <a:pt x="137" y="26"/>
                  </a:cubicBezTo>
                  <a:cubicBezTo>
                    <a:pt x="134" y="18"/>
                    <a:pt x="130" y="10"/>
                    <a:pt x="122" y="6"/>
                  </a:cubicBezTo>
                  <a:cubicBezTo>
                    <a:pt x="116" y="2"/>
                    <a:pt x="109" y="1"/>
                    <a:pt x="102" y="0"/>
                  </a:cubicBezTo>
                  <a:cubicBezTo>
                    <a:pt x="101" y="0"/>
                    <a:pt x="100" y="0"/>
                    <a:pt x="99" y="0"/>
                  </a:cubicBezTo>
                  <a:cubicBezTo>
                    <a:pt x="96" y="0"/>
                    <a:pt x="94" y="1"/>
                    <a:pt x="91" y="1"/>
                  </a:cubicBezTo>
                  <a:cubicBezTo>
                    <a:pt x="88" y="1"/>
                    <a:pt x="84" y="1"/>
                    <a:pt x="80" y="2"/>
                  </a:cubicBezTo>
                  <a:cubicBezTo>
                    <a:pt x="67" y="6"/>
                    <a:pt x="57" y="14"/>
                    <a:pt x="47" y="22"/>
                  </a:cubicBezTo>
                  <a:cubicBezTo>
                    <a:pt x="41" y="27"/>
                    <a:pt x="36" y="32"/>
                    <a:pt x="32" y="39"/>
                  </a:cubicBezTo>
                  <a:cubicBezTo>
                    <a:pt x="30" y="42"/>
                    <a:pt x="28" y="45"/>
                    <a:pt x="26" y="48"/>
                  </a:cubicBezTo>
                  <a:cubicBezTo>
                    <a:pt x="24" y="52"/>
                    <a:pt x="25" y="57"/>
                    <a:pt x="27" y="58"/>
                  </a:cubicBezTo>
                  <a:cubicBezTo>
                    <a:pt x="30" y="59"/>
                    <a:pt x="33" y="61"/>
                    <a:pt x="36" y="61"/>
                  </a:cubicBezTo>
                  <a:cubicBezTo>
                    <a:pt x="40" y="62"/>
                    <a:pt x="44" y="62"/>
                    <a:pt x="48" y="62"/>
                  </a:cubicBezTo>
                  <a:cubicBezTo>
                    <a:pt x="50" y="62"/>
                    <a:pt x="53" y="61"/>
                    <a:pt x="55" y="60"/>
                  </a:cubicBezTo>
                  <a:cubicBezTo>
                    <a:pt x="61" y="56"/>
                    <a:pt x="66" y="51"/>
                    <a:pt x="70" y="47"/>
                  </a:cubicBezTo>
                  <a:cubicBezTo>
                    <a:pt x="79" y="38"/>
                    <a:pt x="89" y="31"/>
                    <a:pt x="102" y="29"/>
                  </a:cubicBezTo>
                  <a:cubicBezTo>
                    <a:pt x="107" y="28"/>
                    <a:pt x="110" y="29"/>
                    <a:pt x="112" y="33"/>
                  </a:cubicBezTo>
                  <a:cubicBezTo>
                    <a:pt x="116" y="38"/>
                    <a:pt x="118" y="45"/>
                    <a:pt x="117" y="51"/>
                  </a:cubicBezTo>
                  <a:cubicBezTo>
                    <a:pt x="117" y="56"/>
                    <a:pt x="116" y="61"/>
                    <a:pt x="114" y="66"/>
                  </a:cubicBezTo>
                  <a:cubicBezTo>
                    <a:pt x="112" y="74"/>
                    <a:pt x="109" y="82"/>
                    <a:pt x="106" y="90"/>
                  </a:cubicBezTo>
                  <a:cubicBezTo>
                    <a:pt x="102" y="98"/>
                    <a:pt x="98" y="105"/>
                    <a:pt x="94" y="113"/>
                  </a:cubicBezTo>
                  <a:cubicBezTo>
                    <a:pt x="91" y="118"/>
                    <a:pt x="87" y="122"/>
                    <a:pt x="81" y="120"/>
                  </a:cubicBezTo>
                  <a:cubicBezTo>
                    <a:pt x="79" y="120"/>
                    <a:pt x="78" y="120"/>
                    <a:pt x="76" y="120"/>
                  </a:cubicBezTo>
                  <a:cubicBezTo>
                    <a:pt x="74" y="120"/>
                    <a:pt x="72" y="119"/>
                    <a:pt x="73" y="116"/>
                  </a:cubicBezTo>
                  <a:cubicBezTo>
                    <a:pt x="74" y="111"/>
                    <a:pt x="76" y="106"/>
                    <a:pt x="80" y="102"/>
                  </a:cubicBezTo>
                  <a:cubicBezTo>
                    <a:pt x="84" y="98"/>
                    <a:pt x="89" y="94"/>
                    <a:pt x="94" y="90"/>
                  </a:cubicBezTo>
                  <a:cubicBezTo>
                    <a:pt x="95" y="89"/>
                    <a:pt x="97" y="88"/>
                    <a:pt x="97" y="87"/>
                  </a:cubicBezTo>
                  <a:cubicBezTo>
                    <a:pt x="99" y="82"/>
                    <a:pt x="100" y="78"/>
                    <a:pt x="101" y="73"/>
                  </a:cubicBezTo>
                  <a:cubicBezTo>
                    <a:pt x="102" y="73"/>
                    <a:pt x="101" y="71"/>
                    <a:pt x="100" y="70"/>
                  </a:cubicBezTo>
                  <a:cubicBezTo>
                    <a:pt x="95" y="66"/>
                    <a:pt x="89" y="60"/>
                    <a:pt x="80" y="64"/>
                  </a:cubicBezTo>
                  <a:cubicBezTo>
                    <a:pt x="79" y="65"/>
                    <a:pt x="77" y="64"/>
                    <a:pt x="75" y="63"/>
                  </a:cubicBezTo>
                  <a:cubicBezTo>
                    <a:pt x="72" y="59"/>
                    <a:pt x="63" y="58"/>
                    <a:pt x="60" y="61"/>
                  </a:cubicBezTo>
                  <a:cubicBezTo>
                    <a:pt x="58" y="63"/>
                    <a:pt x="57" y="65"/>
                    <a:pt x="55" y="68"/>
                  </a:cubicBezTo>
                  <a:cubicBezTo>
                    <a:pt x="54" y="69"/>
                    <a:pt x="53" y="71"/>
                    <a:pt x="54" y="73"/>
                  </a:cubicBezTo>
                  <a:cubicBezTo>
                    <a:pt x="55" y="75"/>
                    <a:pt x="53" y="77"/>
                    <a:pt x="52" y="78"/>
                  </a:cubicBezTo>
                  <a:cubicBezTo>
                    <a:pt x="50" y="79"/>
                    <a:pt x="49" y="80"/>
                    <a:pt x="47" y="82"/>
                  </a:cubicBezTo>
                  <a:cubicBezTo>
                    <a:pt x="42" y="86"/>
                    <a:pt x="38" y="92"/>
                    <a:pt x="37" y="99"/>
                  </a:cubicBezTo>
                  <a:cubicBezTo>
                    <a:pt x="37" y="100"/>
                    <a:pt x="37" y="101"/>
                    <a:pt x="36" y="102"/>
                  </a:cubicBezTo>
                  <a:cubicBezTo>
                    <a:pt x="36" y="102"/>
                    <a:pt x="36" y="102"/>
                    <a:pt x="35" y="102"/>
                  </a:cubicBezTo>
                  <a:cubicBezTo>
                    <a:pt x="35" y="101"/>
                    <a:pt x="35" y="100"/>
                    <a:pt x="34" y="99"/>
                  </a:cubicBezTo>
                  <a:cubicBezTo>
                    <a:pt x="33" y="91"/>
                    <a:pt x="27" y="87"/>
                    <a:pt x="19" y="85"/>
                  </a:cubicBezTo>
                  <a:cubicBezTo>
                    <a:pt x="12" y="83"/>
                    <a:pt x="2" y="88"/>
                    <a:pt x="1" y="98"/>
                  </a:cubicBezTo>
                  <a:cubicBezTo>
                    <a:pt x="1" y="106"/>
                    <a:pt x="1" y="114"/>
                    <a:pt x="1" y="122"/>
                  </a:cubicBezTo>
                  <a:cubicBezTo>
                    <a:pt x="2" y="127"/>
                    <a:pt x="2" y="132"/>
                    <a:pt x="3" y="137"/>
                  </a:cubicBezTo>
                  <a:cubicBezTo>
                    <a:pt x="6" y="145"/>
                    <a:pt x="9" y="152"/>
                    <a:pt x="18" y="154"/>
                  </a:cubicBezTo>
                  <a:cubicBezTo>
                    <a:pt x="21" y="155"/>
                    <a:pt x="23" y="156"/>
                    <a:pt x="26" y="155"/>
                  </a:cubicBezTo>
                  <a:cubicBezTo>
                    <a:pt x="28" y="154"/>
                    <a:pt x="29" y="155"/>
                    <a:pt x="29" y="157"/>
                  </a:cubicBezTo>
                  <a:cubicBezTo>
                    <a:pt x="31" y="163"/>
                    <a:pt x="34" y="166"/>
                    <a:pt x="40" y="166"/>
                  </a:cubicBezTo>
                  <a:cubicBezTo>
                    <a:pt x="43" y="166"/>
                    <a:pt x="44" y="167"/>
                    <a:pt x="44" y="171"/>
                  </a:cubicBezTo>
                  <a:cubicBezTo>
                    <a:pt x="44" y="175"/>
                    <a:pt x="43" y="179"/>
                    <a:pt x="42" y="184"/>
                  </a:cubicBezTo>
                  <a:cubicBezTo>
                    <a:pt x="42" y="190"/>
                    <a:pt x="39" y="195"/>
                    <a:pt x="33" y="198"/>
                  </a:cubicBezTo>
                  <a:cubicBezTo>
                    <a:pt x="25" y="202"/>
                    <a:pt x="20" y="209"/>
                    <a:pt x="15" y="216"/>
                  </a:cubicBezTo>
                  <a:cubicBezTo>
                    <a:pt x="13" y="218"/>
                    <a:pt x="13" y="220"/>
                    <a:pt x="15" y="222"/>
                  </a:cubicBezTo>
                  <a:cubicBezTo>
                    <a:pt x="20" y="227"/>
                    <a:pt x="25" y="229"/>
                    <a:pt x="32" y="229"/>
                  </a:cubicBezTo>
                  <a:cubicBezTo>
                    <a:pt x="34" y="229"/>
                    <a:pt x="35" y="230"/>
                    <a:pt x="35" y="232"/>
                  </a:cubicBezTo>
                  <a:cubicBezTo>
                    <a:pt x="35" y="236"/>
                    <a:pt x="34" y="239"/>
                    <a:pt x="34" y="243"/>
                  </a:cubicBezTo>
                  <a:cubicBezTo>
                    <a:pt x="34" y="246"/>
                    <a:pt x="33" y="248"/>
                    <a:pt x="30" y="249"/>
                  </a:cubicBezTo>
                  <a:cubicBezTo>
                    <a:pt x="24" y="252"/>
                    <a:pt x="18" y="252"/>
                    <a:pt x="13" y="256"/>
                  </a:cubicBezTo>
                  <a:cubicBezTo>
                    <a:pt x="12" y="257"/>
                    <a:pt x="9" y="258"/>
                    <a:pt x="7" y="259"/>
                  </a:cubicBezTo>
                  <a:cubicBezTo>
                    <a:pt x="2" y="264"/>
                    <a:pt x="0" y="272"/>
                    <a:pt x="2" y="277"/>
                  </a:cubicBezTo>
                  <a:cubicBezTo>
                    <a:pt x="2" y="279"/>
                    <a:pt x="3" y="281"/>
                    <a:pt x="4" y="283"/>
                  </a:cubicBezTo>
                  <a:cubicBezTo>
                    <a:pt x="5" y="287"/>
                    <a:pt x="8" y="291"/>
                    <a:pt x="12" y="291"/>
                  </a:cubicBezTo>
                  <a:cubicBezTo>
                    <a:pt x="16" y="290"/>
                    <a:pt x="19" y="290"/>
                    <a:pt x="23" y="288"/>
                  </a:cubicBezTo>
                  <a:cubicBezTo>
                    <a:pt x="29" y="286"/>
                    <a:pt x="35" y="284"/>
                    <a:pt x="41" y="282"/>
                  </a:cubicBezTo>
                  <a:cubicBezTo>
                    <a:pt x="45" y="280"/>
                    <a:pt x="50" y="280"/>
                    <a:pt x="54" y="279"/>
                  </a:cubicBezTo>
                  <a:cubicBezTo>
                    <a:pt x="65" y="276"/>
                    <a:pt x="76" y="275"/>
                    <a:pt x="86" y="278"/>
                  </a:cubicBezTo>
                  <a:cubicBezTo>
                    <a:pt x="90" y="279"/>
                    <a:pt x="94" y="281"/>
                    <a:pt x="98" y="282"/>
                  </a:cubicBezTo>
                  <a:cubicBezTo>
                    <a:pt x="99" y="282"/>
                    <a:pt x="101" y="283"/>
                    <a:pt x="102" y="283"/>
                  </a:cubicBezTo>
                  <a:cubicBezTo>
                    <a:pt x="105" y="282"/>
                    <a:pt x="108" y="281"/>
                    <a:pt x="111" y="280"/>
                  </a:cubicBezTo>
                  <a:cubicBezTo>
                    <a:pt x="112" y="280"/>
                    <a:pt x="113" y="279"/>
                    <a:pt x="114" y="279"/>
                  </a:cubicBezTo>
                  <a:cubicBezTo>
                    <a:pt x="116" y="276"/>
                    <a:pt x="118" y="273"/>
                    <a:pt x="119" y="269"/>
                  </a:cubicBezTo>
                  <a:cubicBezTo>
                    <a:pt x="121" y="265"/>
                    <a:pt x="123" y="261"/>
                    <a:pt x="125" y="257"/>
                  </a:cubicBezTo>
                  <a:cubicBezTo>
                    <a:pt x="127" y="253"/>
                    <a:pt x="126" y="251"/>
                    <a:pt x="122" y="248"/>
                  </a:cubicBezTo>
                  <a:cubicBezTo>
                    <a:pt x="119" y="247"/>
                    <a:pt x="116" y="246"/>
                    <a:pt x="113" y="245"/>
                  </a:cubicBezTo>
                  <a:cubicBezTo>
                    <a:pt x="108" y="243"/>
                    <a:pt x="102" y="241"/>
                    <a:pt x="96" y="241"/>
                  </a:cubicBezTo>
                  <a:cubicBezTo>
                    <a:pt x="87" y="241"/>
                    <a:pt x="78" y="243"/>
                    <a:pt x="68" y="243"/>
                  </a:cubicBezTo>
                  <a:cubicBezTo>
                    <a:pt x="67" y="244"/>
                    <a:pt x="66" y="242"/>
                    <a:pt x="65" y="242"/>
                  </a:cubicBezTo>
                  <a:cubicBezTo>
                    <a:pt x="64" y="239"/>
                    <a:pt x="64" y="236"/>
                    <a:pt x="63" y="233"/>
                  </a:cubicBezTo>
                  <a:cubicBezTo>
                    <a:pt x="63" y="227"/>
                    <a:pt x="63" y="221"/>
                    <a:pt x="69" y="217"/>
                  </a:cubicBezTo>
                  <a:cubicBezTo>
                    <a:pt x="75" y="212"/>
                    <a:pt x="82" y="208"/>
                    <a:pt x="89" y="205"/>
                  </a:cubicBezTo>
                  <a:cubicBezTo>
                    <a:pt x="97" y="201"/>
                    <a:pt x="104" y="192"/>
                    <a:pt x="101" y="182"/>
                  </a:cubicBezTo>
                  <a:cubicBezTo>
                    <a:pt x="101" y="181"/>
                    <a:pt x="101" y="180"/>
                    <a:pt x="101" y="179"/>
                  </a:cubicBezTo>
                  <a:cubicBezTo>
                    <a:pt x="100" y="175"/>
                    <a:pt x="97" y="172"/>
                    <a:pt x="93" y="172"/>
                  </a:cubicBezTo>
                  <a:cubicBezTo>
                    <a:pt x="89" y="173"/>
                    <a:pt x="84" y="174"/>
                    <a:pt x="80" y="175"/>
                  </a:cubicBezTo>
                  <a:cubicBezTo>
                    <a:pt x="76" y="176"/>
                    <a:pt x="72" y="178"/>
                    <a:pt x="68" y="179"/>
                  </a:cubicBezTo>
                  <a:cubicBezTo>
                    <a:pt x="65" y="180"/>
                    <a:pt x="64" y="180"/>
                    <a:pt x="64" y="177"/>
                  </a:cubicBezTo>
                  <a:cubicBezTo>
                    <a:pt x="64" y="173"/>
                    <a:pt x="65" y="169"/>
                    <a:pt x="65" y="166"/>
                  </a:cubicBezTo>
                  <a:cubicBezTo>
                    <a:pt x="66" y="158"/>
                    <a:pt x="71" y="153"/>
                    <a:pt x="79" y="153"/>
                  </a:cubicBezTo>
                  <a:close/>
                  <a:moveTo>
                    <a:pt x="50" y="120"/>
                  </a:moveTo>
                  <a:cubicBezTo>
                    <a:pt x="48" y="124"/>
                    <a:pt x="45" y="127"/>
                    <a:pt x="43" y="131"/>
                  </a:cubicBezTo>
                  <a:cubicBezTo>
                    <a:pt x="42" y="131"/>
                    <a:pt x="41" y="132"/>
                    <a:pt x="41" y="132"/>
                  </a:cubicBezTo>
                  <a:cubicBezTo>
                    <a:pt x="40" y="131"/>
                    <a:pt x="40" y="130"/>
                    <a:pt x="40" y="130"/>
                  </a:cubicBezTo>
                  <a:cubicBezTo>
                    <a:pt x="39" y="123"/>
                    <a:pt x="38" y="117"/>
                    <a:pt x="37" y="110"/>
                  </a:cubicBezTo>
                  <a:cubicBezTo>
                    <a:pt x="37" y="110"/>
                    <a:pt x="37" y="110"/>
                    <a:pt x="37" y="109"/>
                  </a:cubicBezTo>
                  <a:cubicBezTo>
                    <a:pt x="37" y="109"/>
                    <a:pt x="37" y="108"/>
                    <a:pt x="38" y="108"/>
                  </a:cubicBezTo>
                  <a:cubicBezTo>
                    <a:pt x="38" y="108"/>
                    <a:pt x="39" y="108"/>
                    <a:pt x="39" y="109"/>
                  </a:cubicBezTo>
                  <a:cubicBezTo>
                    <a:pt x="42" y="112"/>
                    <a:pt x="44" y="114"/>
                    <a:pt x="48" y="116"/>
                  </a:cubicBezTo>
                  <a:cubicBezTo>
                    <a:pt x="49" y="116"/>
                    <a:pt x="50" y="119"/>
                    <a:pt x="50" y="12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2" name="isḷiďè">
              <a:extLst>
                <a:ext uri="{FF2B5EF4-FFF2-40B4-BE49-F238E27FC236}">
                  <a16:creationId xmlns:a16="http://schemas.microsoft.com/office/drawing/2014/main" id="{EF20364D-C866-484D-8E74-546FF5BDC5A3}"/>
                </a:ext>
              </a:extLst>
            </p:cNvPr>
            <p:cNvSpPr/>
            <p:nvPr/>
          </p:nvSpPr>
          <p:spPr bwMode="auto">
            <a:xfrm>
              <a:off x="5448300" y="2878138"/>
              <a:ext cx="815975" cy="876300"/>
            </a:xfrm>
            <a:custGeom>
              <a:avLst/>
              <a:gdLst>
                <a:gd name="T0" fmla="*/ 199 w 226"/>
                <a:gd name="T1" fmla="*/ 3 h 242"/>
                <a:gd name="T2" fmla="*/ 140 w 226"/>
                <a:gd name="T3" fmla="*/ 20 h 242"/>
                <a:gd name="T4" fmla="*/ 40 w 226"/>
                <a:gd name="T5" fmla="*/ 64 h 242"/>
                <a:gd name="T6" fmla="*/ 2 w 226"/>
                <a:gd name="T7" fmla="*/ 86 h 242"/>
                <a:gd name="T8" fmla="*/ 4 w 226"/>
                <a:gd name="T9" fmla="*/ 101 h 242"/>
                <a:gd name="T10" fmla="*/ 44 w 226"/>
                <a:gd name="T11" fmla="*/ 90 h 242"/>
                <a:gd name="T12" fmla="*/ 86 w 226"/>
                <a:gd name="T13" fmla="*/ 67 h 242"/>
                <a:gd name="T14" fmla="*/ 121 w 226"/>
                <a:gd name="T15" fmla="*/ 54 h 242"/>
                <a:gd name="T16" fmla="*/ 77 w 226"/>
                <a:gd name="T17" fmla="*/ 103 h 242"/>
                <a:gd name="T18" fmla="*/ 70 w 226"/>
                <a:gd name="T19" fmla="*/ 151 h 242"/>
                <a:gd name="T20" fmla="*/ 83 w 226"/>
                <a:gd name="T21" fmla="*/ 151 h 242"/>
                <a:gd name="T22" fmla="*/ 93 w 226"/>
                <a:gd name="T23" fmla="*/ 137 h 242"/>
                <a:gd name="T24" fmla="*/ 98 w 226"/>
                <a:gd name="T25" fmla="*/ 125 h 242"/>
                <a:gd name="T26" fmla="*/ 131 w 226"/>
                <a:gd name="T27" fmla="*/ 93 h 242"/>
                <a:gd name="T28" fmla="*/ 154 w 226"/>
                <a:gd name="T29" fmla="*/ 87 h 242"/>
                <a:gd name="T30" fmla="*/ 126 w 226"/>
                <a:gd name="T31" fmla="*/ 114 h 242"/>
                <a:gd name="T32" fmla="*/ 95 w 226"/>
                <a:gd name="T33" fmla="*/ 149 h 242"/>
                <a:gd name="T34" fmla="*/ 106 w 226"/>
                <a:gd name="T35" fmla="*/ 154 h 242"/>
                <a:gd name="T36" fmla="*/ 106 w 226"/>
                <a:gd name="T37" fmla="*/ 181 h 242"/>
                <a:gd name="T38" fmla="*/ 78 w 226"/>
                <a:gd name="T39" fmla="*/ 198 h 242"/>
                <a:gd name="T40" fmla="*/ 67 w 226"/>
                <a:gd name="T41" fmla="*/ 196 h 242"/>
                <a:gd name="T42" fmla="*/ 58 w 226"/>
                <a:gd name="T43" fmla="*/ 208 h 242"/>
                <a:gd name="T44" fmla="*/ 77 w 226"/>
                <a:gd name="T45" fmla="*/ 224 h 242"/>
                <a:gd name="T46" fmla="*/ 100 w 226"/>
                <a:gd name="T47" fmla="*/ 208 h 242"/>
                <a:gd name="T48" fmla="*/ 101 w 226"/>
                <a:gd name="T49" fmla="*/ 230 h 242"/>
                <a:gd name="T50" fmla="*/ 109 w 226"/>
                <a:gd name="T51" fmla="*/ 239 h 242"/>
                <a:gd name="T52" fmla="*/ 117 w 226"/>
                <a:gd name="T53" fmla="*/ 239 h 242"/>
                <a:gd name="T54" fmla="*/ 127 w 226"/>
                <a:gd name="T55" fmla="*/ 231 h 242"/>
                <a:gd name="T56" fmla="*/ 126 w 226"/>
                <a:gd name="T57" fmla="*/ 202 h 242"/>
                <a:gd name="T58" fmla="*/ 153 w 226"/>
                <a:gd name="T59" fmla="*/ 192 h 242"/>
                <a:gd name="T60" fmla="*/ 155 w 226"/>
                <a:gd name="T61" fmla="*/ 201 h 242"/>
                <a:gd name="T62" fmla="*/ 145 w 226"/>
                <a:gd name="T63" fmla="*/ 208 h 242"/>
                <a:gd name="T64" fmla="*/ 152 w 226"/>
                <a:gd name="T65" fmla="*/ 207 h 242"/>
                <a:gd name="T66" fmla="*/ 177 w 226"/>
                <a:gd name="T67" fmla="*/ 196 h 242"/>
                <a:gd name="T68" fmla="*/ 150 w 226"/>
                <a:gd name="T69" fmla="*/ 171 h 242"/>
                <a:gd name="T70" fmla="*/ 127 w 226"/>
                <a:gd name="T71" fmla="*/ 171 h 242"/>
                <a:gd name="T72" fmla="*/ 134 w 226"/>
                <a:gd name="T73" fmla="*/ 148 h 242"/>
                <a:gd name="T74" fmla="*/ 148 w 226"/>
                <a:gd name="T75" fmla="*/ 124 h 242"/>
                <a:gd name="T76" fmla="*/ 156 w 226"/>
                <a:gd name="T77" fmla="*/ 100 h 242"/>
                <a:gd name="T78" fmla="*/ 159 w 226"/>
                <a:gd name="T79" fmla="*/ 74 h 242"/>
                <a:gd name="T80" fmla="*/ 126 w 226"/>
                <a:gd name="T81" fmla="*/ 77 h 242"/>
                <a:gd name="T82" fmla="*/ 99 w 226"/>
                <a:gd name="T83" fmla="*/ 94 h 242"/>
                <a:gd name="T84" fmla="*/ 88 w 226"/>
                <a:gd name="T85" fmla="*/ 104 h 242"/>
                <a:gd name="T86" fmla="*/ 92 w 226"/>
                <a:gd name="T87" fmla="*/ 92 h 242"/>
                <a:gd name="T88" fmla="*/ 123 w 226"/>
                <a:gd name="T89" fmla="*/ 59 h 242"/>
                <a:gd name="T90" fmla="*/ 154 w 226"/>
                <a:gd name="T91" fmla="*/ 46 h 242"/>
                <a:gd name="T92" fmla="*/ 203 w 226"/>
                <a:gd name="T93" fmla="*/ 38 h 242"/>
                <a:gd name="T94" fmla="*/ 224 w 226"/>
                <a:gd name="T95" fmla="*/ 30 h 242"/>
                <a:gd name="T96" fmla="*/ 206 w 226"/>
                <a:gd name="T97" fmla="*/ 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6" h="242">
                  <a:moveTo>
                    <a:pt x="206" y="1"/>
                  </a:moveTo>
                  <a:cubicBezTo>
                    <a:pt x="204" y="2"/>
                    <a:pt x="201" y="3"/>
                    <a:pt x="199" y="3"/>
                  </a:cubicBezTo>
                  <a:cubicBezTo>
                    <a:pt x="189" y="6"/>
                    <a:pt x="179" y="8"/>
                    <a:pt x="169" y="11"/>
                  </a:cubicBezTo>
                  <a:cubicBezTo>
                    <a:pt x="159" y="14"/>
                    <a:pt x="149" y="17"/>
                    <a:pt x="140" y="20"/>
                  </a:cubicBezTo>
                  <a:cubicBezTo>
                    <a:pt x="130" y="24"/>
                    <a:pt x="69" y="50"/>
                    <a:pt x="66" y="51"/>
                  </a:cubicBezTo>
                  <a:cubicBezTo>
                    <a:pt x="57" y="55"/>
                    <a:pt x="48" y="60"/>
                    <a:pt x="40" y="64"/>
                  </a:cubicBezTo>
                  <a:cubicBezTo>
                    <a:pt x="34" y="67"/>
                    <a:pt x="28" y="71"/>
                    <a:pt x="22" y="73"/>
                  </a:cubicBezTo>
                  <a:cubicBezTo>
                    <a:pt x="14" y="76"/>
                    <a:pt x="8" y="81"/>
                    <a:pt x="2" y="86"/>
                  </a:cubicBezTo>
                  <a:cubicBezTo>
                    <a:pt x="1" y="87"/>
                    <a:pt x="1" y="88"/>
                    <a:pt x="0" y="89"/>
                  </a:cubicBezTo>
                  <a:cubicBezTo>
                    <a:pt x="0" y="94"/>
                    <a:pt x="0" y="98"/>
                    <a:pt x="4" y="101"/>
                  </a:cubicBezTo>
                  <a:cubicBezTo>
                    <a:pt x="8" y="105"/>
                    <a:pt x="12" y="106"/>
                    <a:pt x="17" y="104"/>
                  </a:cubicBezTo>
                  <a:cubicBezTo>
                    <a:pt x="26" y="99"/>
                    <a:pt x="35" y="95"/>
                    <a:pt x="44" y="90"/>
                  </a:cubicBezTo>
                  <a:cubicBezTo>
                    <a:pt x="56" y="84"/>
                    <a:pt x="67" y="75"/>
                    <a:pt x="81" y="69"/>
                  </a:cubicBezTo>
                  <a:cubicBezTo>
                    <a:pt x="82" y="69"/>
                    <a:pt x="84" y="68"/>
                    <a:pt x="86" y="67"/>
                  </a:cubicBezTo>
                  <a:cubicBezTo>
                    <a:pt x="96" y="63"/>
                    <a:pt x="106" y="59"/>
                    <a:pt x="117" y="54"/>
                  </a:cubicBezTo>
                  <a:cubicBezTo>
                    <a:pt x="120" y="53"/>
                    <a:pt x="120" y="54"/>
                    <a:pt x="121" y="54"/>
                  </a:cubicBezTo>
                  <a:cubicBezTo>
                    <a:pt x="121" y="56"/>
                    <a:pt x="118" y="58"/>
                    <a:pt x="116" y="59"/>
                  </a:cubicBezTo>
                  <a:cubicBezTo>
                    <a:pt x="101" y="72"/>
                    <a:pt x="88" y="86"/>
                    <a:pt x="77" y="103"/>
                  </a:cubicBezTo>
                  <a:cubicBezTo>
                    <a:pt x="72" y="111"/>
                    <a:pt x="68" y="120"/>
                    <a:pt x="67" y="130"/>
                  </a:cubicBezTo>
                  <a:cubicBezTo>
                    <a:pt x="66" y="137"/>
                    <a:pt x="66" y="144"/>
                    <a:pt x="70" y="151"/>
                  </a:cubicBezTo>
                  <a:cubicBezTo>
                    <a:pt x="71" y="153"/>
                    <a:pt x="73" y="156"/>
                    <a:pt x="76" y="156"/>
                  </a:cubicBezTo>
                  <a:cubicBezTo>
                    <a:pt x="80" y="156"/>
                    <a:pt x="81" y="154"/>
                    <a:pt x="83" y="151"/>
                  </a:cubicBezTo>
                  <a:cubicBezTo>
                    <a:pt x="86" y="148"/>
                    <a:pt x="88" y="144"/>
                    <a:pt x="90" y="141"/>
                  </a:cubicBezTo>
                  <a:cubicBezTo>
                    <a:pt x="91" y="140"/>
                    <a:pt x="92" y="138"/>
                    <a:pt x="93" y="137"/>
                  </a:cubicBezTo>
                  <a:cubicBezTo>
                    <a:pt x="94" y="135"/>
                    <a:pt x="95" y="133"/>
                    <a:pt x="96" y="131"/>
                  </a:cubicBezTo>
                  <a:cubicBezTo>
                    <a:pt x="97" y="129"/>
                    <a:pt x="97" y="127"/>
                    <a:pt x="98" y="125"/>
                  </a:cubicBezTo>
                  <a:cubicBezTo>
                    <a:pt x="100" y="122"/>
                    <a:pt x="101" y="118"/>
                    <a:pt x="103" y="115"/>
                  </a:cubicBezTo>
                  <a:cubicBezTo>
                    <a:pt x="112" y="107"/>
                    <a:pt x="120" y="98"/>
                    <a:pt x="131" y="93"/>
                  </a:cubicBezTo>
                  <a:cubicBezTo>
                    <a:pt x="137" y="89"/>
                    <a:pt x="143" y="86"/>
                    <a:pt x="150" y="86"/>
                  </a:cubicBezTo>
                  <a:cubicBezTo>
                    <a:pt x="152" y="86"/>
                    <a:pt x="153" y="86"/>
                    <a:pt x="154" y="87"/>
                  </a:cubicBezTo>
                  <a:cubicBezTo>
                    <a:pt x="154" y="88"/>
                    <a:pt x="154" y="90"/>
                    <a:pt x="153" y="91"/>
                  </a:cubicBezTo>
                  <a:cubicBezTo>
                    <a:pt x="146" y="100"/>
                    <a:pt x="136" y="107"/>
                    <a:pt x="126" y="114"/>
                  </a:cubicBezTo>
                  <a:cubicBezTo>
                    <a:pt x="120" y="118"/>
                    <a:pt x="113" y="122"/>
                    <a:pt x="106" y="126"/>
                  </a:cubicBezTo>
                  <a:cubicBezTo>
                    <a:pt x="98" y="132"/>
                    <a:pt x="96" y="140"/>
                    <a:pt x="95" y="149"/>
                  </a:cubicBezTo>
                  <a:cubicBezTo>
                    <a:pt x="94" y="154"/>
                    <a:pt x="98" y="157"/>
                    <a:pt x="103" y="155"/>
                  </a:cubicBezTo>
                  <a:cubicBezTo>
                    <a:pt x="104" y="155"/>
                    <a:pt x="105" y="154"/>
                    <a:pt x="106" y="154"/>
                  </a:cubicBezTo>
                  <a:cubicBezTo>
                    <a:pt x="108" y="153"/>
                    <a:pt x="109" y="154"/>
                    <a:pt x="109" y="156"/>
                  </a:cubicBezTo>
                  <a:cubicBezTo>
                    <a:pt x="110" y="165"/>
                    <a:pt x="107" y="173"/>
                    <a:pt x="106" y="181"/>
                  </a:cubicBezTo>
                  <a:cubicBezTo>
                    <a:pt x="105" y="182"/>
                    <a:pt x="105" y="183"/>
                    <a:pt x="103" y="184"/>
                  </a:cubicBezTo>
                  <a:cubicBezTo>
                    <a:pt x="96" y="190"/>
                    <a:pt x="88" y="196"/>
                    <a:pt x="78" y="198"/>
                  </a:cubicBezTo>
                  <a:cubicBezTo>
                    <a:pt x="75" y="199"/>
                    <a:pt x="71" y="200"/>
                    <a:pt x="70" y="197"/>
                  </a:cubicBezTo>
                  <a:cubicBezTo>
                    <a:pt x="70" y="195"/>
                    <a:pt x="71" y="194"/>
                    <a:pt x="67" y="196"/>
                  </a:cubicBezTo>
                  <a:cubicBezTo>
                    <a:pt x="63" y="197"/>
                    <a:pt x="61" y="200"/>
                    <a:pt x="59" y="204"/>
                  </a:cubicBezTo>
                  <a:cubicBezTo>
                    <a:pt x="59" y="205"/>
                    <a:pt x="59" y="207"/>
                    <a:pt x="58" y="208"/>
                  </a:cubicBezTo>
                  <a:cubicBezTo>
                    <a:pt x="55" y="212"/>
                    <a:pt x="59" y="222"/>
                    <a:pt x="63" y="225"/>
                  </a:cubicBezTo>
                  <a:cubicBezTo>
                    <a:pt x="68" y="229"/>
                    <a:pt x="71" y="228"/>
                    <a:pt x="77" y="224"/>
                  </a:cubicBezTo>
                  <a:cubicBezTo>
                    <a:pt x="83" y="220"/>
                    <a:pt x="89" y="216"/>
                    <a:pt x="95" y="212"/>
                  </a:cubicBezTo>
                  <a:cubicBezTo>
                    <a:pt x="96" y="211"/>
                    <a:pt x="99" y="209"/>
                    <a:pt x="100" y="208"/>
                  </a:cubicBezTo>
                  <a:cubicBezTo>
                    <a:pt x="101" y="209"/>
                    <a:pt x="100" y="213"/>
                    <a:pt x="100" y="217"/>
                  </a:cubicBezTo>
                  <a:cubicBezTo>
                    <a:pt x="100" y="220"/>
                    <a:pt x="100" y="225"/>
                    <a:pt x="101" y="230"/>
                  </a:cubicBezTo>
                  <a:cubicBezTo>
                    <a:pt x="101" y="231"/>
                    <a:pt x="102" y="231"/>
                    <a:pt x="102" y="232"/>
                  </a:cubicBezTo>
                  <a:cubicBezTo>
                    <a:pt x="104" y="234"/>
                    <a:pt x="107" y="237"/>
                    <a:pt x="109" y="239"/>
                  </a:cubicBezTo>
                  <a:cubicBezTo>
                    <a:pt x="111" y="241"/>
                    <a:pt x="112" y="242"/>
                    <a:pt x="114" y="240"/>
                  </a:cubicBezTo>
                  <a:cubicBezTo>
                    <a:pt x="115" y="239"/>
                    <a:pt x="116" y="239"/>
                    <a:pt x="117" y="239"/>
                  </a:cubicBezTo>
                  <a:cubicBezTo>
                    <a:pt x="121" y="241"/>
                    <a:pt x="122" y="239"/>
                    <a:pt x="124" y="236"/>
                  </a:cubicBezTo>
                  <a:cubicBezTo>
                    <a:pt x="125" y="235"/>
                    <a:pt x="126" y="233"/>
                    <a:pt x="127" y="231"/>
                  </a:cubicBezTo>
                  <a:cubicBezTo>
                    <a:pt x="129" y="229"/>
                    <a:pt x="130" y="227"/>
                    <a:pt x="129" y="225"/>
                  </a:cubicBezTo>
                  <a:cubicBezTo>
                    <a:pt x="126" y="217"/>
                    <a:pt x="126" y="210"/>
                    <a:pt x="126" y="202"/>
                  </a:cubicBezTo>
                  <a:cubicBezTo>
                    <a:pt x="126" y="198"/>
                    <a:pt x="128" y="196"/>
                    <a:pt x="131" y="195"/>
                  </a:cubicBezTo>
                  <a:cubicBezTo>
                    <a:pt x="139" y="192"/>
                    <a:pt x="147" y="191"/>
                    <a:pt x="153" y="192"/>
                  </a:cubicBezTo>
                  <a:cubicBezTo>
                    <a:pt x="156" y="192"/>
                    <a:pt x="158" y="193"/>
                    <a:pt x="159" y="194"/>
                  </a:cubicBezTo>
                  <a:cubicBezTo>
                    <a:pt x="160" y="196"/>
                    <a:pt x="158" y="199"/>
                    <a:pt x="155" y="201"/>
                  </a:cubicBezTo>
                  <a:cubicBezTo>
                    <a:pt x="153" y="203"/>
                    <a:pt x="147" y="207"/>
                    <a:pt x="146" y="207"/>
                  </a:cubicBezTo>
                  <a:cubicBezTo>
                    <a:pt x="145" y="208"/>
                    <a:pt x="145" y="208"/>
                    <a:pt x="145" y="208"/>
                  </a:cubicBezTo>
                  <a:cubicBezTo>
                    <a:pt x="145" y="209"/>
                    <a:pt x="147" y="208"/>
                    <a:pt x="147" y="208"/>
                  </a:cubicBezTo>
                  <a:cubicBezTo>
                    <a:pt x="148" y="208"/>
                    <a:pt x="151" y="207"/>
                    <a:pt x="152" y="207"/>
                  </a:cubicBezTo>
                  <a:cubicBezTo>
                    <a:pt x="153" y="207"/>
                    <a:pt x="155" y="208"/>
                    <a:pt x="158" y="207"/>
                  </a:cubicBezTo>
                  <a:cubicBezTo>
                    <a:pt x="165" y="204"/>
                    <a:pt x="172" y="202"/>
                    <a:pt x="177" y="196"/>
                  </a:cubicBezTo>
                  <a:cubicBezTo>
                    <a:pt x="185" y="188"/>
                    <a:pt x="182" y="178"/>
                    <a:pt x="173" y="174"/>
                  </a:cubicBezTo>
                  <a:cubicBezTo>
                    <a:pt x="166" y="170"/>
                    <a:pt x="158" y="170"/>
                    <a:pt x="150" y="171"/>
                  </a:cubicBezTo>
                  <a:cubicBezTo>
                    <a:pt x="143" y="171"/>
                    <a:pt x="137" y="173"/>
                    <a:pt x="131" y="174"/>
                  </a:cubicBezTo>
                  <a:cubicBezTo>
                    <a:pt x="128" y="175"/>
                    <a:pt x="126" y="174"/>
                    <a:pt x="127" y="171"/>
                  </a:cubicBezTo>
                  <a:cubicBezTo>
                    <a:pt x="128" y="164"/>
                    <a:pt x="130" y="157"/>
                    <a:pt x="132" y="150"/>
                  </a:cubicBezTo>
                  <a:cubicBezTo>
                    <a:pt x="132" y="149"/>
                    <a:pt x="133" y="148"/>
                    <a:pt x="134" y="148"/>
                  </a:cubicBezTo>
                  <a:cubicBezTo>
                    <a:pt x="139" y="146"/>
                    <a:pt x="143" y="143"/>
                    <a:pt x="146" y="138"/>
                  </a:cubicBezTo>
                  <a:cubicBezTo>
                    <a:pt x="149" y="133"/>
                    <a:pt x="150" y="129"/>
                    <a:pt x="148" y="124"/>
                  </a:cubicBezTo>
                  <a:cubicBezTo>
                    <a:pt x="146" y="120"/>
                    <a:pt x="145" y="116"/>
                    <a:pt x="148" y="112"/>
                  </a:cubicBezTo>
                  <a:cubicBezTo>
                    <a:pt x="151" y="108"/>
                    <a:pt x="153" y="104"/>
                    <a:pt x="156" y="100"/>
                  </a:cubicBezTo>
                  <a:cubicBezTo>
                    <a:pt x="158" y="96"/>
                    <a:pt x="160" y="91"/>
                    <a:pt x="162" y="87"/>
                  </a:cubicBezTo>
                  <a:cubicBezTo>
                    <a:pt x="164" y="82"/>
                    <a:pt x="163" y="75"/>
                    <a:pt x="159" y="74"/>
                  </a:cubicBezTo>
                  <a:cubicBezTo>
                    <a:pt x="155" y="72"/>
                    <a:pt x="151" y="71"/>
                    <a:pt x="147" y="70"/>
                  </a:cubicBezTo>
                  <a:cubicBezTo>
                    <a:pt x="139" y="69"/>
                    <a:pt x="132" y="74"/>
                    <a:pt x="126" y="77"/>
                  </a:cubicBezTo>
                  <a:cubicBezTo>
                    <a:pt x="120" y="80"/>
                    <a:pt x="115" y="84"/>
                    <a:pt x="109" y="88"/>
                  </a:cubicBezTo>
                  <a:cubicBezTo>
                    <a:pt x="106" y="90"/>
                    <a:pt x="102" y="92"/>
                    <a:pt x="99" y="94"/>
                  </a:cubicBezTo>
                  <a:cubicBezTo>
                    <a:pt x="96" y="97"/>
                    <a:pt x="93" y="100"/>
                    <a:pt x="91" y="103"/>
                  </a:cubicBezTo>
                  <a:cubicBezTo>
                    <a:pt x="90" y="104"/>
                    <a:pt x="89" y="104"/>
                    <a:pt x="88" y="104"/>
                  </a:cubicBezTo>
                  <a:cubicBezTo>
                    <a:pt x="88" y="103"/>
                    <a:pt x="88" y="102"/>
                    <a:pt x="88" y="102"/>
                  </a:cubicBezTo>
                  <a:cubicBezTo>
                    <a:pt x="89" y="98"/>
                    <a:pt x="90" y="95"/>
                    <a:pt x="92" y="92"/>
                  </a:cubicBezTo>
                  <a:cubicBezTo>
                    <a:pt x="95" y="87"/>
                    <a:pt x="99" y="81"/>
                    <a:pt x="103" y="77"/>
                  </a:cubicBezTo>
                  <a:cubicBezTo>
                    <a:pt x="109" y="70"/>
                    <a:pt x="116" y="64"/>
                    <a:pt x="123" y="59"/>
                  </a:cubicBezTo>
                  <a:cubicBezTo>
                    <a:pt x="128" y="55"/>
                    <a:pt x="135" y="53"/>
                    <a:pt x="141" y="50"/>
                  </a:cubicBezTo>
                  <a:cubicBezTo>
                    <a:pt x="145" y="49"/>
                    <a:pt x="150" y="47"/>
                    <a:pt x="154" y="46"/>
                  </a:cubicBezTo>
                  <a:cubicBezTo>
                    <a:pt x="164" y="44"/>
                    <a:pt x="173" y="43"/>
                    <a:pt x="183" y="41"/>
                  </a:cubicBezTo>
                  <a:cubicBezTo>
                    <a:pt x="190" y="40"/>
                    <a:pt x="197" y="38"/>
                    <a:pt x="203" y="38"/>
                  </a:cubicBezTo>
                  <a:cubicBezTo>
                    <a:pt x="209" y="38"/>
                    <a:pt x="214" y="38"/>
                    <a:pt x="219" y="35"/>
                  </a:cubicBezTo>
                  <a:cubicBezTo>
                    <a:pt x="221" y="34"/>
                    <a:pt x="223" y="32"/>
                    <a:pt x="224" y="30"/>
                  </a:cubicBezTo>
                  <a:cubicBezTo>
                    <a:pt x="225" y="24"/>
                    <a:pt x="226" y="19"/>
                    <a:pt x="224" y="13"/>
                  </a:cubicBezTo>
                  <a:cubicBezTo>
                    <a:pt x="221" y="6"/>
                    <a:pt x="213" y="0"/>
                    <a:pt x="206" y="1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3" name="iśľíḋè">
              <a:extLst>
                <a:ext uri="{FF2B5EF4-FFF2-40B4-BE49-F238E27FC236}">
                  <a16:creationId xmlns:a16="http://schemas.microsoft.com/office/drawing/2014/main" id="{E7BAAAC7-C03D-437A-90C5-31731C93D19F}"/>
                </a:ext>
              </a:extLst>
            </p:cNvPr>
            <p:cNvSpPr/>
            <p:nvPr/>
          </p:nvSpPr>
          <p:spPr bwMode="auto">
            <a:xfrm>
              <a:off x="7558088" y="2962276"/>
              <a:ext cx="639763" cy="604838"/>
            </a:xfrm>
            <a:custGeom>
              <a:avLst/>
              <a:gdLst>
                <a:gd name="T0" fmla="*/ 167 w 177"/>
                <a:gd name="T1" fmla="*/ 95 h 167"/>
                <a:gd name="T2" fmla="*/ 154 w 177"/>
                <a:gd name="T3" fmla="*/ 93 h 167"/>
                <a:gd name="T4" fmla="*/ 147 w 177"/>
                <a:gd name="T5" fmla="*/ 98 h 167"/>
                <a:gd name="T6" fmla="*/ 127 w 177"/>
                <a:gd name="T7" fmla="*/ 99 h 167"/>
                <a:gd name="T8" fmla="*/ 123 w 177"/>
                <a:gd name="T9" fmla="*/ 99 h 167"/>
                <a:gd name="T10" fmla="*/ 125 w 177"/>
                <a:gd name="T11" fmla="*/ 95 h 167"/>
                <a:gd name="T12" fmla="*/ 140 w 177"/>
                <a:gd name="T13" fmla="*/ 68 h 167"/>
                <a:gd name="T14" fmla="*/ 149 w 177"/>
                <a:gd name="T15" fmla="*/ 42 h 167"/>
                <a:gd name="T16" fmla="*/ 149 w 177"/>
                <a:gd name="T17" fmla="*/ 29 h 167"/>
                <a:gd name="T18" fmla="*/ 147 w 177"/>
                <a:gd name="T19" fmla="*/ 24 h 167"/>
                <a:gd name="T20" fmla="*/ 137 w 177"/>
                <a:gd name="T21" fmla="*/ 7 h 167"/>
                <a:gd name="T22" fmla="*/ 115 w 177"/>
                <a:gd name="T23" fmla="*/ 0 h 167"/>
                <a:gd name="T24" fmla="*/ 80 w 177"/>
                <a:gd name="T25" fmla="*/ 14 h 167"/>
                <a:gd name="T26" fmla="*/ 57 w 177"/>
                <a:gd name="T27" fmla="*/ 32 h 167"/>
                <a:gd name="T28" fmla="*/ 50 w 177"/>
                <a:gd name="T29" fmla="*/ 46 h 167"/>
                <a:gd name="T30" fmla="*/ 67 w 177"/>
                <a:gd name="T31" fmla="*/ 65 h 167"/>
                <a:gd name="T32" fmla="*/ 89 w 177"/>
                <a:gd name="T33" fmla="*/ 62 h 167"/>
                <a:gd name="T34" fmla="*/ 107 w 177"/>
                <a:gd name="T35" fmla="*/ 53 h 167"/>
                <a:gd name="T36" fmla="*/ 116 w 177"/>
                <a:gd name="T37" fmla="*/ 50 h 167"/>
                <a:gd name="T38" fmla="*/ 106 w 177"/>
                <a:gd name="T39" fmla="*/ 73 h 167"/>
                <a:gd name="T40" fmla="*/ 89 w 177"/>
                <a:gd name="T41" fmla="*/ 97 h 167"/>
                <a:gd name="T42" fmla="*/ 68 w 177"/>
                <a:gd name="T43" fmla="*/ 108 h 167"/>
                <a:gd name="T44" fmla="*/ 51 w 177"/>
                <a:gd name="T45" fmla="*/ 113 h 167"/>
                <a:gd name="T46" fmla="*/ 20 w 177"/>
                <a:gd name="T47" fmla="*/ 124 h 167"/>
                <a:gd name="T48" fmla="*/ 10 w 177"/>
                <a:gd name="T49" fmla="*/ 132 h 167"/>
                <a:gd name="T50" fmla="*/ 6 w 177"/>
                <a:gd name="T51" fmla="*/ 140 h 167"/>
                <a:gd name="T52" fmla="*/ 19 w 177"/>
                <a:gd name="T53" fmla="*/ 165 h 167"/>
                <a:gd name="T54" fmla="*/ 33 w 177"/>
                <a:gd name="T55" fmla="*/ 165 h 167"/>
                <a:gd name="T56" fmla="*/ 63 w 177"/>
                <a:gd name="T57" fmla="*/ 156 h 167"/>
                <a:gd name="T58" fmla="*/ 139 w 177"/>
                <a:gd name="T59" fmla="*/ 138 h 167"/>
                <a:gd name="T60" fmla="*/ 150 w 177"/>
                <a:gd name="T61" fmla="*/ 138 h 167"/>
                <a:gd name="T62" fmla="*/ 160 w 177"/>
                <a:gd name="T63" fmla="*/ 141 h 167"/>
                <a:gd name="T64" fmla="*/ 172 w 177"/>
                <a:gd name="T65" fmla="*/ 132 h 167"/>
                <a:gd name="T66" fmla="*/ 176 w 177"/>
                <a:gd name="T67" fmla="*/ 115 h 167"/>
                <a:gd name="T68" fmla="*/ 167 w 177"/>
                <a:gd name="T69" fmla="*/ 9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7" h="167">
                  <a:moveTo>
                    <a:pt x="167" y="95"/>
                  </a:moveTo>
                  <a:cubicBezTo>
                    <a:pt x="163" y="90"/>
                    <a:pt x="159" y="90"/>
                    <a:pt x="154" y="93"/>
                  </a:cubicBezTo>
                  <a:cubicBezTo>
                    <a:pt x="152" y="94"/>
                    <a:pt x="150" y="97"/>
                    <a:pt x="147" y="98"/>
                  </a:cubicBezTo>
                  <a:cubicBezTo>
                    <a:pt x="141" y="99"/>
                    <a:pt x="134" y="98"/>
                    <a:pt x="127" y="99"/>
                  </a:cubicBezTo>
                  <a:cubicBezTo>
                    <a:pt x="126" y="99"/>
                    <a:pt x="124" y="100"/>
                    <a:pt x="123" y="99"/>
                  </a:cubicBezTo>
                  <a:cubicBezTo>
                    <a:pt x="122" y="98"/>
                    <a:pt x="124" y="96"/>
                    <a:pt x="125" y="95"/>
                  </a:cubicBezTo>
                  <a:cubicBezTo>
                    <a:pt x="129" y="88"/>
                    <a:pt x="136" y="76"/>
                    <a:pt x="140" y="68"/>
                  </a:cubicBezTo>
                  <a:cubicBezTo>
                    <a:pt x="144" y="58"/>
                    <a:pt x="148" y="45"/>
                    <a:pt x="149" y="42"/>
                  </a:cubicBezTo>
                  <a:cubicBezTo>
                    <a:pt x="150" y="38"/>
                    <a:pt x="151" y="33"/>
                    <a:pt x="149" y="29"/>
                  </a:cubicBezTo>
                  <a:cubicBezTo>
                    <a:pt x="148" y="27"/>
                    <a:pt x="148" y="25"/>
                    <a:pt x="147" y="24"/>
                  </a:cubicBezTo>
                  <a:cubicBezTo>
                    <a:pt x="145" y="17"/>
                    <a:pt x="143" y="11"/>
                    <a:pt x="137" y="7"/>
                  </a:cubicBezTo>
                  <a:cubicBezTo>
                    <a:pt x="130" y="3"/>
                    <a:pt x="123" y="0"/>
                    <a:pt x="115" y="0"/>
                  </a:cubicBezTo>
                  <a:cubicBezTo>
                    <a:pt x="101" y="1"/>
                    <a:pt x="90" y="7"/>
                    <a:pt x="80" y="14"/>
                  </a:cubicBezTo>
                  <a:cubicBezTo>
                    <a:pt x="72" y="20"/>
                    <a:pt x="64" y="26"/>
                    <a:pt x="57" y="32"/>
                  </a:cubicBezTo>
                  <a:cubicBezTo>
                    <a:pt x="52" y="36"/>
                    <a:pt x="49" y="42"/>
                    <a:pt x="50" y="46"/>
                  </a:cubicBezTo>
                  <a:cubicBezTo>
                    <a:pt x="54" y="54"/>
                    <a:pt x="59" y="61"/>
                    <a:pt x="67" y="65"/>
                  </a:cubicBezTo>
                  <a:cubicBezTo>
                    <a:pt x="74" y="69"/>
                    <a:pt x="83" y="65"/>
                    <a:pt x="89" y="62"/>
                  </a:cubicBezTo>
                  <a:cubicBezTo>
                    <a:pt x="98" y="59"/>
                    <a:pt x="101" y="56"/>
                    <a:pt x="107" y="53"/>
                  </a:cubicBezTo>
                  <a:cubicBezTo>
                    <a:pt x="109" y="52"/>
                    <a:pt x="114" y="49"/>
                    <a:pt x="116" y="50"/>
                  </a:cubicBezTo>
                  <a:cubicBezTo>
                    <a:pt x="117" y="52"/>
                    <a:pt x="109" y="67"/>
                    <a:pt x="106" y="73"/>
                  </a:cubicBezTo>
                  <a:cubicBezTo>
                    <a:pt x="101" y="82"/>
                    <a:pt x="95" y="90"/>
                    <a:pt x="89" y="97"/>
                  </a:cubicBezTo>
                  <a:cubicBezTo>
                    <a:pt x="83" y="104"/>
                    <a:pt x="76" y="106"/>
                    <a:pt x="68" y="108"/>
                  </a:cubicBezTo>
                  <a:cubicBezTo>
                    <a:pt x="62" y="110"/>
                    <a:pt x="56" y="111"/>
                    <a:pt x="51" y="113"/>
                  </a:cubicBezTo>
                  <a:cubicBezTo>
                    <a:pt x="40" y="116"/>
                    <a:pt x="30" y="120"/>
                    <a:pt x="20" y="124"/>
                  </a:cubicBezTo>
                  <a:cubicBezTo>
                    <a:pt x="16" y="126"/>
                    <a:pt x="12" y="128"/>
                    <a:pt x="10" y="132"/>
                  </a:cubicBezTo>
                  <a:cubicBezTo>
                    <a:pt x="9" y="135"/>
                    <a:pt x="8" y="138"/>
                    <a:pt x="6" y="140"/>
                  </a:cubicBezTo>
                  <a:cubicBezTo>
                    <a:pt x="0" y="152"/>
                    <a:pt x="9" y="165"/>
                    <a:pt x="19" y="165"/>
                  </a:cubicBezTo>
                  <a:cubicBezTo>
                    <a:pt x="23" y="166"/>
                    <a:pt x="28" y="167"/>
                    <a:pt x="33" y="165"/>
                  </a:cubicBezTo>
                  <a:cubicBezTo>
                    <a:pt x="43" y="162"/>
                    <a:pt x="59" y="157"/>
                    <a:pt x="63" y="156"/>
                  </a:cubicBezTo>
                  <a:cubicBezTo>
                    <a:pt x="70" y="153"/>
                    <a:pt x="120" y="139"/>
                    <a:pt x="139" y="138"/>
                  </a:cubicBezTo>
                  <a:cubicBezTo>
                    <a:pt x="142" y="138"/>
                    <a:pt x="146" y="137"/>
                    <a:pt x="150" y="138"/>
                  </a:cubicBezTo>
                  <a:cubicBezTo>
                    <a:pt x="153" y="139"/>
                    <a:pt x="157" y="141"/>
                    <a:pt x="160" y="141"/>
                  </a:cubicBezTo>
                  <a:cubicBezTo>
                    <a:pt x="165" y="141"/>
                    <a:pt x="168" y="139"/>
                    <a:pt x="172" y="132"/>
                  </a:cubicBezTo>
                  <a:cubicBezTo>
                    <a:pt x="175" y="126"/>
                    <a:pt x="177" y="121"/>
                    <a:pt x="176" y="115"/>
                  </a:cubicBezTo>
                  <a:cubicBezTo>
                    <a:pt x="176" y="107"/>
                    <a:pt x="172" y="100"/>
                    <a:pt x="167" y="95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4" name="iṩḻiḋé">
              <a:extLst>
                <a:ext uri="{FF2B5EF4-FFF2-40B4-BE49-F238E27FC236}">
                  <a16:creationId xmlns:a16="http://schemas.microsoft.com/office/drawing/2014/main" id="{689DD2EF-B157-4FD3-B6AE-EBE2FD352ECC}"/>
                </a:ext>
              </a:extLst>
            </p:cNvPr>
            <p:cNvSpPr/>
            <p:nvPr/>
          </p:nvSpPr>
          <p:spPr bwMode="auto">
            <a:xfrm>
              <a:off x="9434513" y="3092451"/>
              <a:ext cx="714375" cy="669925"/>
            </a:xfrm>
            <a:custGeom>
              <a:avLst/>
              <a:gdLst>
                <a:gd name="T0" fmla="*/ 177 w 198"/>
                <a:gd name="T1" fmla="*/ 51 h 185"/>
                <a:gd name="T2" fmla="*/ 157 w 198"/>
                <a:gd name="T3" fmla="*/ 51 h 185"/>
                <a:gd name="T4" fmla="*/ 121 w 198"/>
                <a:gd name="T5" fmla="*/ 57 h 185"/>
                <a:gd name="T6" fmla="*/ 108 w 198"/>
                <a:gd name="T7" fmla="*/ 60 h 185"/>
                <a:gd name="T8" fmla="*/ 105 w 198"/>
                <a:gd name="T9" fmla="*/ 59 h 185"/>
                <a:gd name="T10" fmla="*/ 106 w 198"/>
                <a:gd name="T11" fmla="*/ 55 h 185"/>
                <a:gd name="T12" fmla="*/ 112 w 198"/>
                <a:gd name="T13" fmla="*/ 46 h 185"/>
                <a:gd name="T14" fmla="*/ 119 w 198"/>
                <a:gd name="T15" fmla="*/ 36 h 185"/>
                <a:gd name="T16" fmla="*/ 129 w 198"/>
                <a:gd name="T17" fmla="*/ 23 h 185"/>
                <a:gd name="T18" fmla="*/ 128 w 198"/>
                <a:gd name="T19" fmla="*/ 13 h 185"/>
                <a:gd name="T20" fmla="*/ 126 w 198"/>
                <a:gd name="T21" fmla="*/ 11 h 185"/>
                <a:gd name="T22" fmla="*/ 104 w 198"/>
                <a:gd name="T23" fmla="*/ 2 h 185"/>
                <a:gd name="T24" fmla="*/ 84 w 198"/>
                <a:gd name="T25" fmla="*/ 9 h 185"/>
                <a:gd name="T26" fmla="*/ 80 w 198"/>
                <a:gd name="T27" fmla="*/ 15 h 185"/>
                <a:gd name="T28" fmla="*/ 83 w 198"/>
                <a:gd name="T29" fmla="*/ 22 h 185"/>
                <a:gd name="T30" fmla="*/ 95 w 198"/>
                <a:gd name="T31" fmla="*/ 27 h 185"/>
                <a:gd name="T32" fmla="*/ 98 w 198"/>
                <a:gd name="T33" fmla="*/ 31 h 185"/>
                <a:gd name="T34" fmla="*/ 92 w 198"/>
                <a:gd name="T35" fmla="*/ 43 h 185"/>
                <a:gd name="T36" fmla="*/ 86 w 198"/>
                <a:gd name="T37" fmla="*/ 52 h 185"/>
                <a:gd name="T38" fmla="*/ 84 w 198"/>
                <a:gd name="T39" fmla="*/ 64 h 185"/>
                <a:gd name="T40" fmla="*/ 81 w 198"/>
                <a:gd name="T41" fmla="*/ 68 h 185"/>
                <a:gd name="T42" fmla="*/ 49 w 198"/>
                <a:gd name="T43" fmla="*/ 79 h 185"/>
                <a:gd name="T44" fmla="*/ 23 w 198"/>
                <a:gd name="T45" fmla="*/ 91 h 185"/>
                <a:gd name="T46" fmla="*/ 5 w 198"/>
                <a:gd name="T47" fmla="*/ 98 h 185"/>
                <a:gd name="T48" fmla="*/ 2 w 198"/>
                <a:gd name="T49" fmla="*/ 104 h 185"/>
                <a:gd name="T50" fmla="*/ 4 w 198"/>
                <a:gd name="T51" fmla="*/ 108 h 185"/>
                <a:gd name="T52" fmla="*/ 26 w 198"/>
                <a:gd name="T53" fmla="*/ 121 h 185"/>
                <a:gd name="T54" fmla="*/ 32 w 198"/>
                <a:gd name="T55" fmla="*/ 120 h 185"/>
                <a:gd name="T56" fmla="*/ 81 w 198"/>
                <a:gd name="T57" fmla="*/ 100 h 185"/>
                <a:gd name="T58" fmla="*/ 97 w 198"/>
                <a:gd name="T59" fmla="*/ 96 h 185"/>
                <a:gd name="T60" fmla="*/ 95 w 198"/>
                <a:gd name="T61" fmla="*/ 133 h 185"/>
                <a:gd name="T62" fmla="*/ 81 w 198"/>
                <a:gd name="T63" fmla="*/ 155 h 185"/>
                <a:gd name="T64" fmla="*/ 68 w 198"/>
                <a:gd name="T65" fmla="*/ 157 h 185"/>
                <a:gd name="T66" fmla="*/ 50 w 198"/>
                <a:gd name="T67" fmla="*/ 145 h 185"/>
                <a:gd name="T68" fmla="*/ 44 w 198"/>
                <a:gd name="T69" fmla="*/ 140 h 185"/>
                <a:gd name="T70" fmla="*/ 43 w 198"/>
                <a:gd name="T71" fmla="*/ 143 h 185"/>
                <a:gd name="T72" fmla="*/ 52 w 198"/>
                <a:gd name="T73" fmla="*/ 159 h 185"/>
                <a:gd name="T74" fmla="*/ 53 w 198"/>
                <a:gd name="T75" fmla="*/ 168 h 185"/>
                <a:gd name="T76" fmla="*/ 64 w 198"/>
                <a:gd name="T77" fmla="*/ 181 h 185"/>
                <a:gd name="T78" fmla="*/ 84 w 198"/>
                <a:gd name="T79" fmla="*/ 182 h 185"/>
                <a:gd name="T80" fmla="*/ 118 w 198"/>
                <a:gd name="T81" fmla="*/ 136 h 185"/>
                <a:gd name="T82" fmla="*/ 123 w 198"/>
                <a:gd name="T83" fmla="*/ 93 h 185"/>
                <a:gd name="T84" fmla="*/ 127 w 198"/>
                <a:gd name="T85" fmla="*/ 91 h 185"/>
                <a:gd name="T86" fmla="*/ 142 w 198"/>
                <a:gd name="T87" fmla="*/ 88 h 185"/>
                <a:gd name="T88" fmla="*/ 169 w 198"/>
                <a:gd name="T89" fmla="*/ 89 h 185"/>
                <a:gd name="T90" fmla="*/ 182 w 198"/>
                <a:gd name="T91" fmla="*/ 92 h 185"/>
                <a:gd name="T92" fmla="*/ 192 w 198"/>
                <a:gd name="T93" fmla="*/ 82 h 185"/>
                <a:gd name="T94" fmla="*/ 191 w 198"/>
                <a:gd name="T95" fmla="*/ 62 h 185"/>
                <a:gd name="T96" fmla="*/ 177 w 198"/>
                <a:gd name="T97" fmla="*/ 5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8" h="185">
                  <a:moveTo>
                    <a:pt x="177" y="51"/>
                  </a:moveTo>
                  <a:cubicBezTo>
                    <a:pt x="173" y="50"/>
                    <a:pt x="168" y="49"/>
                    <a:pt x="157" y="51"/>
                  </a:cubicBezTo>
                  <a:cubicBezTo>
                    <a:pt x="147" y="52"/>
                    <a:pt x="134" y="54"/>
                    <a:pt x="121" y="57"/>
                  </a:cubicBezTo>
                  <a:cubicBezTo>
                    <a:pt x="117" y="58"/>
                    <a:pt x="112" y="59"/>
                    <a:pt x="108" y="60"/>
                  </a:cubicBezTo>
                  <a:cubicBezTo>
                    <a:pt x="107" y="60"/>
                    <a:pt x="105" y="60"/>
                    <a:pt x="105" y="59"/>
                  </a:cubicBezTo>
                  <a:cubicBezTo>
                    <a:pt x="105" y="58"/>
                    <a:pt x="106" y="56"/>
                    <a:pt x="106" y="55"/>
                  </a:cubicBezTo>
                  <a:cubicBezTo>
                    <a:pt x="108" y="52"/>
                    <a:pt x="110" y="49"/>
                    <a:pt x="112" y="46"/>
                  </a:cubicBezTo>
                  <a:cubicBezTo>
                    <a:pt x="115" y="43"/>
                    <a:pt x="117" y="39"/>
                    <a:pt x="119" y="36"/>
                  </a:cubicBezTo>
                  <a:cubicBezTo>
                    <a:pt x="122" y="32"/>
                    <a:pt x="126" y="28"/>
                    <a:pt x="129" y="23"/>
                  </a:cubicBezTo>
                  <a:cubicBezTo>
                    <a:pt x="132" y="19"/>
                    <a:pt x="132" y="17"/>
                    <a:pt x="128" y="13"/>
                  </a:cubicBezTo>
                  <a:cubicBezTo>
                    <a:pt x="127" y="13"/>
                    <a:pt x="127" y="12"/>
                    <a:pt x="126" y="11"/>
                  </a:cubicBezTo>
                  <a:cubicBezTo>
                    <a:pt x="122" y="4"/>
                    <a:pt x="112" y="0"/>
                    <a:pt x="104" y="2"/>
                  </a:cubicBezTo>
                  <a:cubicBezTo>
                    <a:pt x="97" y="4"/>
                    <a:pt x="91" y="6"/>
                    <a:pt x="84" y="9"/>
                  </a:cubicBezTo>
                  <a:cubicBezTo>
                    <a:pt x="82" y="10"/>
                    <a:pt x="79" y="11"/>
                    <a:pt x="80" y="15"/>
                  </a:cubicBezTo>
                  <a:cubicBezTo>
                    <a:pt x="80" y="17"/>
                    <a:pt x="82" y="20"/>
                    <a:pt x="83" y="22"/>
                  </a:cubicBezTo>
                  <a:cubicBezTo>
                    <a:pt x="86" y="25"/>
                    <a:pt x="90" y="27"/>
                    <a:pt x="95" y="27"/>
                  </a:cubicBezTo>
                  <a:cubicBezTo>
                    <a:pt x="97" y="27"/>
                    <a:pt x="99" y="28"/>
                    <a:pt x="98" y="31"/>
                  </a:cubicBezTo>
                  <a:cubicBezTo>
                    <a:pt x="96" y="35"/>
                    <a:pt x="95" y="39"/>
                    <a:pt x="92" y="43"/>
                  </a:cubicBezTo>
                  <a:cubicBezTo>
                    <a:pt x="91" y="46"/>
                    <a:pt x="88" y="48"/>
                    <a:pt x="86" y="52"/>
                  </a:cubicBezTo>
                  <a:cubicBezTo>
                    <a:pt x="84" y="56"/>
                    <a:pt x="84" y="59"/>
                    <a:pt x="84" y="64"/>
                  </a:cubicBezTo>
                  <a:cubicBezTo>
                    <a:pt x="84" y="66"/>
                    <a:pt x="84" y="67"/>
                    <a:pt x="81" y="68"/>
                  </a:cubicBezTo>
                  <a:cubicBezTo>
                    <a:pt x="70" y="71"/>
                    <a:pt x="59" y="75"/>
                    <a:pt x="49" y="79"/>
                  </a:cubicBezTo>
                  <a:cubicBezTo>
                    <a:pt x="40" y="83"/>
                    <a:pt x="31" y="87"/>
                    <a:pt x="23" y="91"/>
                  </a:cubicBezTo>
                  <a:cubicBezTo>
                    <a:pt x="17" y="93"/>
                    <a:pt x="12" y="98"/>
                    <a:pt x="5" y="98"/>
                  </a:cubicBezTo>
                  <a:cubicBezTo>
                    <a:pt x="1" y="98"/>
                    <a:pt x="0" y="101"/>
                    <a:pt x="2" y="104"/>
                  </a:cubicBezTo>
                  <a:cubicBezTo>
                    <a:pt x="3" y="106"/>
                    <a:pt x="4" y="107"/>
                    <a:pt x="4" y="108"/>
                  </a:cubicBezTo>
                  <a:cubicBezTo>
                    <a:pt x="7" y="116"/>
                    <a:pt x="17" y="123"/>
                    <a:pt x="26" y="121"/>
                  </a:cubicBezTo>
                  <a:cubicBezTo>
                    <a:pt x="28" y="121"/>
                    <a:pt x="30" y="121"/>
                    <a:pt x="32" y="120"/>
                  </a:cubicBezTo>
                  <a:cubicBezTo>
                    <a:pt x="49" y="115"/>
                    <a:pt x="65" y="106"/>
                    <a:pt x="81" y="100"/>
                  </a:cubicBezTo>
                  <a:cubicBezTo>
                    <a:pt x="87" y="98"/>
                    <a:pt x="92" y="98"/>
                    <a:pt x="97" y="96"/>
                  </a:cubicBezTo>
                  <a:cubicBezTo>
                    <a:pt x="107" y="93"/>
                    <a:pt x="100" y="121"/>
                    <a:pt x="95" y="133"/>
                  </a:cubicBezTo>
                  <a:cubicBezTo>
                    <a:pt x="91" y="143"/>
                    <a:pt x="84" y="154"/>
                    <a:pt x="81" y="155"/>
                  </a:cubicBezTo>
                  <a:cubicBezTo>
                    <a:pt x="79" y="157"/>
                    <a:pt x="76" y="159"/>
                    <a:pt x="68" y="157"/>
                  </a:cubicBezTo>
                  <a:cubicBezTo>
                    <a:pt x="60" y="156"/>
                    <a:pt x="52" y="147"/>
                    <a:pt x="50" y="145"/>
                  </a:cubicBezTo>
                  <a:cubicBezTo>
                    <a:pt x="49" y="144"/>
                    <a:pt x="46" y="139"/>
                    <a:pt x="44" y="140"/>
                  </a:cubicBezTo>
                  <a:cubicBezTo>
                    <a:pt x="43" y="141"/>
                    <a:pt x="43" y="142"/>
                    <a:pt x="43" y="143"/>
                  </a:cubicBezTo>
                  <a:cubicBezTo>
                    <a:pt x="43" y="145"/>
                    <a:pt x="47" y="154"/>
                    <a:pt x="52" y="159"/>
                  </a:cubicBezTo>
                  <a:cubicBezTo>
                    <a:pt x="56" y="164"/>
                    <a:pt x="51" y="166"/>
                    <a:pt x="53" y="168"/>
                  </a:cubicBezTo>
                  <a:cubicBezTo>
                    <a:pt x="57" y="174"/>
                    <a:pt x="62" y="179"/>
                    <a:pt x="64" y="181"/>
                  </a:cubicBezTo>
                  <a:cubicBezTo>
                    <a:pt x="70" y="184"/>
                    <a:pt x="77" y="185"/>
                    <a:pt x="84" y="182"/>
                  </a:cubicBezTo>
                  <a:cubicBezTo>
                    <a:pt x="94" y="177"/>
                    <a:pt x="109" y="162"/>
                    <a:pt x="118" y="136"/>
                  </a:cubicBezTo>
                  <a:cubicBezTo>
                    <a:pt x="122" y="122"/>
                    <a:pt x="123" y="102"/>
                    <a:pt x="123" y="93"/>
                  </a:cubicBezTo>
                  <a:cubicBezTo>
                    <a:pt x="124" y="91"/>
                    <a:pt x="125" y="91"/>
                    <a:pt x="127" y="91"/>
                  </a:cubicBezTo>
                  <a:cubicBezTo>
                    <a:pt x="133" y="89"/>
                    <a:pt x="137" y="89"/>
                    <a:pt x="142" y="88"/>
                  </a:cubicBezTo>
                  <a:cubicBezTo>
                    <a:pt x="151" y="88"/>
                    <a:pt x="159" y="86"/>
                    <a:pt x="169" y="89"/>
                  </a:cubicBezTo>
                  <a:cubicBezTo>
                    <a:pt x="170" y="89"/>
                    <a:pt x="178" y="92"/>
                    <a:pt x="182" y="92"/>
                  </a:cubicBezTo>
                  <a:cubicBezTo>
                    <a:pt x="186" y="92"/>
                    <a:pt x="188" y="89"/>
                    <a:pt x="192" y="82"/>
                  </a:cubicBezTo>
                  <a:cubicBezTo>
                    <a:pt x="198" y="72"/>
                    <a:pt x="194" y="66"/>
                    <a:pt x="191" y="62"/>
                  </a:cubicBezTo>
                  <a:cubicBezTo>
                    <a:pt x="188" y="57"/>
                    <a:pt x="184" y="54"/>
                    <a:pt x="177" y="51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5" name="îṥļïḓè">
              <a:extLst>
                <a:ext uri="{FF2B5EF4-FFF2-40B4-BE49-F238E27FC236}">
                  <a16:creationId xmlns:a16="http://schemas.microsoft.com/office/drawing/2014/main" id="{88D55A40-A8E3-4046-A7C0-510BA28603EA}"/>
                </a:ext>
              </a:extLst>
            </p:cNvPr>
            <p:cNvSpPr/>
            <p:nvPr/>
          </p:nvSpPr>
          <p:spPr bwMode="auto">
            <a:xfrm>
              <a:off x="6516688" y="2886076"/>
              <a:ext cx="320675" cy="814388"/>
            </a:xfrm>
            <a:custGeom>
              <a:avLst/>
              <a:gdLst>
                <a:gd name="T0" fmla="*/ 88 w 89"/>
                <a:gd name="T1" fmla="*/ 110 h 225"/>
                <a:gd name="T2" fmla="*/ 85 w 89"/>
                <a:gd name="T3" fmla="*/ 112 h 225"/>
                <a:gd name="T4" fmla="*/ 71 w 89"/>
                <a:gd name="T5" fmla="*/ 142 h 225"/>
                <a:gd name="T6" fmla="*/ 60 w 89"/>
                <a:gd name="T7" fmla="*/ 165 h 225"/>
                <a:gd name="T8" fmla="*/ 45 w 89"/>
                <a:gd name="T9" fmla="*/ 186 h 225"/>
                <a:gd name="T10" fmla="*/ 42 w 89"/>
                <a:gd name="T11" fmla="*/ 187 h 225"/>
                <a:gd name="T12" fmla="*/ 42 w 89"/>
                <a:gd name="T13" fmla="*/ 184 h 225"/>
                <a:gd name="T14" fmla="*/ 45 w 89"/>
                <a:gd name="T15" fmla="*/ 178 h 225"/>
                <a:gd name="T16" fmla="*/ 51 w 89"/>
                <a:gd name="T17" fmla="*/ 161 h 225"/>
                <a:gd name="T18" fmla="*/ 62 w 89"/>
                <a:gd name="T19" fmla="*/ 133 h 225"/>
                <a:gd name="T20" fmla="*/ 69 w 89"/>
                <a:gd name="T21" fmla="*/ 107 h 225"/>
                <a:gd name="T22" fmla="*/ 66 w 89"/>
                <a:gd name="T23" fmla="*/ 94 h 225"/>
                <a:gd name="T24" fmla="*/ 65 w 89"/>
                <a:gd name="T25" fmla="*/ 90 h 225"/>
                <a:gd name="T26" fmla="*/ 67 w 89"/>
                <a:gd name="T27" fmla="*/ 68 h 225"/>
                <a:gd name="T28" fmla="*/ 73 w 89"/>
                <a:gd name="T29" fmla="*/ 45 h 225"/>
                <a:gd name="T30" fmla="*/ 80 w 89"/>
                <a:gd name="T31" fmla="*/ 34 h 225"/>
                <a:gd name="T32" fmla="*/ 86 w 89"/>
                <a:gd name="T33" fmla="*/ 13 h 225"/>
                <a:gd name="T34" fmla="*/ 79 w 89"/>
                <a:gd name="T35" fmla="*/ 3 h 225"/>
                <a:gd name="T36" fmla="*/ 66 w 89"/>
                <a:gd name="T37" fmla="*/ 2 h 225"/>
                <a:gd name="T38" fmla="*/ 46 w 89"/>
                <a:gd name="T39" fmla="*/ 9 h 225"/>
                <a:gd name="T40" fmla="*/ 29 w 89"/>
                <a:gd name="T41" fmla="*/ 16 h 225"/>
                <a:gd name="T42" fmla="*/ 16 w 89"/>
                <a:gd name="T43" fmla="*/ 23 h 225"/>
                <a:gd name="T44" fmla="*/ 10 w 89"/>
                <a:gd name="T45" fmla="*/ 36 h 225"/>
                <a:gd name="T46" fmla="*/ 16 w 89"/>
                <a:gd name="T47" fmla="*/ 48 h 225"/>
                <a:gd name="T48" fmla="*/ 19 w 89"/>
                <a:gd name="T49" fmla="*/ 52 h 225"/>
                <a:gd name="T50" fmla="*/ 38 w 89"/>
                <a:gd name="T51" fmla="*/ 58 h 225"/>
                <a:gd name="T52" fmla="*/ 52 w 89"/>
                <a:gd name="T53" fmla="*/ 51 h 225"/>
                <a:gd name="T54" fmla="*/ 56 w 89"/>
                <a:gd name="T55" fmla="*/ 53 h 225"/>
                <a:gd name="T56" fmla="*/ 57 w 89"/>
                <a:gd name="T57" fmla="*/ 62 h 225"/>
                <a:gd name="T58" fmla="*/ 55 w 89"/>
                <a:gd name="T59" fmla="*/ 84 h 225"/>
                <a:gd name="T60" fmla="*/ 46 w 89"/>
                <a:gd name="T61" fmla="*/ 91 h 225"/>
                <a:gd name="T62" fmla="*/ 33 w 89"/>
                <a:gd name="T63" fmla="*/ 94 h 225"/>
                <a:gd name="T64" fmla="*/ 5 w 89"/>
                <a:gd name="T65" fmla="*/ 121 h 225"/>
                <a:gd name="T66" fmla="*/ 3 w 89"/>
                <a:gd name="T67" fmla="*/ 145 h 225"/>
                <a:gd name="T68" fmla="*/ 25 w 89"/>
                <a:gd name="T69" fmla="*/ 162 h 225"/>
                <a:gd name="T70" fmla="*/ 27 w 89"/>
                <a:gd name="T71" fmla="*/ 166 h 225"/>
                <a:gd name="T72" fmla="*/ 18 w 89"/>
                <a:gd name="T73" fmla="*/ 194 h 225"/>
                <a:gd name="T74" fmla="*/ 15 w 89"/>
                <a:gd name="T75" fmla="*/ 213 h 225"/>
                <a:gd name="T76" fmla="*/ 29 w 89"/>
                <a:gd name="T77" fmla="*/ 224 h 225"/>
                <a:gd name="T78" fmla="*/ 37 w 89"/>
                <a:gd name="T79" fmla="*/ 219 h 225"/>
                <a:gd name="T80" fmla="*/ 60 w 89"/>
                <a:gd name="T81" fmla="*/ 187 h 225"/>
                <a:gd name="T82" fmla="*/ 67 w 89"/>
                <a:gd name="T83" fmla="*/ 174 h 225"/>
                <a:gd name="T84" fmla="*/ 75 w 89"/>
                <a:gd name="T85" fmla="*/ 154 h 225"/>
                <a:gd name="T86" fmla="*/ 81 w 89"/>
                <a:gd name="T87" fmla="*/ 137 h 225"/>
                <a:gd name="T88" fmla="*/ 86 w 89"/>
                <a:gd name="T89" fmla="*/ 119 h 225"/>
                <a:gd name="T90" fmla="*/ 89 w 89"/>
                <a:gd name="T91" fmla="*/ 113 h 225"/>
                <a:gd name="T92" fmla="*/ 88 w 89"/>
                <a:gd name="T93" fmla="*/ 110 h 225"/>
                <a:gd name="T94" fmla="*/ 38 w 89"/>
                <a:gd name="T95" fmla="*/ 132 h 225"/>
                <a:gd name="T96" fmla="*/ 36 w 89"/>
                <a:gd name="T97" fmla="*/ 135 h 225"/>
                <a:gd name="T98" fmla="*/ 30 w 89"/>
                <a:gd name="T99" fmla="*/ 138 h 225"/>
                <a:gd name="T100" fmla="*/ 26 w 89"/>
                <a:gd name="T101" fmla="*/ 131 h 225"/>
                <a:gd name="T102" fmla="*/ 40 w 89"/>
                <a:gd name="T103" fmla="*/ 113 h 225"/>
                <a:gd name="T104" fmla="*/ 42 w 89"/>
                <a:gd name="T105" fmla="*/ 114 h 225"/>
                <a:gd name="T106" fmla="*/ 41 w 89"/>
                <a:gd name="T107" fmla="*/ 120 h 225"/>
                <a:gd name="T108" fmla="*/ 38 w 89"/>
                <a:gd name="T109" fmla="*/ 13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" h="225">
                  <a:moveTo>
                    <a:pt x="88" y="110"/>
                  </a:moveTo>
                  <a:cubicBezTo>
                    <a:pt x="87" y="109"/>
                    <a:pt x="86" y="111"/>
                    <a:pt x="85" y="112"/>
                  </a:cubicBezTo>
                  <a:cubicBezTo>
                    <a:pt x="81" y="122"/>
                    <a:pt x="76" y="132"/>
                    <a:pt x="71" y="142"/>
                  </a:cubicBezTo>
                  <a:cubicBezTo>
                    <a:pt x="68" y="149"/>
                    <a:pt x="64" y="157"/>
                    <a:pt x="60" y="165"/>
                  </a:cubicBezTo>
                  <a:cubicBezTo>
                    <a:pt x="56" y="172"/>
                    <a:pt x="52" y="180"/>
                    <a:pt x="45" y="186"/>
                  </a:cubicBezTo>
                  <a:cubicBezTo>
                    <a:pt x="44" y="187"/>
                    <a:pt x="43" y="187"/>
                    <a:pt x="42" y="187"/>
                  </a:cubicBezTo>
                  <a:cubicBezTo>
                    <a:pt x="42" y="186"/>
                    <a:pt x="42" y="185"/>
                    <a:pt x="42" y="184"/>
                  </a:cubicBezTo>
                  <a:cubicBezTo>
                    <a:pt x="43" y="182"/>
                    <a:pt x="44" y="180"/>
                    <a:pt x="45" y="178"/>
                  </a:cubicBezTo>
                  <a:cubicBezTo>
                    <a:pt x="47" y="172"/>
                    <a:pt x="49" y="167"/>
                    <a:pt x="51" y="161"/>
                  </a:cubicBezTo>
                  <a:cubicBezTo>
                    <a:pt x="55" y="152"/>
                    <a:pt x="59" y="142"/>
                    <a:pt x="62" y="133"/>
                  </a:cubicBezTo>
                  <a:cubicBezTo>
                    <a:pt x="65" y="124"/>
                    <a:pt x="67" y="116"/>
                    <a:pt x="69" y="107"/>
                  </a:cubicBezTo>
                  <a:cubicBezTo>
                    <a:pt x="70" y="103"/>
                    <a:pt x="69" y="98"/>
                    <a:pt x="66" y="94"/>
                  </a:cubicBezTo>
                  <a:cubicBezTo>
                    <a:pt x="66" y="93"/>
                    <a:pt x="65" y="91"/>
                    <a:pt x="65" y="90"/>
                  </a:cubicBezTo>
                  <a:cubicBezTo>
                    <a:pt x="66" y="82"/>
                    <a:pt x="66" y="75"/>
                    <a:pt x="67" y="68"/>
                  </a:cubicBezTo>
                  <a:cubicBezTo>
                    <a:pt x="68" y="60"/>
                    <a:pt x="70" y="53"/>
                    <a:pt x="73" y="45"/>
                  </a:cubicBezTo>
                  <a:cubicBezTo>
                    <a:pt x="75" y="41"/>
                    <a:pt x="77" y="38"/>
                    <a:pt x="80" y="34"/>
                  </a:cubicBezTo>
                  <a:cubicBezTo>
                    <a:pt x="85" y="28"/>
                    <a:pt x="86" y="20"/>
                    <a:pt x="86" y="13"/>
                  </a:cubicBezTo>
                  <a:cubicBezTo>
                    <a:pt x="86" y="9"/>
                    <a:pt x="84" y="5"/>
                    <a:pt x="79" y="3"/>
                  </a:cubicBezTo>
                  <a:cubicBezTo>
                    <a:pt x="75" y="1"/>
                    <a:pt x="70" y="0"/>
                    <a:pt x="66" y="2"/>
                  </a:cubicBezTo>
                  <a:cubicBezTo>
                    <a:pt x="59" y="5"/>
                    <a:pt x="52" y="6"/>
                    <a:pt x="46" y="9"/>
                  </a:cubicBezTo>
                  <a:cubicBezTo>
                    <a:pt x="40" y="11"/>
                    <a:pt x="34" y="13"/>
                    <a:pt x="29" y="16"/>
                  </a:cubicBezTo>
                  <a:cubicBezTo>
                    <a:pt x="24" y="18"/>
                    <a:pt x="20" y="20"/>
                    <a:pt x="16" y="23"/>
                  </a:cubicBezTo>
                  <a:cubicBezTo>
                    <a:pt x="12" y="26"/>
                    <a:pt x="10" y="31"/>
                    <a:pt x="10" y="36"/>
                  </a:cubicBezTo>
                  <a:cubicBezTo>
                    <a:pt x="11" y="40"/>
                    <a:pt x="12" y="44"/>
                    <a:pt x="16" y="48"/>
                  </a:cubicBezTo>
                  <a:cubicBezTo>
                    <a:pt x="17" y="49"/>
                    <a:pt x="18" y="50"/>
                    <a:pt x="19" y="52"/>
                  </a:cubicBezTo>
                  <a:cubicBezTo>
                    <a:pt x="23" y="58"/>
                    <a:pt x="31" y="61"/>
                    <a:pt x="38" y="58"/>
                  </a:cubicBezTo>
                  <a:cubicBezTo>
                    <a:pt x="43" y="56"/>
                    <a:pt x="47" y="53"/>
                    <a:pt x="52" y="51"/>
                  </a:cubicBezTo>
                  <a:cubicBezTo>
                    <a:pt x="54" y="49"/>
                    <a:pt x="56" y="50"/>
                    <a:pt x="56" y="53"/>
                  </a:cubicBezTo>
                  <a:cubicBezTo>
                    <a:pt x="56" y="55"/>
                    <a:pt x="56" y="58"/>
                    <a:pt x="57" y="62"/>
                  </a:cubicBezTo>
                  <a:cubicBezTo>
                    <a:pt x="56" y="69"/>
                    <a:pt x="56" y="77"/>
                    <a:pt x="55" y="84"/>
                  </a:cubicBezTo>
                  <a:cubicBezTo>
                    <a:pt x="54" y="90"/>
                    <a:pt x="51" y="91"/>
                    <a:pt x="46" y="91"/>
                  </a:cubicBezTo>
                  <a:cubicBezTo>
                    <a:pt x="42" y="91"/>
                    <a:pt x="37" y="92"/>
                    <a:pt x="33" y="94"/>
                  </a:cubicBezTo>
                  <a:cubicBezTo>
                    <a:pt x="20" y="99"/>
                    <a:pt x="12" y="109"/>
                    <a:pt x="5" y="121"/>
                  </a:cubicBezTo>
                  <a:cubicBezTo>
                    <a:pt x="1" y="129"/>
                    <a:pt x="0" y="136"/>
                    <a:pt x="3" y="145"/>
                  </a:cubicBezTo>
                  <a:cubicBezTo>
                    <a:pt x="8" y="155"/>
                    <a:pt x="14" y="161"/>
                    <a:pt x="25" y="162"/>
                  </a:cubicBezTo>
                  <a:cubicBezTo>
                    <a:pt x="27" y="162"/>
                    <a:pt x="28" y="163"/>
                    <a:pt x="27" y="166"/>
                  </a:cubicBezTo>
                  <a:cubicBezTo>
                    <a:pt x="24" y="175"/>
                    <a:pt x="21" y="185"/>
                    <a:pt x="18" y="194"/>
                  </a:cubicBezTo>
                  <a:cubicBezTo>
                    <a:pt x="16" y="201"/>
                    <a:pt x="14" y="207"/>
                    <a:pt x="15" y="213"/>
                  </a:cubicBezTo>
                  <a:cubicBezTo>
                    <a:pt x="17" y="220"/>
                    <a:pt x="23" y="225"/>
                    <a:pt x="29" y="224"/>
                  </a:cubicBezTo>
                  <a:cubicBezTo>
                    <a:pt x="32" y="223"/>
                    <a:pt x="34" y="221"/>
                    <a:pt x="37" y="219"/>
                  </a:cubicBezTo>
                  <a:cubicBezTo>
                    <a:pt x="47" y="211"/>
                    <a:pt x="54" y="199"/>
                    <a:pt x="60" y="187"/>
                  </a:cubicBezTo>
                  <a:cubicBezTo>
                    <a:pt x="62" y="183"/>
                    <a:pt x="65" y="179"/>
                    <a:pt x="67" y="174"/>
                  </a:cubicBezTo>
                  <a:cubicBezTo>
                    <a:pt x="70" y="168"/>
                    <a:pt x="72" y="161"/>
                    <a:pt x="75" y="154"/>
                  </a:cubicBezTo>
                  <a:cubicBezTo>
                    <a:pt x="77" y="149"/>
                    <a:pt x="81" y="137"/>
                    <a:pt x="81" y="137"/>
                  </a:cubicBezTo>
                  <a:cubicBezTo>
                    <a:pt x="83" y="131"/>
                    <a:pt x="84" y="125"/>
                    <a:pt x="86" y="119"/>
                  </a:cubicBezTo>
                  <a:cubicBezTo>
                    <a:pt x="87" y="117"/>
                    <a:pt x="88" y="115"/>
                    <a:pt x="89" y="113"/>
                  </a:cubicBezTo>
                  <a:cubicBezTo>
                    <a:pt x="89" y="112"/>
                    <a:pt x="89" y="110"/>
                    <a:pt x="88" y="110"/>
                  </a:cubicBezTo>
                  <a:close/>
                  <a:moveTo>
                    <a:pt x="38" y="132"/>
                  </a:moveTo>
                  <a:cubicBezTo>
                    <a:pt x="37" y="133"/>
                    <a:pt x="37" y="135"/>
                    <a:pt x="36" y="135"/>
                  </a:cubicBezTo>
                  <a:cubicBezTo>
                    <a:pt x="34" y="137"/>
                    <a:pt x="33" y="140"/>
                    <a:pt x="30" y="138"/>
                  </a:cubicBezTo>
                  <a:cubicBezTo>
                    <a:pt x="27" y="138"/>
                    <a:pt x="25" y="134"/>
                    <a:pt x="26" y="131"/>
                  </a:cubicBezTo>
                  <a:cubicBezTo>
                    <a:pt x="27" y="122"/>
                    <a:pt x="33" y="117"/>
                    <a:pt x="40" y="113"/>
                  </a:cubicBezTo>
                  <a:cubicBezTo>
                    <a:pt x="40" y="113"/>
                    <a:pt x="42" y="114"/>
                    <a:pt x="42" y="114"/>
                  </a:cubicBezTo>
                  <a:cubicBezTo>
                    <a:pt x="42" y="117"/>
                    <a:pt x="42" y="119"/>
                    <a:pt x="41" y="120"/>
                  </a:cubicBezTo>
                  <a:cubicBezTo>
                    <a:pt x="40" y="124"/>
                    <a:pt x="39" y="128"/>
                    <a:pt x="38" y="132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6" name="ïṥliḍè">
              <a:extLst>
                <a:ext uri="{FF2B5EF4-FFF2-40B4-BE49-F238E27FC236}">
                  <a16:creationId xmlns:a16="http://schemas.microsoft.com/office/drawing/2014/main" id="{C7CF1AA4-177B-44F3-BAC1-681FD41B1617}"/>
                </a:ext>
              </a:extLst>
            </p:cNvPr>
            <p:cNvSpPr/>
            <p:nvPr/>
          </p:nvSpPr>
          <p:spPr bwMode="auto">
            <a:xfrm>
              <a:off x="9513888" y="2643188"/>
              <a:ext cx="549275" cy="379413"/>
            </a:xfrm>
            <a:custGeom>
              <a:avLst/>
              <a:gdLst>
                <a:gd name="T0" fmla="*/ 10 w 152"/>
                <a:gd name="T1" fmla="*/ 98 h 105"/>
                <a:gd name="T2" fmla="*/ 15 w 152"/>
                <a:gd name="T3" fmla="*/ 100 h 105"/>
                <a:gd name="T4" fmla="*/ 31 w 152"/>
                <a:gd name="T5" fmla="*/ 103 h 105"/>
                <a:gd name="T6" fmla="*/ 37 w 152"/>
                <a:gd name="T7" fmla="*/ 96 h 105"/>
                <a:gd name="T8" fmla="*/ 38 w 152"/>
                <a:gd name="T9" fmla="*/ 85 h 105"/>
                <a:gd name="T10" fmla="*/ 37 w 152"/>
                <a:gd name="T11" fmla="*/ 75 h 105"/>
                <a:gd name="T12" fmla="*/ 38 w 152"/>
                <a:gd name="T13" fmla="*/ 56 h 105"/>
                <a:gd name="T14" fmla="*/ 41 w 152"/>
                <a:gd name="T15" fmla="*/ 54 h 105"/>
                <a:gd name="T16" fmla="*/ 43 w 152"/>
                <a:gd name="T17" fmla="*/ 56 h 105"/>
                <a:gd name="T18" fmla="*/ 59 w 152"/>
                <a:gd name="T19" fmla="*/ 71 h 105"/>
                <a:gd name="T20" fmla="*/ 60 w 152"/>
                <a:gd name="T21" fmla="*/ 77 h 105"/>
                <a:gd name="T22" fmla="*/ 53 w 152"/>
                <a:gd name="T23" fmla="*/ 84 h 105"/>
                <a:gd name="T24" fmla="*/ 48 w 152"/>
                <a:gd name="T25" fmla="*/ 90 h 105"/>
                <a:gd name="T26" fmla="*/ 48 w 152"/>
                <a:gd name="T27" fmla="*/ 100 h 105"/>
                <a:gd name="T28" fmla="*/ 57 w 152"/>
                <a:gd name="T29" fmla="*/ 97 h 105"/>
                <a:gd name="T30" fmla="*/ 124 w 152"/>
                <a:gd name="T31" fmla="*/ 46 h 105"/>
                <a:gd name="T32" fmla="*/ 133 w 152"/>
                <a:gd name="T33" fmla="*/ 41 h 105"/>
                <a:gd name="T34" fmla="*/ 136 w 152"/>
                <a:gd name="T35" fmla="*/ 40 h 105"/>
                <a:gd name="T36" fmla="*/ 144 w 152"/>
                <a:gd name="T37" fmla="*/ 36 h 105"/>
                <a:gd name="T38" fmla="*/ 149 w 152"/>
                <a:gd name="T39" fmla="*/ 30 h 105"/>
                <a:gd name="T40" fmla="*/ 152 w 152"/>
                <a:gd name="T41" fmla="*/ 20 h 105"/>
                <a:gd name="T42" fmla="*/ 151 w 152"/>
                <a:gd name="T43" fmla="*/ 14 h 105"/>
                <a:gd name="T44" fmla="*/ 148 w 152"/>
                <a:gd name="T45" fmla="*/ 9 h 105"/>
                <a:gd name="T46" fmla="*/ 139 w 152"/>
                <a:gd name="T47" fmla="*/ 1 h 105"/>
                <a:gd name="T48" fmla="*/ 129 w 152"/>
                <a:gd name="T49" fmla="*/ 0 h 105"/>
                <a:gd name="T50" fmla="*/ 118 w 152"/>
                <a:gd name="T51" fmla="*/ 3 h 105"/>
                <a:gd name="T52" fmla="*/ 114 w 152"/>
                <a:gd name="T53" fmla="*/ 6 h 105"/>
                <a:gd name="T54" fmla="*/ 113 w 152"/>
                <a:gd name="T55" fmla="*/ 7 h 105"/>
                <a:gd name="T56" fmla="*/ 117 w 152"/>
                <a:gd name="T57" fmla="*/ 10 h 105"/>
                <a:gd name="T58" fmla="*/ 116 w 152"/>
                <a:gd name="T59" fmla="*/ 15 h 105"/>
                <a:gd name="T60" fmla="*/ 108 w 152"/>
                <a:gd name="T61" fmla="*/ 28 h 105"/>
                <a:gd name="T62" fmla="*/ 77 w 152"/>
                <a:gd name="T63" fmla="*/ 62 h 105"/>
                <a:gd name="T64" fmla="*/ 78 w 152"/>
                <a:gd name="T65" fmla="*/ 50 h 105"/>
                <a:gd name="T66" fmla="*/ 74 w 152"/>
                <a:gd name="T67" fmla="*/ 26 h 105"/>
                <a:gd name="T68" fmla="*/ 66 w 152"/>
                <a:gd name="T69" fmla="*/ 19 h 105"/>
                <a:gd name="T70" fmla="*/ 59 w 152"/>
                <a:gd name="T71" fmla="*/ 21 h 105"/>
                <a:gd name="T72" fmla="*/ 58 w 152"/>
                <a:gd name="T73" fmla="*/ 22 h 105"/>
                <a:gd name="T74" fmla="*/ 46 w 152"/>
                <a:gd name="T75" fmla="*/ 36 h 105"/>
                <a:gd name="T76" fmla="*/ 36 w 152"/>
                <a:gd name="T77" fmla="*/ 54 h 105"/>
                <a:gd name="T78" fmla="*/ 33 w 152"/>
                <a:gd name="T79" fmla="*/ 55 h 105"/>
                <a:gd name="T80" fmla="*/ 32 w 152"/>
                <a:gd name="T81" fmla="*/ 52 h 105"/>
                <a:gd name="T82" fmla="*/ 28 w 152"/>
                <a:gd name="T83" fmla="*/ 37 h 105"/>
                <a:gd name="T84" fmla="*/ 18 w 152"/>
                <a:gd name="T85" fmla="*/ 33 h 105"/>
                <a:gd name="T86" fmla="*/ 5 w 152"/>
                <a:gd name="T87" fmla="*/ 44 h 105"/>
                <a:gd name="T88" fmla="*/ 0 w 152"/>
                <a:gd name="T89" fmla="*/ 72 h 105"/>
                <a:gd name="T90" fmla="*/ 0 w 152"/>
                <a:gd name="T91" fmla="*/ 83 h 105"/>
                <a:gd name="T92" fmla="*/ 10 w 152"/>
                <a:gd name="T93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2" h="105">
                  <a:moveTo>
                    <a:pt x="10" y="98"/>
                  </a:moveTo>
                  <a:cubicBezTo>
                    <a:pt x="12" y="99"/>
                    <a:pt x="14" y="99"/>
                    <a:pt x="15" y="100"/>
                  </a:cubicBezTo>
                  <a:cubicBezTo>
                    <a:pt x="20" y="103"/>
                    <a:pt x="25" y="105"/>
                    <a:pt x="31" y="103"/>
                  </a:cubicBezTo>
                  <a:cubicBezTo>
                    <a:pt x="34" y="102"/>
                    <a:pt x="36" y="100"/>
                    <a:pt x="37" y="96"/>
                  </a:cubicBezTo>
                  <a:cubicBezTo>
                    <a:pt x="37" y="93"/>
                    <a:pt x="38" y="89"/>
                    <a:pt x="38" y="85"/>
                  </a:cubicBezTo>
                  <a:cubicBezTo>
                    <a:pt x="38" y="82"/>
                    <a:pt x="38" y="78"/>
                    <a:pt x="37" y="75"/>
                  </a:cubicBezTo>
                  <a:cubicBezTo>
                    <a:pt x="35" y="68"/>
                    <a:pt x="35" y="62"/>
                    <a:pt x="38" y="56"/>
                  </a:cubicBezTo>
                  <a:cubicBezTo>
                    <a:pt x="39" y="56"/>
                    <a:pt x="40" y="54"/>
                    <a:pt x="41" y="54"/>
                  </a:cubicBezTo>
                  <a:cubicBezTo>
                    <a:pt x="41" y="54"/>
                    <a:pt x="42" y="55"/>
                    <a:pt x="43" y="56"/>
                  </a:cubicBezTo>
                  <a:cubicBezTo>
                    <a:pt x="46" y="63"/>
                    <a:pt x="52" y="68"/>
                    <a:pt x="59" y="71"/>
                  </a:cubicBezTo>
                  <a:cubicBezTo>
                    <a:pt x="66" y="73"/>
                    <a:pt x="60" y="77"/>
                    <a:pt x="60" y="77"/>
                  </a:cubicBezTo>
                  <a:cubicBezTo>
                    <a:pt x="60" y="77"/>
                    <a:pt x="54" y="83"/>
                    <a:pt x="53" y="84"/>
                  </a:cubicBezTo>
                  <a:cubicBezTo>
                    <a:pt x="52" y="86"/>
                    <a:pt x="48" y="90"/>
                    <a:pt x="48" y="90"/>
                  </a:cubicBezTo>
                  <a:cubicBezTo>
                    <a:pt x="49" y="91"/>
                    <a:pt x="47" y="99"/>
                    <a:pt x="48" y="100"/>
                  </a:cubicBezTo>
                  <a:cubicBezTo>
                    <a:pt x="50" y="101"/>
                    <a:pt x="57" y="97"/>
                    <a:pt x="57" y="97"/>
                  </a:cubicBezTo>
                  <a:cubicBezTo>
                    <a:pt x="57" y="97"/>
                    <a:pt x="115" y="53"/>
                    <a:pt x="124" y="46"/>
                  </a:cubicBezTo>
                  <a:cubicBezTo>
                    <a:pt x="125" y="44"/>
                    <a:pt x="131" y="42"/>
                    <a:pt x="133" y="41"/>
                  </a:cubicBezTo>
                  <a:cubicBezTo>
                    <a:pt x="134" y="41"/>
                    <a:pt x="135" y="40"/>
                    <a:pt x="136" y="40"/>
                  </a:cubicBezTo>
                  <a:cubicBezTo>
                    <a:pt x="139" y="39"/>
                    <a:pt x="142" y="38"/>
                    <a:pt x="144" y="36"/>
                  </a:cubicBezTo>
                  <a:cubicBezTo>
                    <a:pt x="146" y="35"/>
                    <a:pt x="149" y="31"/>
                    <a:pt x="149" y="30"/>
                  </a:cubicBezTo>
                  <a:cubicBezTo>
                    <a:pt x="152" y="25"/>
                    <a:pt x="151" y="21"/>
                    <a:pt x="152" y="20"/>
                  </a:cubicBezTo>
                  <a:cubicBezTo>
                    <a:pt x="152" y="19"/>
                    <a:pt x="151" y="15"/>
                    <a:pt x="151" y="14"/>
                  </a:cubicBezTo>
                  <a:cubicBezTo>
                    <a:pt x="150" y="11"/>
                    <a:pt x="148" y="9"/>
                    <a:pt x="148" y="9"/>
                  </a:cubicBezTo>
                  <a:cubicBezTo>
                    <a:pt x="147" y="6"/>
                    <a:pt x="142" y="2"/>
                    <a:pt x="139" y="1"/>
                  </a:cubicBezTo>
                  <a:cubicBezTo>
                    <a:pt x="138" y="1"/>
                    <a:pt x="133" y="0"/>
                    <a:pt x="129" y="0"/>
                  </a:cubicBezTo>
                  <a:cubicBezTo>
                    <a:pt x="124" y="1"/>
                    <a:pt x="121" y="2"/>
                    <a:pt x="118" y="3"/>
                  </a:cubicBezTo>
                  <a:cubicBezTo>
                    <a:pt x="116" y="4"/>
                    <a:pt x="114" y="5"/>
                    <a:pt x="114" y="6"/>
                  </a:cubicBezTo>
                  <a:cubicBezTo>
                    <a:pt x="113" y="6"/>
                    <a:pt x="112" y="7"/>
                    <a:pt x="113" y="7"/>
                  </a:cubicBezTo>
                  <a:cubicBezTo>
                    <a:pt x="113" y="8"/>
                    <a:pt x="116" y="9"/>
                    <a:pt x="117" y="10"/>
                  </a:cubicBezTo>
                  <a:cubicBezTo>
                    <a:pt x="118" y="12"/>
                    <a:pt x="117" y="13"/>
                    <a:pt x="116" y="15"/>
                  </a:cubicBezTo>
                  <a:cubicBezTo>
                    <a:pt x="115" y="18"/>
                    <a:pt x="113" y="22"/>
                    <a:pt x="108" y="28"/>
                  </a:cubicBezTo>
                  <a:cubicBezTo>
                    <a:pt x="103" y="34"/>
                    <a:pt x="81" y="58"/>
                    <a:pt x="77" y="62"/>
                  </a:cubicBezTo>
                  <a:cubicBezTo>
                    <a:pt x="77" y="61"/>
                    <a:pt x="78" y="54"/>
                    <a:pt x="78" y="50"/>
                  </a:cubicBezTo>
                  <a:cubicBezTo>
                    <a:pt x="79" y="42"/>
                    <a:pt x="80" y="33"/>
                    <a:pt x="74" y="26"/>
                  </a:cubicBezTo>
                  <a:cubicBezTo>
                    <a:pt x="72" y="23"/>
                    <a:pt x="69" y="20"/>
                    <a:pt x="66" y="19"/>
                  </a:cubicBezTo>
                  <a:cubicBezTo>
                    <a:pt x="65" y="18"/>
                    <a:pt x="62" y="20"/>
                    <a:pt x="59" y="21"/>
                  </a:cubicBezTo>
                  <a:cubicBezTo>
                    <a:pt x="59" y="21"/>
                    <a:pt x="59" y="22"/>
                    <a:pt x="58" y="22"/>
                  </a:cubicBezTo>
                  <a:cubicBezTo>
                    <a:pt x="52" y="24"/>
                    <a:pt x="48" y="29"/>
                    <a:pt x="46" y="36"/>
                  </a:cubicBezTo>
                  <a:cubicBezTo>
                    <a:pt x="44" y="42"/>
                    <a:pt x="41" y="49"/>
                    <a:pt x="36" y="54"/>
                  </a:cubicBezTo>
                  <a:cubicBezTo>
                    <a:pt x="35" y="54"/>
                    <a:pt x="34" y="55"/>
                    <a:pt x="33" y="55"/>
                  </a:cubicBezTo>
                  <a:cubicBezTo>
                    <a:pt x="32" y="54"/>
                    <a:pt x="32" y="53"/>
                    <a:pt x="32" y="52"/>
                  </a:cubicBezTo>
                  <a:cubicBezTo>
                    <a:pt x="30" y="47"/>
                    <a:pt x="30" y="42"/>
                    <a:pt x="28" y="37"/>
                  </a:cubicBezTo>
                  <a:cubicBezTo>
                    <a:pt x="26" y="33"/>
                    <a:pt x="22" y="31"/>
                    <a:pt x="18" y="33"/>
                  </a:cubicBezTo>
                  <a:cubicBezTo>
                    <a:pt x="12" y="35"/>
                    <a:pt x="8" y="39"/>
                    <a:pt x="5" y="44"/>
                  </a:cubicBezTo>
                  <a:cubicBezTo>
                    <a:pt x="1" y="53"/>
                    <a:pt x="0" y="63"/>
                    <a:pt x="0" y="72"/>
                  </a:cubicBezTo>
                  <a:cubicBezTo>
                    <a:pt x="0" y="76"/>
                    <a:pt x="0" y="80"/>
                    <a:pt x="0" y="83"/>
                  </a:cubicBezTo>
                  <a:cubicBezTo>
                    <a:pt x="2" y="89"/>
                    <a:pt x="3" y="95"/>
                    <a:pt x="10" y="98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7" name="iśḷíḓê">
              <a:extLst>
                <a:ext uri="{FF2B5EF4-FFF2-40B4-BE49-F238E27FC236}">
                  <a16:creationId xmlns:a16="http://schemas.microsoft.com/office/drawing/2014/main" id="{A810F46A-2087-4AEE-B79A-FC42226739CC}"/>
                </a:ext>
              </a:extLst>
            </p:cNvPr>
            <p:cNvSpPr/>
            <p:nvPr/>
          </p:nvSpPr>
          <p:spPr bwMode="auto">
            <a:xfrm>
              <a:off x="9531350" y="2911476"/>
              <a:ext cx="625475" cy="238125"/>
            </a:xfrm>
            <a:custGeom>
              <a:avLst/>
              <a:gdLst>
                <a:gd name="T0" fmla="*/ 113 w 173"/>
                <a:gd name="T1" fmla="*/ 3 h 66"/>
                <a:gd name="T2" fmla="*/ 76 w 173"/>
                <a:gd name="T3" fmla="*/ 14 h 66"/>
                <a:gd name="T4" fmla="*/ 31 w 173"/>
                <a:gd name="T5" fmla="*/ 38 h 66"/>
                <a:gd name="T6" fmla="*/ 1 w 173"/>
                <a:gd name="T7" fmla="*/ 58 h 66"/>
                <a:gd name="T8" fmla="*/ 2 w 173"/>
                <a:gd name="T9" fmla="*/ 59 h 66"/>
                <a:gd name="T10" fmla="*/ 17 w 173"/>
                <a:gd name="T11" fmla="*/ 57 h 66"/>
                <a:gd name="T12" fmla="*/ 40 w 173"/>
                <a:gd name="T13" fmla="*/ 51 h 66"/>
                <a:gd name="T14" fmla="*/ 54 w 173"/>
                <a:gd name="T15" fmla="*/ 41 h 66"/>
                <a:gd name="T16" fmla="*/ 93 w 173"/>
                <a:gd name="T17" fmla="*/ 20 h 66"/>
                <a:gd name="T18" fmla="*/ 144 w 173"/>
                <a:gd name="T19" fmla="*/ 10 h 66"/>
                <a:gd name="T20" fmla="*/ 154 w 173"/>
                <a:gd name="T21" fmla="*/ 18 h 66"/>
                <a:gd name="T22" fmla="*/ 146 w 173"/>
                <a:gd name="T23" fmla="*/ 35 h 66"/>
                <a:gd name="T24" fmla="*/ 129 w 173"/>
                <a:gd name="T25" fmla="*/ 50 h 66"/>
                <a:gd name="T26" fmla="*/ 106 w 173"/>
                <a:gd name="T27" fmla="*/ 63 h 66"/>
                <a:gd name="T28" fmla="*/ 106 w 173"/>
                <a:gd name="T29" fmla="*/ 64 h 66"/>
                <a:gd name="T30" fmla="*/ 106 w 173"/>
                <a:gd name="T31" fmla="*/ 64 h 66"/>
                <a:gd name="T32" fmla="*/ 107 w 173"/>
                <a:gd name="T33" fmla="*/ 65 h 66"/>
                <a:gd name="T34" fmla="*/ 110 w 173"/>
                <a:gd name="T35" fmla="*/ 66 h 66"/>
                <a:gd name="T36" fmla="*/ 123 w 173"/>
                <a:gd name="T37" fmla="*/ 66 h 66"/>
                <a:gd name="T38" fmla="*/ 160 w 173"/>
                <a:gd name="T39" fmla="*/ 51 h 66"/>
                <a:gd name="T40" fmla="*/ 173 w 173"/>
                <a:gd name="T41" fmla="*/ 30 h 66"/>
                <a:gd name="T42" fmla="*/ 171 w 173"/>
                <a:gd name="T43" fmla="*/ 16 h 66"/>
                <a:gd name="T44" fmla="*/ 153 w 173"/>
                <a:gd name="T45" fmla="*/ 3 h 66"/>
                <a:gd name="T46" fmla="*/ 113 w 173"/>
                <a:gd name="T47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3" h="66">
                  <a:moveTo>
                    <a:pt x="113" y="3"/>
                  </a:moveTo>
                  <a:cubicBezTo>
                    <a:pt x="100" y="6"/>
                    <a:pt x="96" y="6"/>
                    <a:pt x="76" y="14"/>
                  </a:cubicBezTo>
                  <a:cubicBezTo>
                    <a:pt x="55" y="22"/>
                    <a:pt x="36" y="35"/>
                    <a:pt x="31" y="38"/>
                  </a:cubicBezTo>
                  <a:cubicBezTo>
                    <a:pt x="24" y="42"/>
                    <a:pt x="3" y="56"/>
                    <a:pt x="1" y="58"/>
                  </a:cubicBezTo>
                  <a:cubicBezTo>
                    <a:pt x="0" y="59"/>
                    <a:pt x="1" y="59"/>
                    <a:pt x="2" y="59"/>
                  </a:cubicBezTo>
                  <a:cubicBezTo>
                    <a:pt x="3" y="59"/>
                    <a:pt x="14" y="57"/>
                    <a:pt x="17" y="57"/>
                  </a:cubicBezTo>
                  <a:cubicBezTo>
                    <a:pt x="25" y="57"/>
                    <a:pt x="32" y="55"/>
                    <a:pt x="40" y="51"/>
                  </a:cubicBezTo>
                  <a:cubicBezTo>
                    <a:pt x="45" y="48"/>
                    <a:pt x="50" y="45"/>
                    <a:pt x="54" y="41"/>
                  </a:cubicBezTo>
                  <a:cubicBezTo>
                    <a:pt x="65" y="32"/>
                    <a:pt x="86" y="23"/>
                    <a:pt x="93" y="20"/>
                  </a:cubicBezTo>
                  <a:cubicBezTo>
                    <a:pt x="110" y="14"/>
                    <a:pt x="133" y="9"/>
                    <a:pt x="144" y="10"/>
                  </a:cubicBezTo>
                  <a:cubicBezTo>
                    <a:pt x="149" y="10"/>
                    <a:pt x="153" y="13"/>
                    <a:pt x="154" y="18"/>
                  </a:cubicBezTo>
                  <a:cubicBezTo>
                    <a:pt x="155" y="23"/>
                    <a:pt x="149" y="32"/>
                    <a:pt x="146" y="35"/>
                  </a:cubicBezTo>
                  <a:cubicBezTo>
                    <a:pt x="143" y="38"/>
                    <a:pt x="136" y="44"/>
                    <a:pt x="129" y="50"/>
                  </a:cubicBezTo>
                  <a:cubicBezTo>
                    <a:pt x="120" y="56"/>
                    <a:pt x="107" y="63"/>
                    <a:pt x="106" y="63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6" y="65"/>
                    <a:pt x="106" y="65"/>
                    <a:pt x="107" y="65"/>
                  </a:cubicBezTo>
                  <a:cubicBezTo>
                    <a:pt x="107" y="65"/>
                    <a:pt x="108" y="66"/>
                    <a:pt x="110" y="66"/>
                  </a:cubicBezTo>
                  <a:cubicBezTo>
                    <a:pt x="111" y="66"/>
                    <a:pt x="122" y="66"/>
                    <a:pt x="123" y="66"/>
                  </a:cubicBezTo>
                  <a:cubicBezTo>
                    <a:pt x="131" y="65"/>
                    <a:pt x="147" y="63"/>
                    <a:pt x="160" y="51"/>
                  </a:cubicBezTo>
                  <a:cubicBezTo>
                    <a:pt x="167" y="45"/>
                    <a:pt x="172" y="40"/>
                    <a:pt x="173" y="30"/>
                  </a:cubicBezTo>
                  <a:cubicBezTo>
                    <a:pt x="173" y="26"/>
                    <a:pt x="173" y="22"/>
                    <a:pt x="171" y="16"/>
                  </a:cubicBezTo>
                  <a:cubicBezTo>
                    <a:pt x="167" y="9"/>
                    <a:pt x="159" y="5"/>
                    <a:pt x="153" y="3"/>
                  </a:cubicBezTo>
                  <a:cubicBezTo>
                    <a:pt x="143" y="0"/>
                    <a:pt x="127" y="0"/>
                    <a:pt x="113" y="3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8" name="isļiḓe">
              <a:extLst>
                <a:ext uri="{FF2B5EF4-FFF2-40B4-BE49-F238E27FC236}">
                  <a16:creationId xmlns:a16="http://schemas.microsoft.com/office/drawing/2014/main" id="{2F6C9EB5-A306-4E1F-A523-82B9D7BC534C}"/>
                </a:ext>
              </a:extLst>
            </p:cNvPr>
            <p:cNvSpPr/>
            <p:nvPr/>
          </p:nvSpPr>
          <p:spPr bwMode="auto">
            <a:xfrm>
              <a:off x="5788025" y="2686051"/>
              <a:ext cx="219075" cy="239713"/>
            </a:xfrm>
            <a:custGeom>
              <a:avLst/>
              <a:gdLst>
                <a:gd name="T0" fmla="*/ 12 w 61"/>
                <a:gd name="T1" fmla="*/ 37 h 66"/>
                <a:gd name="T2" fmla="*/ 15 w 61"/>
                <a:gd name="T3" fmla="*/ 42 h 66"/>
                <a:gd name="T4" fmla="*/ 16 w 61"/>
                <a:gd name="T5" fmla="*/ 47 h 66"/>
                <a:gd name="T6" fmla="*/ 10 w 61"/>
                <a:gd name="T7" fmla="*/ 55 h 66"/>
                <a:gd name="T8" fmla="*/ 4 w 61"/>
                <a:gd name="T9" fmla="*/ 65 h 66"/>
                <a:gd name="T10" fmla="*/ 14 w 61"/>
                <a:gd name="T11" fmla="*/ 58 h 66"/>
                <a:gd name="T12" fmla="*/ 25 w 61"/>
                <a:gd name="T13" fmla="*/ 56 h 66"/>
                <a:gd name="T14" fmla="*/ 46 w 61"/>
                <a:gd name="T15" fmla="*/ 57 h 66"/>
                <a:gd name="T16" fmla="*/ 58 w 61"/>
                <a:gd name="T17" fmla="*/ 48 h 66"/>
                <a:gd name="T18" fmla="*/ 55 w 61"/>
                <a:gd name="T19" fmla="*/ 23 h 66"/>
                <a:gd name="T20" fmla="*/ 46 w 61"/>
                <a:gd name="T21" fmla="*/ 12 h 66"/>
                <a:gd name="T22" fmla="*/ 29 w 61"/>
                <a:gd name="T23" fmla="*/ 3 h 66"/>
                <a:gd name="T24" fmla="*/ 20 w 61"/>
                <a:gd name="T25" fmla="*/ 3 h 66"/>
                <a:gd name="T26" fmla="*/ 11 w 61"/>
                <a:gd name="T27" fmla="*/ 9 h 66"/>
                <a:gd name="T28" fmla="*/ 7 w 61"/>
                <a:gd name="T29" fmla="*/ 31 h 66"/>
                <a:gd name="T30" fmla="*/ 12 w 61"/>
                <a:gd name="T31" fmla="*/ 3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66">
                  <a:moveTo>
                    <a:pt x="12" y="37"/>
                  </a:moveTo>
                  <a:cubicBezTo>
                    <a:pt x="13" y="39"/>
                    <a:pt x="14" y="41"/>
                    <a:pt x="15" y="42"/>
                  </a:cubicBezTo>
                  <a:cubicBezTo>
                    <a:pt x="17" y="44"/>
                    <a:pt x="17" y="45"/>
                    <a:pt x="16" y="47"/>
                  </a:cubicBezTo>
                  <a:cubicBezTo>
                    <a:pt x="14" y="50"/>
                    <a:pt x="12" y="52"/>
                    <a:pt x="10" y="55"/>
                  </a:cubicBezTo>
                  <a:cubicBezTo>
                    <a:pt x="9" y="57"/>
                    <a:pt x="3" y="63"/>
                    <a:pt x="4" y="65"/>
                  </a:cubicBezTo>
                  <a:cubicBezTo>
                    <a:pt x="5" y="66"/>
                    <a:pt x="11" y="60"/>
                    <a:pt x="14" y="58"/>
                  </a:cubicBezTo>
                  <a:cubicBezTo>
                    <a:pt x="17" y="56"/>
                    <a:pt x="21" y="54"/>
                    <a:pt x="25" y="56"/>
                  </a:cubicBezTo>
                  <a:cubicBezTo>
                    <a:pt x="32" y="59"/>
                    <a:pt x="39" y="58"/>
                    <a:pt x="46" y="57"/>
                  </a:cubicBezTo>
                  <a:cubicBezTo>
                    <a:pt x="52" y="56"/>
                    <a:pt x="57" y="54"/>
                    <a:pt x="58" y="48"/>
                  </a:cubicBezTo>
                  <a:cubicBezTo>
                    <a:pt x="60" y="40"/>
                    <a:pt x="61" y="31"/>
                    <a:pt x="55" y="23"/>
                  </a:cubicBezTo>
                  <a:cubicBezTo>
                    <a:pt x="52" y="20"/>
                    <a:pt x="49" y="15"/>
                    <a:pt x="46" y="12"/>
                  </a:cubicBezTo>
                  <a:cubicBezTo>
                    <a:pt x="41" y="9"/>
                    <a:pt x="35" y="6"/>
                    <a:pt x="29" y="3"/>
                  </a:cubicBezTo>
                  <a:cubicBezTo>
                    <a:pt x="26" y="2"/>
                    <a:pt x="23" y="0"/>
                    <a:pt x="20" y="3"/>
                  </a:cubicBezTo>
                  <a:cubicBezTo>
                    <a:pt x="17" y="5"/>
                    <a:pt x="14" y="7"/>
                    <a:pt x="11" y="9"/>
                  </a:cubicBezTo>
                  <a:cubicBezTo>
                    <a:pt x="4" y="13"/>
                    <a:pt x="0" y="25"/>
                    <a:pt x="7" y="31"/>
                  </a:cubicBezTo>
                  <a:cubicBezTo>
                    <a:pt x="9" y="33"/>
                    <a:pt x="10" y="35"/>
                    <a:pt x="12" y="37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9" name="îs1ïdè">
              <a:extLst>
                <a:ext uri="{FF2B5EF4-FFF2-40B4-BE49-F238E27FC236}">
                  <a16:creationId xmlns:a16="http://schemas.microsoft.com/office/drawing/2014/main" id="{B6114636-FDC5-4DD6-8886-70F4ED1FB861}"/>
                </a:ext>
              </a:extLst>
            </p:cNvPr>
            <p:cNvSpPr/>
            <p:nvPr/>
          </p:nvSpPr>
          <p:spPr bwMode="auto">
            <a:xfrm>
              <a:off x="9358313" y="3128963"/>
              <a:ext cx="130175" cy="217488"/>
            </a:xfrm>
            <a:custGeom>
              <a:avLst/>
              <a:gdLst>
                <a:gd name="T0" fmla="*/ 31 w 36"/>
                <a:gd name="T1" fmla="*/ 53 h 60"/>
                <a:gd name="T2" fmla="*/ 32 w 36"/>
                <a:gd name="T3" fmla="*/ 39 h 60"/>
                <a:gd name="T4" fmla="*/ 36 w 36"/>
                <a:gd name="T5" fmla="*/ 9 h 60"/>
                <a:gd name="T6" fmla="*/ 31 w 36"/>
                <a:gd name="T7" fmla="*/ 3 h 60"/>
                <a:gd name="T8" fmla="*/ 30 w 36"/>
                <a:gd name="T9" fmla="*/ 3 h 60"/>
                <a:gd name="T10" fmla="*/ 19 w 36"/>
                <a:gd name="T11" fmla="*/ 0 h 60"/>
                <a:gd name="T12" fmla="*/ 14 w 36"/>
                <a:gd name="T13" fmla="*/ 3 h 60"/>
                <a:gd name="T14" fmla="*/ 7 w 36"/>
                <a:gd name="T15" fmla="*/ 13 h 60"/>
                <a:gd name="T16" fmla="*/ 2 w 36"/>
                <a:gd name="T17" fmla="*/ 41 h 60"/>
                <a:gd name="T18" fmla="*/ 14 w 36"/>
                <a:gd name="T19" fmla="*/ 58 h 60"/>
                <a:gd name="T20" fmla="*/ 23 w 36"/>
                <a:gd name="T21" fmla="*/ 59 h 60"/>
                <a:gd name="T22" fmla="*/ 31 w 36"/>
                <a:gd name="T23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" h="60">
                  <a:moveTo>
                    <a:pt x="31" y="53"/>
                  </a:moveTo>
                  <a:cubicBezTo>
                    <a:pt x="30" y="48"/>
                    <a:pt x="31" y="44"/>
                    <a:pt x="32" y="39"/>
                  </a:cubicBezTo>
                  <a:cubicBezTo>
                    <a:pt x="33" y="29"/>
                    <a:pt x="34" y="19"/>
                    <a:pt x="36" y="9"/>
                  </a:cubicBezTo>
                  <a:cubicBezTo>
                    <a:pt x="36" y="5"/>
                    <a:pt x="35" y="4"/>
                    <a:pt x="31" y="3"/>
                  </a:cubicBezTo>
                  <a:cubicBezTo>
                    <a:pt x="31" y="3"/>
                    <a:pt x="30" y="3"/>
                    <a:pt x="30" y="3"/>
                  </a:cubicBezTo>
                  <a:cubicBezTo>
                    <a:pt x="26" y="2"/>
                    <a:pt x="23" y="1"/>
                    <a:pt x="19" y="0"/>
                  </a:cubicBezTo>
                  <a:cubicBezTo>
                    <a:pt x="17" y="1"/>
                    <a:pt x="15" y="1"/>
                    <a:pt x="14" y="3"/>
                  </a:cubicBezTo>
                  <a:cubicBezTo>
                    <a:pt x="11" y="6"/>
                    <a:pt x="8" y="9"/>
                    <a:pt x="7" y="13"/>
                  </a:cubicBezTo>
                  <a:cubicBezTo>
                    <a:pt x="5" y="22"/>
                    <a:pt x="3" y="32"/>
                    <a:pt x="2" y="41"/>
                  </a:cubicBezTo>
                  <a:cubicBezTo>
                    <a:pt x="0" y="50"/>
                    <a:pt x="5" y="56"/>
                    <a:pt x="14" y="58"/>
                  </a:cubicBezTo>
                  <a:cubicBezTo>
                    <a:pt x="17" y="58"/>
                    <a:pt x="20" y="58"/>
                    <a:pt x="23" y="59"/>
                  </a:cubicBezTo>
                  <a:cubicBezTo>
                    <a:pt x="28" y="60"/>
                    <a:pt x="32" y="57"/>
                    <a:pt x="31" y="53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40" name="iṡḻïďe">
              <a:extLst>
                <a:ext uri="{FF2B5EF4-FFF2-40B4-BE49-F238E27FC236}">
                  <a16:creationId xmlns:a16="http://schemas.microsoft.com/office/drawing/2014/main" id="{64D6C436-8498-4BAB-A649-EF9CE816B035}"/>
                </a:ext>
              </a:extLst>
            </p:cNvPr>
            <p:cNvSpPr/>
            <p:nvPr/>
          </p:nvSpPr>
          <p:spPr bwMode="auto">
            <a:xfrm>
              <a:off x="4478338" y="4022726"/>
              <a:ext cx="125413" cy="188913"/>
            </a:xfrm>
            <a:custGeom>
              <a:avLst/>
              <a:gdLst>
                <a:gd name="T0" fmla="*/ 61 w 79"/>
                <a:gd name="T1" fmla="*/ 80 h 119"/>
                <a:gd name="T2" fmla="*/ 20 w 79"/>
                <a:gd name="T3" fmla="*/ 0 h 119"/>
                <a:gd name="T4" fmla="*/ 0 w 79"/>
                <a:gd name="T5" fmla="*/ 0 h 119"/>
                <a:gd name="T6" fmla="*/ 0 w 79"/>
                <a:gd name="T7" fmla="*/ 119 h 119"/>
                <a:gd name="T8" fmla="*/ 18 w 79"/>
                <a:gd name="T9" fmla="*/ 119 h 119"/>
                <a:gd name="T10" fmla="*/ 18 w 79"/>
                <a:gd name="T11" fmla="*/ 42 h 119"/>
                <a:gd name="T12" fmla="*/ 59 w 79"/>
                <a:gd name="T13" fmla="*/ 119 h 119"/>
                <a:gd name="T14" fmla="*/ 79 w 79"/>
                <a:gd name="T15" fmla="*/ 119 h 119"/>
                <a:gd name="T16" fmla="*/ 79 w 79"/>
                <a:gd name="T17" fmla="*/ 0 h 119"/>
                <a:gd name="T18" fmla="*/ 61 w 79"/>
                <a:gd name="T19" fmla="*/ 0 h 119"/>
                <a:gd name="T20" fmla="*/ 61 w 79"/>
                <a:gd name="T21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9">
                  <a:moveTo>
                    <a:pt x="61" y="8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18" y="119"/>
                  </a:lnTo>
                  <a:lnTo>
                    <a:pt x="18" y="42"/>
                  </a:lnTo>
                  <a:lnTo>
                    <a:pt x="59" y="119"/>
                  </a:lnTo>
                  <a:lnTo>
                    <a:pt x="79" y="119"/>
                  </a:lnTo>
                  <a:lnTo>
                    <a:pt x="79" y="0"/>
                  </a:lnTo>
                  <a:lnTo>
                    <a:pt x="61" y="0"/>
                  </a:lnTo>
                  <a:lnTo>
                    <a:pt x="61" y="8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41" name="ï$ľídè">
              <a:extLst>
                <a:ext uri="{FF2B5EF4-FFF2-40B4-BE49-F238E27FC236}">
                  <a16:creationId xmlns:a16="http://schemas.microsoft.com/office/drawing/2014/main" id="{567B3587-7635-4D0A-846A-C2D64F0EF25B}"/>
                </a:ext>
              </a:extLst>
            </p:cNvPr>
            <p:cNvSpPr/>
            <p:nvPr/>
          </p:nvSpPr>
          <p:spPr bwMode="auto">
            <a:xfrm>
              <a:off x="4622800" y="4022726"/>
              <a:ext cx="158750" cy="188913"/>
            </a:xfrm>
            <a:custGeom>
              <a:avLst/>
              <a:gdLst>
                <a:gd name="T0" fmla="*/ 38 w 100"/>
                <a:gd name="T1" fmla="*/ 0 h 119"/>
                <a:gd name="T2" fmla="*/ 0 w 100"/>
                <a:gd name="T3" fmla="*/ 119 h 119"/>
                <a:gd name="T4" fmla="*/ 20 w 100"/>
                <a:gd name="T5" fmla="*/ 119 h 119"/>
                <a:gd name="T6" fmla="*/ 29 w 100"/>
                <a:gd name="T7" fmla="*/ 92 h 119"/>
                <a:gd name="T8" fmla="*/ 70 w 100"/>
                <a:gd name="T9" fmla="*/ 92 h 119"/>
                <a:gd name="T10" fmla="*/ 79 w 100"/>
                <a:gd name="T11" fmla="*/ 119 h 119"/>
                <a:gd name="T12" fmla="*/ 100 w 100"/>
                <a:gd name="T13" fmla="*/ 119 h 119"/>
                <a:gd name="T14" fmla="*/ 61 w 100"/>
                <a:gd name="T15" fmla="*/ 0 h 119"/>
                <a:gd name="T16" fmla="*/ 38 w 100"/>
                <a:gd name="T17" fmla="*/ 0 h 119"/>
                <a:gd name="T18" fmla="*/ 36 w 100"/>
                <a:gd name="T19" fmla="*/ 71 h 119"/>
                <a:gd name="T20" fmla="*/ 50 w 100"/>
                <a:gd name="T21" fmla="*/ 28 h 119"/>
                <a:gd name="T22" fmla="*/ 63 w 100"/>
                <a:gd name="T23" fmla="*/ 71 h 119"/>
                <a:gd name="T24" fmla="*/ 36 w 100"/>
                <a:gd name="T25" fmla="*/ 7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19">
                  <a:moveTo>
                    <a:pt x="38" y="0"/>
                  </a:moveTo>
                  <a:lnTo>
                    <a:pt x="0" y="119"/>
                  </a:lnTo>
                  <a:lnTo>
                    <a:pt x="20" y="119"/>
                  </a:lnTo>
                  <a:lnTo>
                    <a:pt x="29" y="92"/>
                  </a:lnTo>
                  <a:lnTo>
                    <a:pt x="70" y="92"/>
                  </a:lnTo>
                  <a:lnTo>
                    <a:pt x="79" y="119"/>
                  </a:lnTo>
                  <a:lnTo>
                    <a:pt x="100" y="119"/>
                  </a:lnTo>
                  <a:lnTo>
                    <a:pt x="61" y="0"/>
                  </a:lnTo>
                  <a:lnTo>
                    <a:pt x="38" y="0"/>
                  </a:lnTo>
                  <a:close/>
                  <a:moveTo>
                    <a:pt x="36" y="71"/>
                  </a:moveTo>
                  <a:lnTo>
                    <a:pt x="50" y="28"/>
                  </a:lnTo>
                  <a:lnTo>
                    <a:pt x="63" y="71"/>
                  </a:lnTo>
                  <a:lnTo>
                    <a:pt x="36" y="71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42" name="isḻïḋê">
              <a:extLst>
                <a:ext uri="{FF2B5EF4-FFF2-40B4-BE49-F238E27FC236}">
                  <a16:creationId xmlns:a16="http://schemas.microsoft.com/office/drawing/2014/main" id="{9663FAFC-7E18-4573-A921-28D6D1D53716}"/>
                </a:ext>
              </a:extLst>
            </p:cNvPr>
            <p:cNvSpPr/>
            <p:nvPr/>
          </p:nvSpPr>
          <p:spPr bwMode="auto">
            <a:xfrm>
              <a:off x="4799013" y="4022726"/>
              <a:ext cx="125413" cy="188913"/>
            </a:xfrm>
            <a:custGeom>
              <a:avLst/>
              <a:gdLst>
                <a:gd name="T0" fmla="*/ 61 w 79"/>
                <a:gd name="T1" fmla="*/ 80 h 119"/>
                <a:gd name="T2" fmla="*/ 20 w 79"/>
                <a:gd name="T3" fmla="*/ 0 h 119"/>
                <a:gd name="T4" fmla="*/ 0 w 79"/>
                <a:gd name="T5" fmla="*/ 0 h 119"/>
                <a:gd name="T6" fmla="*/ 0 w 79"/>
                <a:gd name="T7" fmla="*/ 119 h 119"/>
                <a:gd name="T8" fmla="*/ 18 w 79"/>
                <a:gd name="T9" fmla="*/ 119 h 119"/>
                <a:gd name="T10" fmla="*/ 18 w 79"/>
                <a:gd name="T11" fmla="*/ 42 h 119"/>
                <a:gd name="T12" fmla="*/ 59 w 79"/>
                <a:gd name="T13" fmla="*/ 119 h 119"/>
                <a:gd name="T14" fmla="*/ 79 w 79"/>
                <a:gd name="T15" fmla="*/ 119 h 119"/>
                <a:gd name="T16" fmla="*/ 79 w 79"/>
                <a:gd name="T17" fmla="*/ 0 h 119"/>
                <a:gd name="T18" fmla="*/ 61 w 79"/>
                <a:gd name="T19" fmla="*/ 0 h 119"/>
                <a:gd name="T20" fmla="*/ 61 w 79"/>
                <a:gd name="T21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9">
                  <a:moveTo>
                    <a:pt x="61" y="8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18" y="119"/>
                  </a:lnTo>
                  <a:lnTo>
                    <a:pt x="18" y="42"/>
                  </a:lnTo>
                  <a:lnTo>
                    <a:pt x="59" y="119"/>
                  </a:lnTo>
                  <a:lnTo>
                    <a:pt x="79" y="119"/>
                  </a:lnTo>
                  <a:lnTo>
                    <a:pt x="79" y="0"/>
                  </a:lnTo>
                  <a:lnTo>
                    <a:pt x="61" y="0"/>
                  </a:lnTo>
                  <a:lnTo>
                    <a:pt x="61" y="8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43" name="îṧḷïde">
              <a:extLst>
                <a:ext uri="{FF2B5EF4-FFF2-40B4-BE49-F238E27FC236}">
                  <a16:creationId xmlns:a16="http://schemas.microsoft.com/office/drawing/2014/main" id="{3574D9EA-0727-4BB0-AE1D-2ACE6E6743A8}"/>
                </a:ext>
              </a:extLst>
            </p:cNvPr>
            <p:cNvSpPr/>
            <p:nvPr/>
          </p:nvSpPr>
          <p:spPr bwMode="auto">
            <a:xfrm>
              <a:off x="4946650" y="4022726"/>
              <a:ext cx="101600" cy="192088"/>
            </a:xfrm>
            <a:custGeom>
              <a:avLst/>
              <a:gdLst>
                <a:gd name="T0" fmla="*/ 20 w 28"/>
                <a:gd name="T1" fmla="*/ 33 h 53"/>
                <a:gd name="T2" fmla="*/ 18 w 28"/>
                <a:gd name="T3" fmla="*/ 42 h 53"/>
                <a:gd name="T4" fmla="*/ 14 w 28"/>
                <a:gd name="T5" fmla="*/ 44 h 53"/>
                <a:gd name="T6" fmla="*/ 10 w 28"/>
                <a:gd name="T7" fmla="*/ 41 h 53"/>
                <a:gd name="T8" fmla="*/ 9 w 28"/>
                <a:gd name="T9" fmla="*/ 35 h 53"/>
                <a:gd name="T10" fmla="*/ 0 w 28"/>
                <a:gd name="T11" fmla="*/ 36 h 53"/>
                <a:gd name="T12" fmla="*/ 4 w 28"/>
                <a:gd name="T13" fmla="*/ 48 h 53"/>
                <a:gd name="T14" fmla="*/ 14 w 28"/>
                <a:gd name="T15" fmla="*/ 53 h 53"/>
                <a:gd name="T16" fmla="*/ 23 w 28"/>
                <a:gd name="T17" fmla="*/ 50 h 53"/>
                <a:gd name="T18" fmla="*/ 27 w 28"/>
                <a:gd name="T19" fmla="*/ 43 h 53"/>
                <a:gd name="T20" fmla="*/ 28 w 28"/>
                <a:gd name="T21" fmla="*/ 33 h 53"/>
                <a:gd name="T22" fmla="*/ 28 w 28"/>
                <a:gd name="T23" fmla="*/ 0 h 53"/>
                <a:gd name="T24" fmla="*/ 20 w 28"/>
                <a:gd name="T25" fmla="*/ 0 h 53"/>
                <a:gd name="T26" fmla="*/ 20 w 28"/>
                <a:gd name="T27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53">
                  <a:moveTo>
                    <a:pt x="20" y="33"/>
                  </a:moveTo>
                  <a:cubicBezTo>
                    <a:pt x="20" y="38"/>
                    <a:pt x="19" y="40"/>
                    <a:pt x="18" y="42"/>
                  </a:cubicBezTo>
                  <a:cubicBezTo>
                    <a:pt x="17" y="43"/>
                    <a:pt x="16" y="44"/>
                    <a:pt x="14" y="44"/>
                  </a:cubicBezTo>
                  <a:cubicBezTo>
                    <a:pt x="12" y="44"/>
                    <a:pt x="11" y="43"/>
                    <a:pt x="10" y="41"/>
                  </a:cubicBezTo>
                  <a:cubicBezTo>
                    <a:pt x="9" y="40"/>
                    <a:pt x="9" y="38"/>
                    <a:pt x="9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1"/>
                    <a:pt x="1" y="46"/>
                    <a:pt x="4" y="48"/>
                  </a:cubicBezTo>
                  <a:cubicBezTo>
                    <a:pt x="6" y="51"/>
                    <a:pt x="9" y="53"/>
                    <a:pt x="14" y="53"/>
                  </a:cubicBezTo>
                  <a:cubicBezTo>
                    <a:pt x="17" y="53"/>
                    <a:pt x="20" y="52"/>
                    <a:pt x="23" y="50"/>
                  </a:cubicBezTo>
                  <a:cubicBezTo>
                    <a:pt x="25" y="48"/>
                    <a:pt x="27" y="46"/>
                    <a:pt x="27" y="43"/>
                  </a:cubicBezTo>
                  <a:cubicBezTo>
                    <a:pt x="28" y="40"/>
                    <a:pt x="28" y="37"/>
                    <a:pt x="28" y="33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33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44" name="iṣḷíḍé">
              <a:extLst>
                <a:ext uri="{FF2B5EF4-FFF2-40B4-BE49-F238E27FC236}">
                  <a16:creationId xmlns:a16="http://schemas.microsoft.com/office/drawing/2014/main" id="{AB9FF00B-167E-41A0-811F-94E9CCC56F5E}"/>
                </a:ext>
              </a:extLst>
            </p:cNvPr>
            <p:cNvSpPr/>
            <p:nvPr/>
          </p:nvSpPr>
          <p:spPr bwMode="auto">
            <a:xfrm>
              <a:off x="5083175" y="4022726"/>
              <a:ext cx="33338" cy="188913"/>
            </a:xfrm>
            <a:prstGeom prst="rect">
              <a:avLst/>
            </a:pr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45" name="isľïde">
              <a:extLst>
                <a:ext uri="{FF2B5EF4-FFF2-40B4-BE49-F238E27FC236}">
                  <a16:creationId xmlns:a16="http://schemas.microsoft.com/office/drawing/2014/main" id="{5C78164F-97AF-4EAD-9C35-BE9B657A1CBE}"/>
                </a:ext>
              </a:extLst>
            </p:cNvPr>
            <p:cNvSpPr/>
            <p:nvPr/>
          </p:nvSpPr>
          <p:spPr bwMode="auto">
            <a:xfrm>
              <a:off x="5145088" y="4022726"/>
              <a:ext cx="127000" cy="188913"/>
            </a:xfrm>
            <a:custGeom>
              <a:avLst/>
              <a:gdLst>
                <a:gd name="T0" fmla="*/ 61 w 80"/>
                <a:gd name="T1" fmla="*/ 80 h 119"/>
                <a:gd name="T2" fmla="*/ 21 w 80"/>
                <a:gd name="T3" fmla="*/ 0 h 119"/>
                <a:gd name="T4" fmla="*/ 0 w 80"/>
                <a:gd name="T5" fmla="*/ 0 h 119"/>
                <a:gd name="T6" fmla="*/ 0 w 80"/>
                <a:gd name="T7" fmla="*/ 119 h 119"/>
                <a:gd name="T8" fmla="*/ 18 w 80"/>
                <a:gd name="T9" fmla="*/ 119 h 119"/>
                <a:gd name="T10" fmla="*/ 18 w 80"/>
                <a:gd name="T11" fmla="*/ 42 h 119"/>
                <a:gd name="T12" fmla="*/ 59 w 80"/>
                <a:gd name="T13" fmla="*/ 119 h 119"/>
                <a:gd name="T14" fmla="*/ 80 w 80"/>
                <a:gd name="T15" fmla="*/ 119 h 119"/>
                <a:gd name="T16" fmla="*/ 80 w 80"/>
                <a:gd name="T17" fmla="*/ 0 h 119"/>
                <a:gd name="T18" fmla="*/ 61 w 80"/>
                <a:gd name="T19" fmla="*/ 0 h 119"/>
                <a:gd name="T20" fmla="*/ 61 w 80"/>
                <a:gd name="T21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119">
                  <a:moveTo>
                    <a:pt x="61" y="8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18" y="119"/>
                  </a:lnTo>
                  <a:lnTo>
                    <a:pt x="18" y="42"/>
                  </a:lnTo>
                  <a:lnTo>
                    <a:pt x="59" y="119"/>
                  </a:lnTo>
                  <a:lnTo>
                    <a:pt x="80" y="119"/>
                  </a:lnTo>
                  <a:lnTo>
                    <a:pt x="80" y="0"/>
                  </a:lnTo>
                  <a:lnTo>
                    <a:pt x="61" y="0"/>
                  </a:lnTo>
                  <a:lnTo>
                    <a:pt x="61" y="8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46" name="îślîḍé">
              <a:extLst>
                <a:ext uri="{FF2B5EF4-FFF2-40B4-BE49-F238E27FC236}">
                  <a16:creationId xmlns:a16="http://schemas.microsoft.com/office/drawing/2014/main" id="{2A57313B-C7AB-468F-80A7-D0258970F291}"/>
                </a:ext>
              </a:extLst>
            </p:cNvPr>
            <p:cNvSpPr/>
            <p:nvPr/>
          </p:nvSpPr>
          <p:spPr bwMode="auto">
            <a:xfrm>
              <a:off x="5300663" y="4019551"/>
              <a:ext cx="150813" cy="195263"/>
            </a:xfrm>
            <a:custGeom>
              <a:avLst/>
              <a:gdLst>
                <a:gd name="T0" fmla="*/ 22 w 42"/>
                <a:gd name="T1" fmla="*/ 34 h 54"/>
                <a:gd name="T2" fmla="*/ 33 w 42"/>
                <a:gd name="T3" fmla="*/ 34 h 54"/>
                <a:gd name="T4" fmla="*/ 33 w 42"/>
                <a:gd name="T5" fmla="*/ 40 h 54"/>
                <a:gd name="T6" fmla="*/ 28 w 42"/>
                <a:gd name="T7" fmla="*/ 43 h 54"/>
                <a:gd name="T8" fmla="*/ 22 w 42"/>
                <a:gd name="T9" fmla="*/ 45 h 54"/>
                <a:gd name="T10" fmla="*/ 13 w 42"/>
                <a:gd name="T11" fmla="*/ 40 h 54"/>
                <a:gd name="T12" fmla="*/ 9 w 42"/>
                <a:gd name="T13" fmla="*/ 26 h 54"/>
                <a:gd name="T14" fmla="*/ 13 w 42"/>
                <a:gd name="T15" fmla="*/ 13 h 54"/>
                <a:gd name="T16" fmla="*/ 22 w 42"/>
                <a:gd name="T17" fmla="*/ 9 h 54"/>
                <a:gd name="T18" fmla="*/ 29 w 42"/>
                <a:gd name="T19" fmla="*/ 11 h 54"/>
                <a:gd name="T20" fmla="*/ 32 w 42"/>
                <a:gd name="T21" fmla="*/ 17 h 54"/>
                <a:gd name="T22" fmla="*/ 41 w 42"/>
                <a:gd name="T23" fmla="*/ 15 h 54"/>
                <a:gd name="T24" fmla="*/ 35 w 42"/>
                <a:gd name="T25" fmla="*/ 4 h 54"/>
                <a:gd name="T26" fmla="*/ 22 w 42"/>
                <a:gd name="T27" fmla="*/ 0 h 54"/>
                <a:gd name="T28" fmla="*/ 12 w 42"/>
                <a:gd name="T29" fmla="*/ 2 h 54"/>
                <a:gd name="T30" fmla="*/ 3 w 42"/>
                <a:gd name="T31" fmla="*/ 12 h 54"/>
                <a:gd name="T32" fmla="*/ 0 w 42"/>
                <a:gd name="T33" fmla="*/ 27 h 54"/>
                <a:gd name="T34" fmla="*/ 3 w 42"/>
                <a:gd name="T35" fmla="*/ 40 h 54"/>
                <a:gd name="T36" fmla="*/ 11 w 42"/>
                <a:gd name="T37" fmla="*/ 50 h 54"/>
                <a:gd name="T38" fmla="*/ 23 w 42"/>
                <a:gd name="T39" fmla="*/ 54 h 54"/>
                <a:gd name="T40" fmla="*/ 33 w 42"/>
                <a:gd name="T41" fmla="*/ 51 h 54"/>
                <a:gd name="T42" fmla="*/ 42 w 42"/>
                <a:gd name="T43" fmla="*/ 46 h 54"/>
                <a:gd name="T44" fmla="*/ 42 w 42"/>
                <a:gd name="T45" fmla="*/ 25 h 54"/>
                <a:gd name="T46" fmla="*/ 22 w 42"/>
                <a:gd name="T47" fmla="*/ 25 h 54"/>
                <a:gd name="T48" fmla="*/ 22 w 42"/>
                <a:gd name="T49" fmla="*/ 3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54">
                  <a:moveTo>
                    <a:pt x="22" y="34"/>
                  </a:moveTo>
                  <a:cubicBezTo>
                    <a:pt x="33" y="34"/>
                    <a:pt x="33" y="34"/>
                    <a:pt x="33" y="34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1" y="42"/>
                    <a:pt x="30" y="43"/>
                    <a:pt x="28" y="43"/>
                  </a:cubicBezTo>
                  <a:cubicBezTo>
                    <a:pt x="26" y="44"/>
                    <a:pt x="24" y="45"/>
                    <a:pt x="22" y="45"/>
                  </a:cubicBezTo>
                  <a:cubicBezTo>
                    <a:pt x="18" y="45"/>
                    <a:pt x="15" y="43"/>
                    <a:pt x="13" y="40"/>
                  </a:cubicBezTo>
                  <a:cubicBezTo>
                    <a:pt x="11" y="37"/>
                    <a:pt x="9" y="32"/>
                    <a:pt x="9" y="26"/>
                  </a:cubicBezTo>
                  <a:cubicBezTo>
                    <a:pt x="9" y="20"/>
                    <a:pt x="11" y="16"/>
                    <a:pt x="13" y="13"/>
                  </a:cubicBezTo>
                  <a:cubicBezTo>
                    <a:pt x="15" y="10"/>
                    <a:pt x="18" y="9"/>
                    <a:pt x="22" y="9"/>
                  </a:cubicBezTo>
                  <a:cubicBezTo>
                    <a:pt x="25" y="9"/>
                    <a:pt x="27" y="10"/>
                    <a:pt x="29" y="11"/>
                  </a:cubicBezTo>
                  <a:cubicBezTo>
                    <a:pt x="30" y="13"/>
                    <a:pt x="31" y="15"/>
                    <a:pt x="32" y="17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0" y="10"/>
                    <a:pt x="38" y="7"/>
                    <a:pt x="35" y="4"/>
                  </a:cubicBezTo>
                  <a:cubicBezTo>
                    <a:pt x="32" y="1"/>
                    <a:pt x="28" y="0"/>
                    <a:pt x="22" y="0"/>
                  </a:cubicBezTo>
                  <a:cubicBezTo>
                    <a:pt x="18" y="0"/>
                    <a:pt x="14" y="1"/>
                    <a:pt x="12" y="2"/>
                  </a:cubicBezTo>
                  <a:cubicBezTo>
                    <a:pt x="8" y="5"/>
                    <a:pt x="5" y="8"/>
                    <a:pt x="3" y="12"/>
                  </a:cubicBezTo>
                  <a:cubicBezTo>
                    <a:pt x="1" y="16"/>
                    <a:pt x="0" y="21"/>
                    <a:pt x="0" y="27"/>
                  </a:cubicBezTo>
                  <a:cubicBezTo>
                    <a:pt x="0" y="32"/>
                    <a:pt x="1" y="36"/>
                    <a:pt x="3" y="40"/>
                  </a:cubicBezTo>
                  <a:cubicBezTo>
                    <a:pt x="4" y="45"/>
                    <a:pt x="7" y="48"/>
                    <a:pt x="11" y="50"/>
                  </a:cubicBezTo>
                  <a:cubicBezTo>
                    <a:pt x="14" y="53"/>
                    <a:pt x="18" y="54"/>
                    <a:pt x="23" y="54"/>
                  </a:cubicBezTo>
                  <a:cubicBezTo>
                    <a:pt x="26" y="54"/>
                    <a:pt x="30" y="53"/>
                    <a:pt x="33" y="51"/>
                  </a:cubicBezTo>
                  <a:cubicBezTo>
                    <a:pt x="37" y="50"/>
                    <a:pt x="40" y="48"/>
                    <a:pt x="42" y="4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22" y="25"/>
                    <a:pt x="22" y="25"/>
                    <a:pt x="22" y="25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47" name="îŝḻiďé">
              <a:extLst>
                <a:ext uri="{FF2B5EF4-FFF2-40B4-BE49-F238E27FC236}">
                  <a16:creationId xmlns:a16="http://schemas.microsoft.com/office/drawing/2014/main" id="{13A9C5FD-80E8-41D2-B822-7C7AF53A0CF8}"/>
                </a:ext>
              </a:extLst>
            </p:cNvPr>
            <p:cNvSpPr/>
            <p:nvPr/>
          </p:nvSpPr>
          <p:spPr bwMode="auto">
            <a:xfrm>
              <a:off x="5541963" y="4022726"/>
              <a:ext cx="127000" cy="192088"/>
            </a:xfrm>
            <a:custGeom>
              <a:avLst/>
              <a:gdLst>
                <a:gd name="T0" fmla="*/ 26 w 35"/>
                <a:gd name="T1" fmla="*/ 29 h 53"/>
                <a:gd name="T2" fmla="*/ 26 w 35"/>
                <a:gd name="T3" fmla="*/ 37 h 53"/>
                <a:gd name="T4" fmla="*/ 23 w 35"/>
                <a:gd name="T5" fmla="*/ 42 h 53"/>
                <a:gd name="T6" fmla="*/ 18 w 35"/>
                <a:gd name="T7" fmla="*/ 44 h 53"/>
                <a:gd name="T8" fmla="*/ 12 w 35"/>
                <a:gd name="T9" fmla="*/ 42 h 53"/>
                <a:gd name="T10" fmla="*/ 9 w 35"/>
                <a:gd name="T11" fmla="*/ 37 h 53"/>
                <a:gd name="T12" fmla="*/ 9 w 35"/>
                <a:gd name="T13" fmla="*/ 28 h 53"/>
                <a:gd name="T14" fmla="*/ 9 w 35"/>
                <a:gd name="T15" fmla="*/ 0 h 53"/>
                <a:gd name="T16" fmla="*/ 0 w 35"/>
                <a:gd name="T17" fmla="*/ 0 h 53"/>
                <a:gd name="T18" fmla="*/ 0 w 35"/>
                <a:gd name="T19" fmla="*/ 28 h 53"/>
                <a:gd name="T20" fmla="*/ 1 w 35"/>
                <a:gd name="T21" fmla="*/ 41 h 53"/>
                <a:gd name="T22" fmla="*/ 3 w 35"/>
                <a:gd name="T23" fmla="*/ 47 h 53"/>
                <a:gd name="T24" fmla="*/ 8 w 35"/>
                <a:gd name="T25" fmla="*/ 51 h 53"/>
                <a:gd name="T26" fmla="*/ 18 w 35"/>
                <a:gd name="T27" fmla="*/ 53 h 53"/>
                <a:gd name="T28" fmla="*/ 27 w 35"/>
                <a:gd name="T29" fmla="*/ 51 h 53"/>
                <a:gd name="T30" fmla="*/ 32 w 35"/>
                <a:gd name="T31" fmla="*/ 47 h 53"/>
                <a:gd name="T32" fmla="*/ 34 w 35"/>
                <a:gd name="T33" fmla="*/ 40 h 53"/>
                <a:gd name="T34" fmla="*/ 35 w 35"/>
                <a:gd name="T35" fmla="*/ 27 h 53"/>
                <a:gd name="T36" fmla="*/ 35 w 35"/>
                <a:gd name="T37" fmla="*/ 0 h 53"/>
                <a:gd name="T38" fmla="*/ 26 w 35"/>
                <a:gd name="T39" fmla="*/ 0 h 53"/>
                <a:gd name="T40" fmla="*/ 26 w 35"/>
                <a:gd name="T4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53">
                  <a:moveTo>
                    <a:pt x="26" y="29"/>
                  </a:moveTo>
                  <a:cubicBezTo>
                    <a:pt x="26" y="33"/>
                    <a:pt x="26" y="36"/>
                    <a:pt x="26" y="37"/>
                  </a:cubicBezTo>
                  <a:cubicBezTo>
                    <a:pt x="26" y="39"/>
                    <a:pt x="25" y="41"/>
                    <a:pt x="23" y="42"/>
                  </a:cubicBezTo>
                  <a:cubicBezTo>
                    <a:pt x="22" y="43"/>
                    <a:pt x="20" y="44"/>
                    <a:pt x="18" y="44"/>
                  </a:cubicBezTo>
                  <a:cubicBezTo>
                    <a:pt x="15" y="44"/>
                    <a:pt x="13" y="43"/>
                    <a:pt x="12" y="42"/>
                  </a:cubicBezTo>
                  <a:cubicBezTo>
                    <a:pt x="10" y="40"/>
                    <a:pt x="10" y="39"/>
                    <a:pt x="9" y="37"/>
                  </a:cubicBezTo>
                  <a:cubicBezTo>
                    <a:pt x="9" y="35"/>
                    <a:pt x="9" y="32"/>
                    <a:pt x="9" y="2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3"/>
                    <a:pt x="0" y="38"/>
                    <a:pt x="1" y="41"/>
                  </a:cubicBezTo>
                  <a:cubicBezTo>
                    <a:pt x="1" y="43"/>
                    <a:pt x="2" y="45"/>
                    <a:pt x="3" y="47"/>
                  </a:cubicBezTo>
                  <a:cubicBezTo>
                    <a:pt x="5" y="48"/>
                    <a:pt x="6" y="50"/>
                    <a:pt x="8" y="51"/>
                  </a:cubicBezTo>
                  <a:cubicBezTo>
                    <a:pt x="11" y="52"/>
                    <a:pt x="14" y="53"/>
                    <a:pt x="18" y="53"/>
                  </a:cubicBezTo>
                  <a:cubicBezTo>
                    <a:pt x="22" y="53"/>
                    <a:pt x="24" y="52"/>
                    <a:pt x="27" y="51"/>
                  </a:cubicBezTo>
                  <a:cubicBezTo>
                    <a:pt x="29" y="50"/>
                    <a:pt x="30" y="49"/>
                    <a:pt x="32" y="47"/>
                  </a:cubicBezTo>
                  <a:cubicBezTo>
                    <a:pt x="33" y="45"/>
                    <a:pt x="34" y="43"/>
                    <a:pt x="34" y="40"/>
                  </a:cubicBezTo>
                  <a:cubicBezTo>
                    <a:pt x="35" y="38"/>
                    <a:pt x="35" y="33"/>
                    <a:pt x="35" y="27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6" y="29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48" name="íṣḻiḋè">
              <a:extLst>
                <a:ext uri="{FF2B5EF4-FFF2-40B4-BE49-F238E27FC236}">
                  <a16:creationId xmlns:a16="http://schemas.microsoft.com/office/drawing/2014/main" id="{E938BF29-9AF9-46A8-B50D-3AF8F3E8135A}"/>
                </a:ext>
              </a:extLst>
            </p:cNvPr>
            <p:cNvSpPr/>
            <p:nvPr/>
          </p:nvSpPr>
          <p:spPr bwMode="auto">
            <a:xfrm>
              <a:off x="5703888" y="4022726"/>
              <a:ext cx="127000" cy="188913"/>
            </a:xfrm>
            <a:custGeom>
              <a:avLst/>
              <a:gdLst>
                <a:gd name="T0" fmla="*/ 59 w 80"/>
                <a:gd name="T1" fmla="*/ 80 h 119"/>
                <a:gd name="T2" fmla="*/ 19 w 80"/>
                <a:gd name="T3" fmla="*/ 0 h 119"/>
                <a:gd name="T4" fmla="*/ 0 w 80"/>
                <a:gd name="T5" fmla="*/ 0 h 119"/>
                <a:gd name="T6" fmla="*/ 0 w 80"/>
                <a:gd name="T7" fmla="*/ 119 h 119"/>
                <a:gd name="T8" fmla="*/ 19 w 80"/>
                <a:gd name="T9" fmla="*/ 119 h 119"/>
                <a:gd name="T10" fmla="*/ 19 w 80"/>
                <a:gd name="T11" fmla="*/ 42 h 119"/>
                <a:gd name="T12" fmla="*/ 59 w 80"/>
                <a:gd name="T13" fmla="*/ 119 h 119"/>
                <a:gd name="T14" fmla="*/ 80 w 80"/>
                <a:gd name="T15" fmla="*/ 119 h 119"/>
                <a:gd name="T16" fmla="*/ 80 w 80"/>
                <a:gd name="T17" fmla="*/ 0 h 119"/>
                <a:gd name="T18" fmla="*/ 59 w 80"/>
                <a:gd name="T19" fmla="*/ 0 h 119"/>
                <a:gd name="T20" fmla="*/ 59 w 80"/>
                <a:gd name="T21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119">
                  <a:moveTo>
                    <a:pt x="59" y="80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19" y="119"/>
                  </a:lnTo>
                  <a:lnTo>
                    <a:pt x="19" y="42"/>
                  </a:lnTo>
                  <a:lnTo>
                    <a:pt x="59" y="119"/>
                  </a:lnTo>
                  <a:lnTo>
                    <a:pt x="80" y="119"/>
                  </a:lnTo>
                  <a:lnTo>
                    <a:pt x="80" y="0"/>
                  </a:lnTo>
                  <a:lnTo>
                    <a:pt x="59" y="0"/>
                  </a:lnTo>
                  <a:lnTo>
                    <a:pt x="59" y="8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49" name="îSlîḓè">
              <a:extLst>
                <a:ext uri="{FF2B5EF4-FFF2-40B4-BE49-F238E27FC236}">
                  <a16:creationId xmlns:a16="http://schemas.microsoft.com/office/drawing/2014/main" id="{B96FBD7F-8F6B-4EFC-B9C3-FFAE779FACE1}"/>
                </a:ext>
              </a:extLst>
            </p:cNvPr>
            <p:cNvSpPr/>
            <p:nvPr/>
          </p:nvSpPr>
          <p:spPr bwMode="auto">
            <a:xfrm>
              <a:off x="5862638" y="4022726"/>
              <a:ext cx="33338" cy="188913"/>
            </a:xfrm>
            <a:prstGeom prst="rect">
              <a:avLst/>
            </a:pr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0" name="iṩḷïdê">
              <a:extLst>
                <a:ext uri="{FF2B5EF4-FFF2-40B4-BE49-F238E27FC236}">
                  <a16:creationId xmlns:a16="http://schemas.microsoft.com/office/drawing/2014/main" id="{A4A7965A-380E-40D8-BDC9-2D25A173CD82}"/>
                </a:ext>
              </a:extLst>
            </p:cNvPr>
            <p:cNvSpPr/>
            <p:nvPr/>
          </p:nvSpPr>
          <p:spPr bwMode="auto">
            <a:xfrm>
              <a:off x="5910263" y="4022726"/>
              <a:ext cx="147638" cy="188913"/>
            </a:xfrm>
            <a:custGeom>
              <a:avLst/>
              <a:gdLst>
                <a:gd name="T0" fmla="*/ 48 w 93"/>
                <a:gd name="T1" fmla="*/ 87 h 119"/>
                <a:gd name="T2" fmla="*/ 20 w 93"/>
                <a:gd name="T3" fmla="*/ 0 h 119"/>
                <a:gd name="T4" fmla="*/ 0 w 93"/>
                <a:gd name="T5" fmla="*/ 0 h 119"/>
                <a:gd name="T6" fmla="*/ 36 w 93"/>
                <a:gd name="T7" fmla="*/ 119 h 119"/>
                <a:gd name="T8" fmla="*/ 57 w 93"/>
                <a:gd name="T9" fmla="*/ 119 h 119"/>
                <a:gd name="T10" fmla="*/ 93 w 93"/>
                <a:gd name="T11" fmla="*/ 0 h 119"/>
                <a:gd name="T12" fmla="*/ 70 w 93"/>
                <a:gd name="T13" fmla="*/ 0 h 119"/>
                <a:gd name="T14" fmla="*/ 48 w 93"/>
                <a:gd name="T15" fmla="*/ 8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19">
                  <a:moveTo>
                    <a:pt x="48" y="87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36" y="119"/>
                  </a:lnTo>
                  <a:lnTo>
                    <a:pt x="57" y="119"/>
                  </a:lnTo>
                  <a:lnTo>
                    <a:pt x="93" y="0"/>
                  </a:lnTo>
                  <a:lnTo>
                    <a:pt x="70" y="0"/>
                  </a:lnTo>
                  <a:lnTo>
                    <a:pt x="48" y="87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1" name="ïś1ïḍê">
              <a:extLst>
                <a:ext uri="{FF2B5EF4-FFF2-40B4-BE49-F238E27FC236}">
                  <a16:creationId xmlns:a16="http://schemas.microsoft.com/office/drawing/2014/main" id="{4396C915-6D42-4E4A-B3F6-8BDFC42EE41A}"/>
                </a:ext>
              </a:extLst>
            </p:cNvPr>
            <p:cNvSpPr/>
            <p:nvPr/>
          </p:nvSpPr>
          <p:spPr bwMode="auto">
            <a:xfrm>
              <a:off x="6075363" y="4022726"/>
              <a:ext cx="119063" cy="188913"/>
            </a:xfrm>
            <a:custGeom>
              <a:avLst/>
              <a:gdLst>
                <a:gd name="T0" fmla="*/ 19 w 75"/>
                <a:gd name="T1" fmla="*/ 67 h 119"/>
                <a:gd name="T2" fmla="*/ 71 w 75"/>
                <a:gd name="T3" fmla="*/ 67 h 119"/>
                <a:gd name="T4" fmla="*/ 71 w 75"/>
                <a:gd name="T5" fmla="*/ 46 h 119"/>
                <a:gd name="T6" fmla="*/ 19 w 75"/>
                <a:gd name="T7" fmla="*/ 46 h 119"/>
                <a:gd name="T8" fmla="*/ 19 w 75"/>
                <a:gd name="T9" fmla="*/ 21 h 119"/>
                <a:gd name="T10" fmla="*/ 73 w 75"/>
                <a:gd name="T11" fmla="*/ 21 h 119"/>
                <a:gd name="T12" fmla="*/ 73 w 75"/>
                <a:gd name="T13" fmla="*/ 0 h 119"/>
                <a:gd name="T14" fmla="*/ 0 w 75"/>
                <a:gd name="T15" fmla="*/ 0 h 119"/>
                <a:gd name="T16" fmla="*/ 0 w 75"/>
                <a:gd name="T17" fmla="*/ 119 h 119"/>
                <a:gd name="T18" fmla="*/ 75 w 75"/>
                <a:gd name="T19" fmla="*/ 119 h 119"/>
                <a:gd name="T20" fmla="*/ 75 w 75"/>
                <a:gd name="T21" fmla="*/ 99 h 119"/>
                <a:gd name="T22" fmla="*/ 19 w 75"/>
                <a:gd name="T23" fmla="*/ 99 h 119"/>
                <a:gd name="T24" fmla="*/ 19 w 75"/>
                <a:gd name="T25" fmla="*/ 6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19">
                  <a:moveTo>
                    <a:pt x="19" y="67"/>
                  </a:moveTo>
                  <a:lnTo>
                    <a:pt x="71" y="67"/>
                  </a:lnTo>
                  <a:lnTo>
                    <a:pt x="71" y="46"/>
                  </a:lnTo>
                  <a:lnTo>
                    <a:pt x="19" y="46"/>
                  </a:lnTo>
                  <a:lnTo>
                    <a:pt x="19" y="21"/>
                  </a:lnTo>
                  <a:lnTo>
                    <a:pt x="73" y="21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75" y="119"/>
                  </a:lnTo>
                  <a:lnTo>
                    <a:pt x="75" y="99"/>
                  </a:lnTo>
                  <a:lnTo>
                    <a:pt x="19" y="99"/>
                  </a:lnTo>
                  <a:lnTo>
                    <a:pt x="19" y="67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2" name="îşliḍè">
              <a:extLst>
                <a:ext uri="{FF2B5EF4-FFF2-40B4-BE49-F238E27FC236}">
                  <a16:creationId xmlns:a16="http://schemas.microsoft.com/office/drawing/2014/main" id="{ABDCBE6D-B872-491D-97C2-6AB74FC206A5}"/>
                </a:ext>
              </a:extLst>
            </p:cNvPr>
            <p:cNvSpPr/>
            <p:nvPr/>
          </p:nvSpPr>
          <p:spPr bwMode="auto">
            <a:xfrm>
              <a:off x="6224588" y="4022726"/>
              <a:ext cx="142875" cy="188913"/>
            </a:xfrm>
            <a:custGeom>
              <a:avLst/>
              <a:gdLst>
                <a:gd name="T0" fmla="*/ 29 w 40"/>
                <a:gd name="T1" fmla="*/ 33 h 52"/>
                <a:gd name="T2" fmla="*/ 24 w 40"/>
                <a:gd name="T3" fmla="*/ 29 h 52"/>
                <a:gd name="T4" fmla="*/ 33 w 40"/>
                <a:gd name="T5" fmla="*/ 24 h 52"/>
                <a:gd name="T6" fmla="*/ 36 w 40"/>
                <a:gd name="T7" fmla="*/ 14 h 52"/>
                <a:gd name="T8" fmla="*/ 34 w 40"/>
                <a:gd name="T9" fmla="*/ 6 h 52"/>
                <a:gd name="T10" fmla="*/ 29 w 40"/>
                <a:gd name="T11" fmla="*/ 1 h 52"/>
                <a:gd name="T12" fmla="*/ 19 w 40"/>
                <a:gd name="T13" fmla="*/ 0 h 52"/>
                <a:gd name="T14" fmla="*/ 0 w 40"/>
                <a:gd name="T15" fmla="*/ 0 h 52"/>
                <a:gd name="T16" fmla="*/ 0 w 40"/>
                <a:gd name="T17" fmla="*/ 52 h 52"/>
                <a:gd name="T18" fmla="*/ 9 w 40"/>
                <a:gd name="T19" fmla="*/ 52 h 52"/>
                <a:gd name="T20" fmla="*/ 9 w 40"/>
                <a:gd name="T21" fmla="*/ 30 h 52"/>
                <a:gd name="T22" fmla="*/ 10 w 40"/>
                <a:gd name="T23" fmla="*/ 30 h 52"/>
                <a:gd name="T24" fmla="*/ 15 w 40"/>
                <a:gd name="T25" fmla="*/ 31 h 52"/>
                <a:gd name="T26" fmla="*/ 18 w 40"/>
                <a:gd name="T27" fmla="*/ 33 h 52"/>
                <a:gd name="T28" fmla="*/ 22 w 40"/>
                <a:gd name="T29" fmla="*/ 40 h 52"/>
                <a:gd name="T30" fmla="*/ 29 w 40"/>
                <a:gd name="T31" fmla="*/ 52 h 52"/>
                <a:gd name="T32" fmla="*/ 40 w 40"/>
                <a:gd name="T33" fmla="*/ 52 h 52"/>
                <a:gd name="T34" fmla="*/ 34 w 40"/>
                <a:gd name="T35" fmla="*/ 42 h 52"/>
                <a:gd name="T36" fmla="*/ 29 w 40"/>
                <a:gd name="T37" fmla="*/ 33 h 52"/>
                <a:gd name="T38" fmla="*/ 15 w 40"/>
                <a:gd name="T39" fmla="*/ 22 h 52"/>
                <a:gd name="T40" fmla="*/ 9 w 40"/>
                <a:gd name="T41" fmla="*/ 22 h 52"/>
                <a:gd name="T42" fmla="*/ 9 w 40"/>
                <a:gd name="T43" fmla="*/ 9 h 52"/>
                <a:gd name="T44" fmla="*/ 16 w 40"/>
                <a:gd name="T45" fmla="*/ 9 h 52"/>
                <a:gd name="T46" fmla="*/ 22 w 40"/>
                <a:gd name="T47" fmla="*/ 9 h 52"/>
                <a:gd name="T48" fmla="*/ 26 w 40"/>
                <a:gd name="T49" fmla="*/ 11 h 52"/>
                <a:gd name="T50" fmla="*/ 27 w 40"/>
                <a:gd name="T51" fmla="*/ 15 h 52"/>
                <a:gd name="T52" fmla="*/ 26 w 40"/>
                <a:gd name="T53" fmla="*/ 19 h 52"/>
                <a:gd name="T54" fmla="*/ 23 w 40"/>
                <a:gd name="T55" fmla="*/ 21 h 52"/>
                <a:gd name="T56" fmla="*/ 15 w 40"/>
                <a:gd name="T5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" h="52">
                  <a:moveTo>
                    <a:pt x="29" y="33"/>
                  </a:moveTo>
                  <a:cubicBezTo>
                    <a:pt x="28" y="32"/>
                    <a:pt x="26" y="30"/>
                    <a:pt x="24" y="29"/>
                  </a:cubicBezTo>
                  <a:cubicBezTo>
                    <a:pt x="28" y="28"/>
                    <a:pt x="31" y="27"/>
                    <a:pt x="33" y="24"/>
                  </a:cubicBezTo>
                  <a:cubicBezTo>
                    <a:pt x="35" y="21"/>
                    <a:pt x="36" y="18"/>
                    <a:pt x="36" y="14"/>
                  </a:cubicBezTo>
                  <a:cubicBezTo>
                    <a:pt x="36" y="11"/>
                    <a:pt x="35" y="9"/>
                    <a:pt x="34" y="6"/>
                  </a:cubicBezTo>
                  <a:cubicBezTo>
                    <a:pt x="33" y="4"/>
                    <a:pt x="31" y="2"/>
                    <a:pt x="29" y="1"/>
                  </a:cubicBezTo>
                  <a:cubicBezTo>
                    <a:pt x="27" y="0"/>
                    <a:pt x="23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3" y="30"/>
                    <a:pt x="14" y="30"/>
                    <a:pt x="15" y="31"/>
                  </a:cubicBezTo>
                  <a:cubicBezTo>
                    <a:pt x="16" y="31"/>
                    <a:pt x="17" y="32"/>
                    <a:pt x="18" y="33"/>
                  </a:cubicBezTo>
                  <a:cubicBezTo>
                    <a:pt x="19" y="34"/>
                    <a:pt x="20" y="36"/>
                    <a:pt x="22" y="4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2" y="38"/>
                    <a:pt x="30" y="35"/>
                    <a:pt x="29" y="33"/>
                  </a:cubicBezTo>
                  <a:close/>
                  <a:moveTo>
                    <a:pt x="15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9" y="9"/>
                    <a:pt x="21" y="9"/>
                    <a:pt x="22" y="9"/>
                  </a:cubicBezTo>
                  <a:cubicBezTo>
                    <a:pt x="24" y="9"/>
                    <a:pt x="25" y="10"/>
                    <a:pt x="26" y="11"/>
                  </a:cubicBezTo>
                  <a:cubicBezTo>
                    <a:pt x="26" y="12"/>
                    <a:pt x="27" y="13"/>
                    <a:pt x="27" y="15"/>
                  </a:cubicBezTo>
                  <a:cubicBezTo>
                    <a:pt x="27" y="17"/>
                    <a:pt x="26" y="18"/>
                    <a:pt x="26" y="19"/>
                  </a:cubicBezTo>
                  <a:cubicBezTo>
                    <a:pt x="25" y="20"/>
                    <a:pt x="24" y="21"/>
                    <a:pt x="23" y="21"/>
                  </a:cubicBezTo>
                  <a:cubicBezTo>
                    <a:pt x="22" y="22"/>
                    <a:pt x="20" y="22"/>
                    <a:pt x="15" y="22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3" name="išḷidê">
              <a:extLst>
                <a:ext uri="{FF2B5EF4-FFF2-40B4-BE49-F238E27FC236}">
                  <a16:creationId xmlns:a16="http://schemas.microsoft.com/office/drawing/2014/main" id="{A73801E6-E89C-4D2D-8BD0-06E594C0E833}"/>
                </a:ext>
              </a:extLst>
            </p:cNvPr>
            <p:cNvSpPr/>
            <p:nvPr/>
          </p:nvSpPr>
          <p:spPr bwMode="auto">
            <a:xfrm>
              <a:off x="6375400" y="4019551"/>
              <a:ext cx="130175" cy="195263"/>
            </a:xfrm>
            <a:custGeom>
              <a:avLst/>
              <a:gdLst>
                <a:gd name="T0" fmla="*/ 29 w 36"/>
                <a:gd name="T1" fmla="*/ 24 h 54"/>
                <a:gd name="T2" fmla="*/ 20 w 36"/>
                <a:gd name="T3" fmla="*/ 20 h 54"/>
                <a:gd name="T4" fmla="*/ 12 w 36"/>
                <a:gd name="T5" fmla="*/ 17 h 54"/>
                <a:gd name="T6" fmla="*/ 10 w 36"/>
                <a:gd name="T7" fmla="*/ 14 h 54"/>
                <a:gd name="T8" fmla="*/ 12 w 36"/>
                <a:gd name="T9" fmla="*/ 10 h 54"/>
                <a:gd name="T10" fmla="*/ 18 w 36"/>
                <a:gd name="T11" fmla="*/ 9 h 54"/>
                <a:gd name="T12" fmla="*/ 23 w 36"/>
                <a:gd name="T13" fmla="*/ 10 h 54"/>
                <a:gd name="T14" fmla="*/ 26 w 36"/>
                <a:gd name="T15" fmla="*/ 16 h 54"/>
                <a:gd name="T16" fmla="*/ 35 w 36"/>
                <a:gd name="T17" fmla="*/ 16 h 54"/>
                <a:gd name="T18" fmla="*/ 30 w 36"/>
                <a:gd name="T19" fmla="*/ 4 h 54"/>
                <a:gd name="T20" fmla="*/ 18 w 36"/>
                <a:gd name="T21" fmla="*/ 0 h 54"/>
                <a:gd name="T22" fmla="*/ 9 w 36"/>
                <a:gd name="T23" fmla="*/ 2 h 54"/>
                <a:gd name="T24" fmla="*/ 4 w 36"/>
                <a:gd name="T25" fmla="*/ 7 h 54"/>
                <a:gd name="T26" fmla="*/ 2 w 36"/>
                <a:gd name="T27" fmla="*/ 14 h 54"/>
                <a:gd name="T28" fmla="*/ 6 w 36"/>
                <a:gd name="T29" fmla="*/ 25 h 54"/>
                <a:gd name="T30" fmla="*/ 16 w 36"/>
                <a:gd name="T31" fmla="*/ 30 h 54"/>
                <a:gd name="T32" fmla="*/ 23 w 36"/>
                <a:gd name="T33" fmla="*/ 32 h 54"/>
                <a:gd name="T34" fmla="*/ 26 w 36"/>
                <a:gd name="T35" fmla="*/ 35 h 54"/>
                <a:gd name="T36" fmla="*/ 27 w 36"/>
                <a:gd name="T37" fmla="*/ 38 h 54"/>
                <a:gd name="T38" fmla="*/ 25 w 36"/>
                <a:gd name="T39" fmla="*/ 43 h 54"/>
                <a:gd name="T40" fmla="*/ 18 w 36"/>
                <a:gd name="T41" fmla="*/ 45 h 54"/>
                <a:gd name="T42" fmla="*/ 12 w 36"/>
                <a:gd name="T43" fmla="*/ 42 h 54"/>
                <a:gd name="T44" fmla="*/ 9 w 36"/>
                <a:gd name="T45" fmla="*/ 35 h 54"/>
                <a:gd name="T46" fmla="*/ 0 w 36"/>
                <a:gd name="T47" fmla="*/ 36 h 54"/>
                <a:gd name="T48" fmla="*/ 5 w 36"/>
                <a:gd name="T49" fmla="*/ 49 h 54"/>
                <a:gd name="T50" fmla="*/ 18 w 36"/>
                <a:gd name="T51" fmla="*/ 54 h 54"/>
                <a:gd name="T52" fmla="*/ 28 w 36"/>
                <a:gd name="T53" fmla="*/ 52 h 54"/>
                <a:gd name="T54" fmla="*/ 34 w 36"/>
                <a:gd name="T55" fmla="*/ 46 h 54"/>
                <a:gd name="T56" fmla="*/ 36 w 36"/>
                <a:gd name="T57" fmla="*/ 38 h 54"/>
                <a:gd name="T58" fmla="*/ 34 w 36"/>
                <a:gd name="T59" fmla="*/ 29 h 54"/>
                <a:gd name="T60" fmla="*/ 29 w 36"/>
                <a:gd name="T61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54">
                  <a:moveTo>
                    <a:pt x="29" y="24"/>
                  </a:moveTo>
                  <a:cubicBezTo>
                    <a:pt x="27" y="23"/>
                    <a:pt x="24" y="22"/>
                    <a:pt x="20" y="20"/>
                  </a:cubicBezTo>
                  <a:cubicBezTo>
                    <a:pt x="15" y="19"/>
                    <a:pt x="13" y="18"/>
                    <a:pt x="12" y="17"/>
                  </a:cubicBezTo>
                  <a:cubicBezTo>
                    <a:pt x="11" y="16"/>
                    <a:pt x="10" y="15"/>
                    <a:pt x="10" y="14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3" y="9"/>
                    <a:pt x="15" y="9"/>
                    <a:pt x="18" y="9"/>
                  </a:cubicBezTo>
                  <a:cubicBezTo>
                    <a:pt x="20" y="9"/>
                    <a:pt x="22" y="9"/>
                    <a:pt x="23" y="10"/>
                  </a:cubicBezTo>
                  <a:cubicBezTo>
                    <a:pt x="25" y="12"/>
                    <a:pt x="25" y="13"/>
                    <a:pt x="2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1"/>
                    <a:pt x="33" y="7"/>
                    <a:pt x="30" y="4"/>
                  </a:cubicBezTo>
                  <a:cubicBezTo>
                    <a:pt x="28" y="1"/>
                    <a:pt x="23" y="0"/>
                    <a:pt x="18" y="0"/>
                  </a:cubicBezTo>
                  <a:cubicBezTo>
                    <a:pt x="14" y="0"/>
                    <a:pt x="12" y="0"/>
                    <a:pt x="9" y="2"/>
                  </a:cubicBezTo>
                  <a:cubicBezTo>
                    <a:pt x="7" y="3"/>
                    <a:pt x="5" y="5"/>
                    <a:pt x="4" y="7"/>
                  </a:cubicBezTo>
                  <a:cubicBezTo>
                    <a:pt x="2" y="9"/>
                    <a:pt x="2" y="12"/>
                    <a:pt x="2" y="14"/>
                  </a:cubicBezTo>
                  <a:cubicBezTo>
                    <a:pt x="2" y="19"/>
                    <a:pt x="3" y="22"/>
                    <a:pt x="6" y="25"/>
                  </a:cubicBezTo>
                  <a:cubicBezTo>
                    <a:pt x="8" y="27"/>
                    <a:pt x="11" y="29"/>
                    <a:pt x="16" y="30"/>
                  </a:cubicBezTo>
                  <a:cubicBezTo>
                    <a:pt x="20" y="31"/>
                    <a:pt x="22" y="32"/>
                    <a:pt x="23" y="32"/>
                  </a:cubicBezTo>
                  <a:cubicBezTo>
                    <a:pt x="25" y="33"/>
                    <a:pt x="26" y="34"/>
                    <a:pt x="26" y="35"/>
                  </a:cubicBezTo>
                  <a:cubicBezTo>
                    <a:pt x="27" y="35"/>
                    <a:pt x="27" y="36"/>
                    <a:pt x="27" y="38"/>
                  </a:cubicBezTo>
                  <a:cubicBezTo>
                    <a:pt x="27" y="40"/>
                    <a:pt x="26" y="41"/>
                    <a:pt x="25" y="43"/>
                  </a:cubicBezTo>
                  <a:cubicBezTo>
                    <a:pt x="23" y="44"/>
                    <a:pt x="21" y="45"/>
                    <a:pt x="18" y="45"/>
                  </a:cubicBezTo>
                  <a:cubicBezTo>
                    <a:pt x="16" y="45"/>
                    <a:pt x="14" y="44"/>
                    <a:pt x="12" y="42"/>
                  </a:cubicBezTo>
                  <a:cubicBezTo>
                    <a:pt x="10" y="41"/>
                    <a:pt x="9" y="38"/>
                    <a:pt x="9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42"/>
                    <a:pt x="2" y="46"/>
                    <a:pt x="5" y="49"/>
                  </a:cubicBezTo>
                  <a:cubicBezTo>
                    <a:pt x="8" y="52"/>
                    <a:pt x="13" y="54"/>
                    <a:pt x="18" y="54"/>
                  </a:cubicBezTo>
                  <a:cubicBezTo>
                    <a:pt x="22" y="54"/>
                    <a:pt x="25" y="53"/>
                    <a:pt x="28" y="52"/>
                  </a:cubicBezTo>
                  <a:cubicBezTo>
                    <a:pt x="31" y="51"/>
                    <a:pt x="33" y="49"/>
                    <a:pt x="34" y="46"/>
                  </a:cubicBezTo>
                  <a:cubicBezTo>
                    <a:pt x="35" y="43"/>
                    <a:pt x="36" y="41"/>
                    <a:pt x="36" y="38"/>
                  </a:cubicBezTo>
                  <a:cubicBezTo>
                    <a:pt x="36" y="34"/>
                    <a:pt x="35" y="32"/>
                    <a:pt x="34" y="29"/>
                  </a:cubicBezTo>
                  <a:cubicBezTo>
                    <a:pt x="33" y="27"/>
                    <a:pt x="31" y="25"/>
                    <a:pt x="29" y="24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4" name="îSḻiḍe">
              <a:extLst>
                <a:ext uri="{FF2B5EF4-FFF2-40B4-BE49-F238E27FC236}">
                  <a16:creationId xmlns:a16="http://schemas.microsoft.com/office/drawing/2014/main" id="{62D05620-279C-4667-AC0F-E51DC5644A54}"/>
                </a:ext>
              </a:extLst>
            </p:cNvPr>
            <p:cNvSpPr/>
            <p:nvPr/>
          </p:nvSpPr>
          <p:spPr bwMode="auto">
            <a:xfrm>
              <a:off x="6530975" y="4022726"/>
              <a:ext cx="31750" cy="188913"/>
            </a:xfrm>
            <a:prstGeom prst="rect">
              <a:avLst/>
            </a:pr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5" name="ïṧļïḍe">
              <a:extLst>
                <a:ext uri="{FF2B5EF4-FFF2-40B4-BE49-F238E27FC236}">
                  <a16:creationId xmlns:a16="http://schemas.microsoft.com/office/drawing/2014/main" id="{EED6EB28-E791-4AD4-B4D0-2394AB8EE68E}"/>
                </a:ext>
              </a:extLst>
            </p:cNvPr>
            <p:cNvSpPr/>
            <p:nvPr/>
          </p:nvSpPr>
          <p:spPr bwMode="auto">
            <a:xfrm>
              <a:off x="6584950" y="4022726"/>
              <a:ext cx="125413" cy="188913"/>
            </a:xfrm>
            <a:custGeom>
              <a:avLst/>
              <a:gdLst>
                <a:gd name="T0" fmla="*/ 0 w 79"/>
                <a:gd name="T1" fmla="*/ 21 h 119"/>
                <a:gd name="T2" fmla="*/ 29 w 79"/>
                <a:gd name="T3" fmla="*/ 21 h 119"/>
                <a:gd name="T4" fmla="*/ 29 w 79"/>
                <a:gd name="T5" fmla="*/ 119 h 119"/>
                <a:gd name="T6" fmla="*/ 50 w 79"/>
                <a:gd name="T7" fmla="*/ 119 h 119"/>
                <a:gd name="T8" fmla="*/ 50 w 79"/>
                <a:gd name="T9" fmla="*/ 21 h 119"/>
                <a:gd name="T10" fmla="*/ 79 w 79"/>
                <a:gd name="T11" fmla="*/ 21 h 119"/>
                <a:gd name="T12" fmla="*/ 79 w 79"/>
                <a:gd name="T13" fmla="*/ 0 h 119"/>
                <a:gd name="T14" fmla="*/ 0 w 79"/>
                <a:gd name="T15" fmla="*/ 0 h 119"/>
                <a:gd name="T16" fmla="*/ 0 w 79"/>
                <a:gd name="T17" fmla="*/ 2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19">
                  <a:moveTo>
                    <a:pt x="0" y="21"/>
                  </a:moveTo>
                  <a:lnTo>
                    <a:pt x="29" y="21"/>
                  </a:lnTo>
                  <a:lnTo>
                    <a:pt x="29" y="119"/>
                  </a:lnTo>
                  <a:lnTo>
                    <a:pt x="50" y="119"/>
                  </a:lnTo>
                  <a:lnTo>
                    <a:pt x="50" y="21"/>
                  </a:lnTo>
                  <a:lnTo>
                    <a:pt x="79" y="21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6" name="îŝļïḋé">
              <a:extLst>
                <a:ext uri="{FF2B5EF4-FFF2-40B4-BE49-F238E27FC236}">
                  <a16:creationId xmlns:a16="http://schemas.microsoft.com/office/drawing/2014/main" id="{F898F0AF-D922-42F3-AA22-9E3709876E85}"/>
                </a:ext>
              </a:extLst>
            </p:cNvPr>
            <p:cNvSpPr/>
            <p:nvPr/>
          </p:nvSpPr>
          <p:spPr bwMode="auto">
            <a:xfrm>
              <a:off x="6715125" y="4022726"/>
              <a:ext cx="147638" cy="188913"/>
            </a:xfrm>
            <a:custGeom>
              <a:avLst/>
              <a:gdLst>
                <a:gd name="T0" fmla="*/ 47 w 93"/>
                <a:gd name="T1" fmla="*/ 46 h 119"/>
                <a:gd name="T2" fmla="*/ 22 w 93"/>
                <a:gd name="T3" fmla="*/ 0 h 119"/>
                <a:gd name="T4" fmla="*/ 0 w 93"/>
                <a:gd name="T5" fmla="*/ 0 h 119"/>
                <a:gd name="T6" fmla="*/ 36 w 93"/>
                <a:gd name="T7" fmla="*/ 69 h 119"/>
                <a:gd name="T8" fmla="*/ 36 w 93"/>
                <a:gd name="T9" fmla="*/ 119 h 119"/>
                <a:gd name="T10" fmla="*/ 56 w 93"/>
                <a:gd name="T11" fmla="*/ 119 h 119"/>
                <a:gd name="T12" fmla="*/ 56 w 93"/>
                <a:gd name="T13" fmla="*/ 69 h 119"/>
                <a:gd name="T14" fmla="*/ 93 w 93"/>
                <a:gd name="T15" fmla="*/ 0 h 119"/>
                <a:gd name="T16" fmla="*/ 70 w 93"/>
                <a:gd name="T17" fmla="*/ 0 h 119"/>
                <a:gd name="T18" fmla="*/ 47 w 93"/>
                <a:gd name="T19" fmla="*/ 4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119">
                  <a:moveTo>
                    <a:pt x="47" y="46"/>
                  </a:moveTo>
                  <a:lnTo>
                    <a:pt x="22" y="0"/>
                  </a:lnTo>
                  <a:lnTo>
                    <a:pt x="0" y="0"/>
                  </a:lnTo>
                  <a:lnTo>
                    <a:pt x="36" y="69"/>
                  </a:lnTo>
                  <a:lnTo>
                    <a:pt x="36" y="119"/>
                  </a:lnTo>
                  <a:lnTo>
                    <a:pt x="56" y="119"/>
                  </a:lnTo>
                  <a:lnTo>
                    <a:pt x="56" y="69"/>
                  </a:lnTo>
                  <a:lnTo>
                    <a:pt x="93" y="0"/>
                  </a:lnTo>
                  <a:lnTo>
                    <a:pt x="70" y="0"/>
                  </a:lnTo>
                  <a:lnTo>
                    <a:pt x="47" y="46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7" name="îṡlïḍe">
              <a:extLst>
                <a:ext uri="{FF2B5EF4-FFF2-40B4-BE49-F238E27FC236}">
                  <a16:creationId xmlns:a16="http://schemas.microsoft.com/office/drawing/2014/main" id="{75CE5894-455F-4DA7-B40C-ACD94EA67907}"/>
                </a:ext>
              </a:extLst>
            </p:cNvPr>
            <p:cNvSpPr/>
            <p:nvPr/>
          </p:nvSpPr>
          <p:spPr bwMode="auto">
            <a:xfrm>
              <a:off x="6931025" y="4019551"/>
              <a:ext cx="155575" cy="195263"/>
            </a:xfrm>
            <a:custGeom>
              <a:avLst/>
              <a:gdLst>
                <a:gd name="T0" fmla="*/ 21 w 43"/>
                <a:gd name="T1" fmla="*/ 0 h 54"/>
                <a:gd name="T2" fmla="*/ 12 w 43"/>
                <a:gd name="T3" fmla="*/ 2 h 54"/>
                <a:gd name="T4" fmla="*/ 6 w 43"/>
                <a:gd name="T5" fmla="*/ 7 h 54"/>
                <a:gd name="T6" fmla="*/ 2 w 43"/>
                <a:gd name="T7" fmla="*/ 14 h 54"/>
                <a:gd name="T8" fmla="*/ 0 w 43"/>
                <a:gd name="T9" fmla="*/ 27 h 54"/>
                <a:gd name="T10" fmla="*/ 6 w 43"/>
                <a:gd name="T11" fmla="*/ 47 h 54"/>
                <a:gd name="T12" fmla="*/ 21 w 43"/>
                <a:gd name="T13" fmla="*/ 54 h 54"/>
                <a:gd name="T14" fmla="*/ 37 w 43"/>
                <a:gd name="T15" fmla="*/ 47 h 54"/>
                <a:gd name="T16" fmla="*/ 43 w 43"/>
                <a:gd name="T17" fmla="*/ 27 h 54"/>
                <a:gd name="T18" fmla="*/ 37 w 43"/>
                <a:gd name="T19" fmla="*/ 7 h 54"/>
                <a:gd name="T20" fmla="*/ 21 w 43"/>
                <a:gd name="T21" fmla="*/ 0 h 54"/>
                <a:gd name="T22" fmla="*/ 30 w 43"/>
                <a:gd name="T23" fmla="*/ 40 h 54"/>
                <a:gd name="T24" fmla="*/ 21 w 43"/>
                <a:gd name="T25" fmla="*/ 45 h 54"/>
                <a:gd name="T26" fmla="*/ 13 w 43"/>
                <a:gd name="T27" fmla="*/ 40 h 54"/>
                <a:gd name="T28" fmla="*/ 9 w 43"/>
                <a:gd name="T29" fmla="*/ 27 h 54"/>
                <a:gd name="T30" fmla="*/ 12 w 43"/>
                <a:gd name="T31" fmla="*/ 13 h 54"/>
                <a:gd name="T32" fmla="*/ 21 w 43"/>
                <a:gd name="T33" fmla="*/ 9 h 54"/>
                <a:gd name="T34" fmla="*/ 30 w 43"/>
                <a:gd name="T35" fmla="*/ 13 h 54"/>
                <a:gd name="T36" fmla="*/ 34 w 43"/>
                <a:gd name="T37" fmla="*/ 27 h 54"/>
                <a:gd name="T38" fmla="*/ 30 w 43"/>
                <a:gd name="T39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54">
                  <a:moveTo>
                    <a:pt x="21" y="0"/>
                  </a:moveTo>
                  <a:cubicBezTo>
                    <a:pt x="18" y="0"/>
                    <a:pt x="15" y="1"/>
                    <a:pt x="12" y="2"/>
                  </a:cubicBezTo>
                  <a:cubicBezTo>
                    <a:pt x="10" y="3"/>
                    <a:pt x="8" y="5"/>
                    <a:pt x="6" y="7"/>
                  </a:cubicBezTo>
                  <a:cubicBezTo>
                    <a:pt x="4" y="9"/>
                    <a:pt x="3" y="11"/>
                    <a:pt x="2" y="14"/>
                  </a:cubicBezTo>
                  <a:cubicBezTo>
                    <a:pt x="1" y="17"/>
                    <a:pt x="0" y="22"/>
                    <a:pt x="0" y="27"/>
                  </a:cubicBezTo>
                  <a:cubicBezTo>
                    <a:pt x="0" y="35"/>
                    <a:pt x="2" y="42"/>
                    <a:pt x="6" y="47"/>
                  </a:cubicBezTo>
                  <a:cubicBezTo>
                    <a:pt x="10" y="51"/>
                    <a:pt x="15" y="54"/>
                    <a:pt x="21" y="54"/>
                  </a:cubicBezTo>
                  <a:cubicBezTo>
                    <a:pt x="28" y="54"/>
                    <a:pt x="33" y="51"/>
                    <a:pt x="37" y="47"/>
                  </a:cubicBezTo>
                  <a:cubicBezTo>
                    <a:pt x="41" y="42"/>
                    <a:pt x="43" y="35"/>
                    <a:pt x="43" y="27"/>
                  </a:cubicBezTo>
                  <a:cubicBezTo>
                    <a:pt x="43" y="18"/>
                    <a:pt x="41" y="12"/>
                    <a:pt x="37" y="7"/>
                  </a:cubicBezTo>
                  <a:cubicBezTo>
                    <a:pt x="33" y="2"/>
                    <a:pt x="28" y="0"/>
                    <a:pt x="21" y="0"/>
                  </a:cubicBezTo>
                  <a:close/>
                  <a:moveTo>
                    <a:pt x="30" y="40"/>
                  </a:moveTo>
                  <a:cubicBezTo>
                    <a:pt x="28" y="43"/>
                    <a:pt x="25" y="45"/>
                    <a:pt x="21" y="45"/>
                  </a:cubicBezTo>
                  <a:cubicBezTo>
                    <a:pt x="18" y="45"/>
                    <a:pt x="15" y="43"/>
                    <a:pt x="13" y="40"/>
                  </a:cubicBezTo>
                  <a:cubicBezTo>
                    <a:pt x="10" y="37"/>
                    <a:pt x="9" y="33"/>
                    <a:pt x="9" y="27"/>
                  </a:cubicBezTo>
                  <a:cubicBezTo>
                    <a:pt x="9" y="21"/>
                    <a:pt x="10" y="16"/>
                    <a:pt x="12" y="13"/>
                  </a:cubicBezTo>
                  <a:cubicBezTo>
                    <a:pt x="15" y="10"/>
                    <a:pt x="18" y="9"/>
                    <a:pt x="21" y="9"/>
                  </a:cubicBezTo>
                  <a:cubicBezTo>
                    <a:pt x="25" y="9"/>
                    <a:pt x="28" y="10"/>
                    <a:pt x="30" y="13"/>
                  </a:cubicBezTo>
                  <a:cubicBezTo>
                    <a:pt x="32" y="16"/>
                    <a:pt x="34" y="21"/>
                    <a:pt x="34" y="27"/>
                  </a:cubicBezTo>
                  <a:cubicBezTo>
                    <a:pt x="34" y="33"/>
                    <a:pt x="32" y="37"/>
                    <a:pt x="30" y="4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8" name="ïśļïḑê">
              <a:extLst>
                <a:ext uri="{FF2B5EF4-FFF2-40B4-BE49-F238E27FC236}">
                  <a16:creationId xmlns:a16="http://schemas.microsoft.com/office/drawing/2014/main" id="{D633A5E8-A5C2-4B0B-A480-D58C4468AE43}"/>
                </a:ext>
              </a:extLst>
            </p:cNvPr>
            <p:cNvSpPr/>
            <p:nvPr/>
          </p:nvSpPr>
          <p:spPr bwMode="auto">
            <a:xfrm>
              <a:off x="7112000" y="4022726"/>
              <a:ext cx="107950" cy="188913"/>
            </a:xfrm>
            <a:custGeom>
              <a:avLst/>
              <a:gdLst>
                <a:gd name="T0" fmla="*/ 0 w 68"/>
                <a:gd name="T1" fmla="*/ 119 h 119"/>
                <a:gd name="T2" fmla="*/ 20 w 68"/>
                <a:gd name="T3" fmla="*/ 119 h 119"/>
                <a:gd name="T4" fmla="*/ 20 w 68"/>
                <a:gd name="T5" fmla="*/ 69 h 119"/>
                <a:gd name="T6" fmla="*/ 61 w 68"/>
                <a:gd name="T7" fmla="*/ 69 h 119"/>
                <a:gd name="T8" fmla="*/ 61 w 68"/>
                <a:gd name="T9" fmla="*/ 48 h 119"/>
                <a:gd name="T10" fmla="*/ 20 w 68"/>
                <a:gd name="T11" fmla="*/ 48 h 119"/>
                <a:gd name="T12" fmla="*/ 20 w 68"/>
                <a:gd name="T13" fmla="*/ 21 h 119"/>
                <a:gd name="T14" fmla="*/ 68 w 68"/>
                <a:gd name="T15" fmla="*/ 21 h 119"/>
                <a:gd name="T16" fmla="*/ 68 w 68"/>
                <a:gd name="T17" fmla="*/ 0 h 119"/>
                <a:gd name="T18" fmla="*/ 0 w 68"/>
                <a:gd name="T19" fmla="*/ 0 h 119"/>
                <a:gd name="T20" fmla="*/ 0 w 68"/>
                <a:gd name="T2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119">
                  <a:moveTo>
                    <a:pt x="0" y="119"/>
                  </a:moveTo>
                  <a:lnTo>
                    <a:pt x="20" y="119"/>
                  </a:lnTo>
                  <a:lnTo>
                    <a:pt x="20" y="69"/>
                  </a:lnTo>
                  <a:lnTo>
                    <a:pt x="61" y="69"/>
                  </a:lnTo>
                  <a:lnTo>
                    <a:pt x="61" y="48"/>
                  </a:lnTo>
                  <a:lnTo>
                    <a:pt x="20" y="48"/>
                  </a:lnTo>
                  <a:lnTo>
                    <a:pt x="20" y="21"/>
                  </a:lnTo>
                  <a:lnTo>
                    <a:pt x="68" y="21"/>
                  </a:lnTo>
                  <a:lnTo>
                    <a:pt x="68" y="0"/>
                  </a:lnTo>
                  <a:lnTo>
                    <a:pt x="0" y="0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9" name="îSľïde">
              <a:extLst>
                <a:ext uri="{FF2B5EF4-FFF2-40B4-BE49-F238E27FC236}">
                  <a16:creationId xmlns:a16="http://schemas.microsoft.com/office/drawing/2014/main" id="{A402306E-CAD3-4DB0-AF4E-997067554B60}"/>
                </a:ext>
              </a:extLst>
            </p:cNvPr>
            <p:cNvSpPr/>
            <p:nvPr/>
          </p:nvSpPr>
          <p:spPr bwMode="auto">
            <a:xfrm>
              <a:off x="7299325" y="4019551"/>
              <a:ext cx="130175" cy="195263"/>
            </a:xfrm>
            <a:custGeom>
              <a:avLst/>
              <a:gdLst>
                <a:gd name="T0" fmla="*/ 30 w 36"/>
                <a:gd name="T1" fmla="*/ 24 h 54"/>
                <a:gd name="T2" fmla="*/ 20 w 36"/>
                <a:gd name="T3" fmla="*/ 20 h 54"/>
                <a:gd name="T4" fmla="*/ 12 w 36"/>
                <a:gd name="T5" fmla="*/ 17 h 54"/>
                <a:gd name="T6" fmla="*/ 11 w 36"/>
                <a:gd name="T7" fmla="*/ 14 h 54"/>
                <a:gd name="T8" fmla="*/ 12 w 36"/>
                <a:gd name="T9" fmla="*/ 10 h 54"/>
                <a:gd name="T10" fmla="*/ 18 w 36"/>
                <a:gd name="T11" fmla="*/ 9 h 54"/>
                <a:gd name="T12" fmla="*/ 24 w 36"/>
                <a:gd name="T13" fmla="*/ 10 h 54"/>
                <a:gd name="T14" fmla="*/ 26 w 36"/>
                <a:gd name="T15" fmla="*/ 16 h 54"/>
                <a:gd name="T16" fmla="*/ 35 w 36"/>
                <a:gd name="T17" fmla="*/ 16 h 54"/>
                <a:gd name="T18" fmla="*/ 31 w 36"/>
                <a:gd name="T19" fmla="*/ 4 h 54"/>
                <a:gd name="T20" fmla="*/ 18 w 36"/>
                <a:gd name="T21" fmla="*/ 0 h 54"/>
                <a:gd name="T22" fmla="*/ 9 w 36"/>
                <a:gd name="T23" fmla="*/ 2 h 54"/>
                <a:gd name="T24" fmla="*/ 4 w 36"/>
                <a:gd name="T25" fmla="*/ 7 h 54"/>
                <a:gd name="T26" fmla="*/ 2 w 36"/>
                <a:gd name="T27" fmla="*/ 14 h 54"/>
                <a:gd name="T28" fmla="*/ 6 w 36"/>
                <a:gd name="T29" fmla="*/ 25 h 54"/>
                <a:gd name="T30" fmla="*/ 16 w 36"/>
                <a:gd name="T31" fmla="*/ 30 h 54"/>
                <a:gd name="T32" fmla="*/ 23 w 36"/>
                <a:gd name="T33" fmla="*/ 32 h 54"/>
                <a:gd name="T34" fmla="*/ 27 w 36"/>
                <a:gd name="T35" fmla="*/ 35 h 54"/>
                <a:gd name="T36" fmla="*/ 27 w 36"/>
                <a:gd name="T37" fmla="*/ 38 h 54"/>
                <a:gd name="T38" fmla="*/ 25 w 36"/>
                <a:gd name="T39" fmla="*/ 43 h 54"/>
                <a:gd name="T40" fmla="*/ 19 w 36"/>
                <a:gd name="T41" fmla="*/ 45 h 54"/>
                <a:gd name="T42" fmla="*/ 12 w 36"/>
                <a:gd name="T43" fmla="*/ 42 h 54"/>
                <a:gd name="T44" fmla="*/ 9 w 36"/>
                <a:gd name="T45" fmla="*/ 35 h 54"/>
                <a:gd name="T46" fmla="*/ 0 w 36"/>
                <a:gd name="T47" fmla="*/ 36 h 54"/>
                <a:gd name="T48" fmla="*/ 6 w 36"/>
                <a:gd name="T49" fmla="*/ 49 h 54"/>
                <a:gd name="T50" fmla="*/ 19 w 36"/>
                <a:gd name="T51" fmla="*/ 54 h 54"/>
                <a:gd name="T52" fmla="*/ 28 w 36"/>
                <a:gd name="T53" fmla="*/ 52 h 54"/>
                <a:gd name="T54" fmla="*/ 34 w 36"/>
                <a:gd name="T55" fmla="*/ 46 h 54"/>
                <a:gd name="T56" fmla="*/ 36 w 36"/>
                <a:gd name="T57" fmla="*/ 38 h 54"/>
                <a:gd name="T58" fmla="*/ 35 w 36"/>
                <a:gd name="T59" fmla="*/ 29 h 54"/>
                <a:gd name="T60" fmla="*/ 30 w 36"/>
                <a:gd name="T61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54">
                  <a:moveTo>
                    <a:pt x="30" y="24"/>
                  </a:moveTo>
                  <a:cubicBezTo>
                    <a:pt x="28" y="23"/>
                    <a:pt x="24" y="22"/>
                    <a:pt x="20" y="20"/>
                  </a:cubicBezTo>
                  <a:cubicBezTo>
                    <a:pt x="16" y="19"/>
                    <a:pt x="13" y="18"/>
                    <a:pt x="12" y="17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1" y="12"/>
                    <a:pt x="11" y="11"/>
                    <a:pt x="12" y="10"/>
                  </a:cubicBezTo>
                  <a:cubicBezTo>
                    <a:pt x="13" y="9"/>
                    <a:pt x="15" y="9"/>
                    <a:pt x="18" y="9"/>
                  </a:cubicBezTo>
                  <a:cubicBezTo>
                    <a:pt x="21" y="9"/>
                    <a:pt x="22" y="9"/>
                    <a:pt x="24" y="10"/>
                  </a:cubicBezTo>
                  <a:cubicBezTo>
                    <a:pt x="25" y="12"/>
                    <a:pt x="26" y="13"/>
                    <a:pt x="2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1"/>
                    <a:pt x="33" y="7"/>
                    <a:pt x="31" y="4"/>
                  </a:cubicBezTo>
                  <a:cubicBezTo>
                    <a:pt x="28" y="1"/>
                    <a:pt x="24" y="0"/>
                    <a:pt x="18" y="0"/>
                  </a:cubicBezTo>
                  <a:cubicBezTo>
                    <a:pt x="15" y="0"/>
                    <a:pt x="12" y="0"/>
                    <a:pt x="9" y="2"/>
                  </a:cubicBezTo>
                  <a:cubicBezTo>
                    <a:pt x="7" y="3"/>
                    <a:pt x="5" y="5"/>
                    <a:pt x="4" y="7"/>
                  </a:cubicBezTo>
                  <a:cubicBezTo>
                    <a:pt x="3" y="9"/>
                    <a:pt x="2" y="12"/>
                    <a:pt x="2" y="14"/>
                  </a:cubicBezTo>
                  <a:cubicBezTo>
                    <a:pt x="2" y="19"/>
                    <a:pt x="3" y="22"/>
                    <a:pt x="6" y="25"/>
                  </a:cubicBezTo>
                  <a:cubicBezTo>
                    <a:pt x="8" y="27"/>
                    <a:pt x="11" y="29"/>
                    <a:pt x="16" y="30"/>
                  </a:cubicBezTo>
                  <a:cubicBezTo>
                    <a:pt x="20" y="31"/>
                    <a:pt x="22" y="32"/>
                    <a:pt x="23" y="32"/>
                  </a:cubicBezTo>
                  <a:cubicBezTo>
                    <a:pt x="25" y="33"/>
                    <a:pt x="26" y="34"/>
                    <a:pt x="27" y="35"/>
                  </a:cubicBezTo>
                  <a:cubicBezTo>
                    <a:pt x="27" y="35"/>
                    <a:pt x="27" y="36"/>
                    <a:pt x="27" y="38"/>
                  </a:cubicBezTo>
                  <a:cubicBezTo>
                    <a:pt x="27" y="40"/>
                    <a:pt x="27" y="41"/>
                    <a:pt x="25" y="43"/>
                  </a:cubicBezTo>
                  <a:cubicBezTo>
                    <a:pt x="24" y="44"/>
                    <a:pt x="22" y="45"/>
                    <a:pt x="19" y="45"/>
                  </a:cubicBezTo>
                  <a:cubicBezTo>
                    <a:pt x="16" y="45"/>
                    <a:pt x="14" y="44"/>
                    <a:pt x="12" y="42"/>
                  </a:cubicBezTo>
                  <a:cubicBezTo>
                    <a:pt x="11" y="41"/>
                    <a:pt x="10" y="38"/>
                    <a:pt x="9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42"/>
                    <a:pt x="3" y="46"/>
                    <a:pt x="6" y="49"/>
                  </a:cubicBezTo>
                  <a:cubicBezTo>
                    <a:pt x="9" y="52"/>
                    <a:pt x="13" y="54"/>
                    <a:pt x="19" y="54"/>
                  </a:cubicBezTo>
                  <a:cubicBezTo>
                    <a:pt x="22" y="54"/>
                    <a:pt x="26" y="53"/>
                    <a:pt x="28" y="52"/>
                  </a:cubicBezTo>
                  <a:cubicBezTo>
                    <a:pt x="31" y="51"/>
                    <a:pt x="33" y="49"/>
                    <a:pt x="34" y="46"/>
                  </a:cubicBezTo>
                  <a:cubicBezTo>
                    <a:pt x="36" y="43"/>
                    <a:pt x="36" y="41"/>
                    <a:pt x="36" y="38"/>
                  </a:cubicBezTo>
                  <a:cubicBezTo>
                    <a:pt x="36" y="34"/>
                    <a:pt x="36" y="32"/>
                    <a:pt x="35" y="29"/>
                  </a:cubicBezTo>
                  <a:cubicBezTo>
                    <a:pt x="33" y="27"/>
                    <a:pt x="32" y="25"/>
                    <a:pt x="30" y="24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60" name="iṧḻïdé">
              <a:extLst>
                <a:ext uri="{FF2B5EF4-FFF2-40B4-BE49-F238E27FC236}">
                  <a16:creationId xmlns:a16="http://schemas.microsoft.com/office/drawing/2014/main" id="{C1705A34-3DB6-437A-A1BB-8BD2B4CCA0CF}"/>
                </a:ext>
              </a:extLst>
            </p:cNvPr>
            <p:cNvSpPr/>
            <p:nvPr/>
          </p:nvSpPr>
          <p:spPr bwMode="auto">
            <a:xfrm>
              <a:off x="7450138" y="4019551"/>
              <a:ext cx="141288" cy="195263"/>
            </a:xfrm>
            <a:custGeom>
              <a:avLst/>
              <a:gdLst>
                <a:gd name="T0" fmla="*/ 26 w 39"/>
                <a:gd name="T1" fmla="*/ 42 h 54"/>
                <a:gd name="T2" fmla="*/ 20 w 39"/>
                <a:gd name="T3" fmla="*/ 45 h 54"/>
                <a:gd name="T4" fmla="*/ 13 w 39"/>
                <a:gd name="T5" fmla="*/ 41 h 54"/>
                <a:gd name="T6" fmla="*/ 10 w 39"/>
                <a:gd name="T7" fmla="*/ 26 h 54"/>
                <a:gd name="T8" fmla="*/ 13 w 39"/>
                <a:gd name="T9" fmla="*/ 13 h 54"/>
                <a:gd name="T10" fmla="*/ 21 w 39"/>
                <a:gd name="T11" fmla="*/ 9 h 54"/>
                <a:gd name="T12" fmla="*/ 27 w 39"/>
                <a:gd name="T13" fmla="*/ 11 h 54"/>
                <a:gd name="T14" fmla="*/ 30 w 39"/>
                <a:gd name="T15" fmla="*/ 18 h 54"/>
                <a:gd name="T16" fmla="*/ 39 w 39"/>
                <a:gd name="T17" fmla="*/ 15 h 54"/>
                <a:gd name="T18" fmla="*/ 34 w 39"/>
                <a:gd name="T19" fmla="*/ 6 h 54"/>
                <a:gd name="T20" fmla="*/ 21 w 39"/>
                <a:gd name="T21" fmla="*/ 0 h 54"/>
                <a:gd name="T22" fmla="*/ 6 w 39"/>
                <a:gd name="T23" fmla="*/ 7 h 54"/>
                <a:gd name="T24" fmla="*/ 0 w 39"/>
                <a:gd name="T25" fmla="*/ 27 h 54"/>
                <a:gd name="T26" fmla="*/ 6 w 39"/>
                <a:gd name="T27" fmla="*/ 47 h 54"/>
                <a:gd name="T28" fmla="*/ 20 w 39"/>
                <a:gd name="T29" fmla="*/ 54 h 54"/>
                <a:gd name="T30" fmla="*/ 32 w 39"/>
                <a:gd name="T31" fmla="*/ 50 h 54"/>
                <a:gd name="T32" fmla="*/ 39 w 39"/>
                <a:gd name="T33" fmla="*/ 37 h 54"/>
                <a:gd name="T34" fmla="*/ 30 w 39"/>
                <a:gd name="T35" fmla="*/ 34 h 54"/>
                <a:gd name="T36" fmla="*/ 26 w 39"/>
                <a:gd name="T37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" h="54">
                  <a:moveTo>
                    <a:pt x="26" y="42"/>
                  </a:moveTo>
                  <a:cubicBezTo>
                    <a:pt x="25" y="44"/>
                    <a:pt x="23" y="45"/>
                    <a:pt x="20" y="45"/>
                  </a:cubicBezTo>
                  <a:cubicBezTo>
                    <a:pt x="17" y="45"/>
                    <a:pt x="15" y="43"/>
                    <a:pt x="13" y="41"/>
                  </a:cubicBezTo>
                  <a:cubicBezTo>
                    <a:pt x="10" y="38"/>
                    <a:pt x="10" y="33"/>
                    <a:pt x="10" y="26"/>
                  </a:cubicBezTo>
                  <a:cubicBezTo>
                    <a:pt x="10" y="20"/>
                    <a:pt x="11" y="16"/>
                    <a:pt x="13" y="13"/>
                  </a:cubicBezTo>
                  <a:cubicBezTo>
                    <a:pt x="15" y="10"/>
                    <a:pt x="17" y="9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8" y="13"/>
                    <a:pt x="29" y="15"/>
                    <a:pt x="30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8" y="11"/>
                    <a:pt x="36" y="8"/>
                    <a:pt x="34" y="6"/>
                  </a:cubicBezTo>
                  <a:cubicBezTo>
                    <a:pt x="31" y="2"/>
                    <a:pt x="26" y="0"/>
                    <a:pt x="21" y="0"/>
                  </a:cubicBezTo>
                  <a:cubicBezTo>
                    <a:pt x="15" y="0"/>
                    <a:pt x="10" y="2"/>
                    <a:pt x="6" y="7"/>
                  </a:cubicBezTo>
                  <a:cubicBezTo>
                    <a:pt x="2" y="12"/>
                    <a:pt x="0" y="19"/>
                    <a:pt x="0" y="27"/>
                  </a:cubicBezTo>
                  <a:cubicBezTo>
                    <a:pt x="0" y="35"/>
                    <a:pt x="2" y="42"/>
                    <a:pt x="6" y="47"/>
                  </a:cubicBezTo>
                  <a:cubicBezTo>
                    <a:pt x="10" y="51"/>
                    <a:pt x="15" y="54"/>
                    <a:pt x="20" y="54"/>
                  </a:cubicBezTo>
                  <a:cubicBezTo>
                    <a:pt x="25" y="54"/>
                    <a:pt x="29" y="52"/>
                    <a:pt x="32" y="50"/>
                  </a:cubicBezTo>
                  <a:cubicBezTo>
                    <a:pt x="35" y="47"/>
                    <a:pt x="37" y="43"/>
                    <a:pt x="39" y="37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7"/>
                    <a:pt x="28" y="40"/>
                    <a:pt x="26" y="42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61" name="íŝļíḑé">
              <a:extLst>
                <a:ext uri="{FF2B5EF4-FFF2-40B4-BE49-F238E27FC236}">
                  <a16:creationId xmlns:a16="http://schemas.microsoft.com/office/drawing/2014/main" id="{A842F89E-D88D-4D8D-A9B3-868DBBC2D5C5}"/>
                </a:ext>
              </a:extLst>
            </p:cNvPr>
            <p:cNvSpPr/>
            <p:nvPr/>
          </p:nvSpPr>
          <p:spPr bwMode="auto">
            <a:xfrm>
              <a:off x="7616825" y="4022726"/>
              <a:ext cx="31750" cy="188913"/>
            </a:xfrm>
            <a:prstGeom prst="rect">
              <a:avLst/>
            </a:pr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62" name="ï$ļiḑé">
              <a:extLst>
                <a:ext uri="{FF2B5EF4-FFF2-40B4-BE49-F238E27FC236}">
                  <a16:creationId xmlns:a16="http://schemas.microsoft.com/office/drawing/2014/main" id="{6DFEA774-122B-4DB8-9D71-4E32BE408BA9}"/>
                </a:ext>
              </a:extLst>
            </p:cNvPr>
            <p:cNvSpPr/>
            <p:nvPr/>
          </p:nvSpPr>
          <p:spPr bwMode="auto">
            <a:xfrm>
              <a:off x="7681913" y="4022726"/>
              <a:ext cx="119063" cy="188913"/>
            </a:xfrm>
            <a:custGeom>
              <a:avLst/>
              <a:gdLst>
                <a:gd name="T0" fmla="*/ 20 w 75"/>
                <a:gd name="T1" fmla="*/ 67 h 119"/>
                <a:gd name="T2" fmla="*/ 70 w 75"/>
                <a:gd name="T3" fmla="*/ 67 h 119"/>
                <a:gd name="T4" fmla="*/ 70 w 75"/>
                <a:gd name="T5" fmla="*/ 46 h 119"/>
                <a:gd name="T6" fmla="*/ 20 w 75"/>
                <a:gd name="T7" fmla="*/ 46 h 119"/>
                <a:gd name="T8" fmla="*/ 20 w 75"/>
                <a:gd name="T9" fmla="*/ 21 h 119"/>
                <a:gd name="T10" fmla="*/ 72 w 75"/>
                <a:gd name="T11" fmla="*/ 21 h 119"/>
                <a:gd name="T12" fmla="*/ 72 w 75"/>
                <a:gd name="T13" fmla="*/ 0 h 119"/>
                <a:gd name="T14" fmla="*/ 0 w 75"/>
                <a:gd name="T15" fmla="*/ 0 h 119"/>
                <a:gd name="T16" fmla="*/ 0 w 75"/>
                <a:gd name="T17" fmla="*/ 119 h 119"/>
                <a:gd name="T18" fmla="*/ 75 w 75"/>
                <a:gd name="T19" fmla="*/ 119 h 119"/>
                <a:gd name="T20" fmla="*/ 75 w 75"/>
                <a:gd name="T21" fmla="*/ 99 h 119"/>
                <a:gd name="T22" fmla="*/ 20 w 75"/>
                <a:gd name="T23" fmla="*/ 99 h 119"/>
                <a:gd name="T24" fmla="*/ 20 w 75"/>
                <a:gd name="T25" fmla="*/ 6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19">
                  <a:moveTo>
                    <a:pt x="20" y="67"/>
                  </a:moveTo>
                  <a:lnTo>
                    <a:pt x="70" y="67"/>
                  </a:lnTo>
                  <a:lnTo>
                    <a:pt x="70" y="46"/>
                  </a:lnTo>
                  <a:lnTo>
                    <a:pt x="20" y="46"/>
                  </a:lnTo>
                  <a:lnTo>
                    <a:pt x="20" y="21"/>
                  </a:lnTo>
                  <a:lnTo>
                    <a:pt x="72" y="21"/>
                  </a:lnTo>
                  <a:lnTo>
                    <a:pt x="72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75" y="119"/>
                  </a:lnTo>
                  <a:lnTo>
                    <a:pt x="75" y="99"/>
                  </a:lnTo>
                  <a:lnTo>
                    <a:pt x="20" y="99"/>
                  </a:lnTo>
                  <a:lnTo>
                    <a:pt x="20" y="67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63" name="îṧļïde">
              <a:extLst>
                <a:ext uri="{FF2B5EF4-FFF2-40B4-BE49-F238E27FC236}">
                  <a16:creationId xmlns:a16="http://schemas.microsoft.com/office/drawing/2014/main" id="{EB4C7614-7953-4AFE-A83B-59862BB2089B}"/>
                </a:ext>
              </a:extLst>
            </p:cNvPr>
            <p:cNvSpPr/>
            <p:nvPr/>
          </p:nvSpPr>
          <p:spPr bwMode="auto">
            <a:xfrm>
              <a:off x="7829550" y="4022726"/>
              <a:ext cx="125413" cy="188913"/>
            </a:xfrm>
            <a:custGeom>
              <a:avLst/>
              <a:gdLst>
                <a:gd name="T0" fmla="*/ 61 w 79"/>
                <a:gd name="T1" fmla="*/ 80 h 119"/>
                <a:gd name="T2" fmla="*/ 20 w 79"/>
                <a:gd name="T3" fmla="*/ 0 h 119"/>
                <a:gd name="T4" fmla="*/ 0 w 79"/>
                <a:gd name="T5" fmla="*/ 0 h 119"/>
                <a:gd name="T6" fmla="*/ 0 w 79"/>
                <a:gd name="T7" fmla="*/ 119 h 119"/>
                <a:gd name="T8" fmla="*/ 18 w 79"/>
                <a:gd name="T9" fmla="*/ 119 h 119"/>
                <a:gd name="T10" fmla="*/ 18 w 79"/>
                <a:gd name="T11" fmla="*/ 42 h 119"/>
                <a:gd name="T12" fmla="*/ 59 w 79"/>
                <a:gd name="T13" fmla="*/ 119 h 119"/>
                <a:gd name="T14" fmla="*/ 79 w 79"/>
                <a:gd name="T15" fmla="*/ 119 h 119"/>
                <a:gd name="T16" fmla="*/ 79 w 79"/>
                <a:gd name="T17" fmla="*/ 0 h 119"/>
                <a:gd name="T18" fmla="*/ 61 w 79"/>
                <a:gd name="T19" fmla="*/ 0 h 119"/>
                <a:gd name="T20" fmla="*/ 61 w 79"/>
                <a:gd name="T21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9">
                  <a:moveTo>
                    <a:pt x="61" y="8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18" y="119"/>
                  </a:lnTo>
                  <a:lnTo>
                    <a:pt x="18" y="42"/>
                  </a:lnTo>
                  <a:lnTo>
                    <a:pt x="59" y="119"/>
                  </a:lnTo>
                  <a:lnTo>
                    <a:pt x="79" y="119"/>
                  </a:lnTo>
                  <a:lnTo>
                    <a:pt x="79" y="0"/>
                  </a:lnTo>
                  <a:lnTo>
                    <a:pt x="61" y="0"/>
                  </a:lnTo>
                  <a:lnTo>
                    <a:pt x="61" y="8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64" name="íşlîḍè">
              <a:extLst>
                <a:ext uri="{FF2B5EF4-FFF2-40B4-BE49-F238E27FC236}">
                  <a16:creationId xmlns:a16="http://schemas.microsoft.com/office/drawing/2014/main" id="{A97EEFF7-0606-4EA3-83EB-A48D94B1A6C0}"/>
                </a:ext>
              </a:extLst>
            </p:cNvPr>
            <p:cNvSpPr/>
            <p:nvPr/>
          </p:nvSpPr>
          <p:spPr bwMode="auto">
            <a:xfrm>
              <a:off x="7985125" y="4019551"/>
              <a:ext cx="136525" cy="195263"/>
            </a:xfrm>
            <a:custGeom>
              <a:avLst/>
              <a:gdLst>
                <a:gd name="T0" fmla="*/ 26 w 38"/>
                <a:gd name="T1" fmla="*/ 42 h 54"/>
                <a:gd name="T2" fmla="*/ 20 w 38"/>
                <a:gd name="T3" fmla="*/ 45 h 54"/>
                <a:gd name="T4" fmla="*/ 12 w 38"/>
                <a:gd name="T5" fmla="*/ 41 h 54"/>
                <a:gd name="T6" fmla="*/ 9 w 38"/>
                <a:gd name="T7" fmla="*/ 26 h 54"/>
                <a:gd name="T8" fmla="*/ 12 w 38"/>
                <a:gd name="T9" fmla="*/ 13 h 54"/>
                <a:gd name="T10" fmla="*/ 20 w 38"/>
                <a:gd name="T11" fmla="*/ 9 h 54"/>
                <a:gd name="T12" fmla="*/ 26 w 38"/>
                <a:gd name="T13" fmla="*/ 11 h 54"/>
                <a:gd name="T14" fmla="*/ 29 w 38"/>
                <a:gd name="T15" fmla="*/ 18 h 54"/>
                <a:gd name="T16" fmla="*/ 38 w 38"/>
                <a:gd name="T17" fmla="*/ 15 h 54"/>
                <a:gd name="T18" fmla="*/ 34 w 38"/>
                <a:gd name="T19" fmla="*/ 6 h 54"/>
                <a:gd name="T20" fmla="*/ 21 w 38"/>
                <a:gd name="T21" fmla="*/ 0 h 54"/>
                <a:gd name="T22" fmla="*/ 6 w 38"/>
                <a:gd name="T23" fmla="*/ 7 h 54"/>
                <a:gd name="T24" fmla="*/ 0 w 38"/>
                <a:gd name="T25" fmla="*/ 27 h 54"/>
                <a:gd name="T26" fmla="*/ 6 w 38"/>
                <a:gd name="T27" fmla="*/ 47 h 54"/>
                <a:gd name="T28" fmla="*/ 20 w 38"/>
                <a:gd name="T29" fmla="*/ 54 h 54"/>
                <a:gd name="T30" fmla="*/ 32 w 38"/>
                <a:gd name="T31" fmla="*/ 50 h 54"/>
                <a:gd name="T32" fmla="*/ 38 w 38"/>
                <a:gd name="T33" fmla="*/ 37 h 54"/>
                <a:gd name="T34" fmla="*/ 30 w 38"/>
                <a:gd name="T35" fmla="*/ 34 h 54"/>
                <a:gd name="T36" fmla="*/ 26 w 38"/>
                <a:gd name="T37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4">
                  <a:moveTo>
                    <a:pt x="26" y="42"/>
                  </a:moveTo>
                  <a:cubicBezTo>
                    <a:pt x="24" y="44"/>
                    <a:pt x="22" y="45"/>
                    <a:pt x="20" y="45"/>
                  </a:cubicBezTo>
                  <a:cubicBezTo>
                    <a:pt x="17" y="45"/>
                    <a:pt x="14" y="43"/>
                    <a:pt x="12" y="41"/>
                  </a:cubicBezTo>
                  <a:cubicBezTo>
                    <a:pt x="10" y="38"/>
                    <a:pt x="9" y="33"/>
                    <a:pt x="9" y="26"/>
                  </a:cubicBezTo>
                  <a:cubicBezTo>
                    <a:pt x="9" y="20"/>
                    <a:pt x="10" y="16"/>
                    <a:pt x="12" y="13"/>
                  </a:cubicBezTo>
                  <a:cubicBezTo>
                    <a:pt x="14" y="10"/>
                    <a:pt x="17" y="9"/>
                    <a:pt x="20" y="9"/>
                  </a:cubicBezTo>
                  <a:cubicBezTo>
                    <a:pt x="23" y="9"/>
                    <a:pt x="25" y="10"/>
                    <a:pt x="26" y="11"/>
                  </a:cubicBezTo>
                  <a:cubicBezTo>
                    <a:pt x="28" y="13"/>
                    <a:pt x="29" y="15"/>
                    <a:pt x="29" y="18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1"/>
                    <a:pt x="36" y="8"/>
                    <a:pt x="34" y="6"/>
                  </a:cubicBezTo>
                  <a:cubicBezTo>
                    <a:pt x="30" y="2"/>
                    <a:pt x="26" y="0"/>
                    <a:pt x="21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2" y="12"/>
                    <a:pt x="0" y="19"/>
                    <a:pt x="0" y="27"/>
                  </a:cubicBezTo>
                  <a:cubicBezTo>
                    <a:pt x="0" y="35"/>
                    <a:pt x="2" y="42"/>
                    <a:pt x="6" y="47"/>
                  </a:cubicBezTo>
                  <a:cubicBezTo>
                    <a:pt x="9" y="51"/>
                    <a:pt x="14" y="54"/>
                    <a:pt x="20" y="54"/>
                  </a:cubicBezTo>
                  <a:cubicBezTo>
                    <a:pt x="25" y="54"/>
                    <a:pt x="29" y="52"/>
                    <a:pt x="32" y="50"/>
                  </a:cubicBezTo>
                  <a:cubicBezTo>
                    <a:pt x="35" y="47"/>
                    <a:pt x="37" y="43"/>
                    <a:pt x="38" y="37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7"/>
                    <a:pt x="28" y="40"/>
                    <a:pt x="26" y="42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65" name="îŝļîďé">
              <a:extLst>
                <a:ext uri="{FF2B5EF4-FFF2-40B4-BE49-F238E27FC236}">
                  <a16:creationId xmlns:a16="http://schemas.microsoft.com/office/drawing/2014/main" id="{A4A7C46E-F536-466A-B4B2-5E8C98281567}"/>
                </a:ext>
              </a:extLst>
            </p:cNvPr>
            <p:cNvSpPr/>
            <p:nvPr/>
          </p:nvSpPr>
          <p:spPr bwMode="auto">
            <a:xfrm>
              <a:off x="8150225" y="4022726"/>
              <a:ext cx="122238" cy="188913"/>
            </a:xfrm>
            <a:custGeom>
              <a:avLst/>
              <a:gdLst>
                <a:gd name="T0" fmla="*/ 21 w 77"/>
                <a:gd name="T1" fmla="*/ 67 h 119"/>
                <a:gd name="T2" fmla="*/ 71 w 77"/>
                <a:gd name="T3" fmla="*/ 67 h 119"/>
                <a:gd name="T4" fmla="*/ 71 w 77"/>
                <a:gd name="T5" fmla="*/ 46 h 119"/>
                <a:gd name="T6" fmla="*/ 21 w 77"/>
                <a:gd name="T7" fmla="*/ 46 h 119"/>
                <a:gd name="T8" fmla="*/ 21 w 77"/>
                <a:gd name="T9" fmla="*/ 21 h 119"/>
                <a:gd name="T10" fmla="*/ 75 w 77"/>
                <a:gd name="T11" fmla="*/ 21 h 119"/>
                <a:gd name="T12" fmla="*/ 75 w 77"/>
                <a:gd name="T13" fmla="*/ 0 h 119"/>
                <a:gd name="T14" fmla="*/ 0 w 77"/>
                <a:gd name="T15" fmla="*/ 0 h 119"/>
                <a:gd name="T16" fmla="*/ 0 w 77"/>
                <a:gd name="T17" fmla="*/ 119 h 119"/>
                <a:gd name="T18" fmla="*/ 77 w 77"/>
                <a:gd name="T19" fmla="*/ 119 h 119"/>
                <a:gd name="T20" fmla="*/ 77 w 77"/>
                <a:gd name="T21" fmla="*/ 99 h 119"/>
                <a:gd name="T22" fmla="*/ 21 w 77"/>
                <a:gd name="T23" fmla="*/ 99 h 119"/>
                <a:gd name="T24" fmla="*/ 21 w 77"/>
                <a:gd name="T25" fmla="*/ 6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19">
                  <a:moveTo>
                    <a:pt x="21" y="67"/>
                  </a:moveTo>
                  <a:lnTo>
                    <a:pt x="71" y="67"/>
                  </a:lnTo>
                  <a:lnTo>
                    <a:pt x="71" y="46"/>
                  </a:lnTo>
                  <a:lnTo>
                    <a:pt x="21" y="46"/>
                  </a:lnTo>
                  <a:lnTo>
                    <a:pt x="21" y="21"/>
                  </a:lnTo>
                  <a:lnTo>
                    <a:pt x="75" y="21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77" y="119"/>
                  </a:lnTo>
                  <a:lnTo>
                    <a:pt x="77" y="99"/>
                  </a:lnTo>
                  <a:lnTo>
                    <a:pt x="21" y="99"/>
                  </a:lnTo>
                  <a:lnTo>
                    <a:pt x="21" y="67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66" name="îŝlîḑê">
              <a:extLst>
                <a:ext uri="{FF2B5EF4-FFF2-40B4-BE49-F238E27FC236}">
                  <a16:creationId xmlns:a16="http://schemas.microsoft.com/office/drawing/2014/main" id="{49689CD2-38A0-4A4A-92A2-C31D66A692BA}"/>
                </a:ext>
              </a:extLst>
            </p:cNvPr>
            <p:cNvSpPr/>
            <p:nvPr/>
          </p:nvSpPr>
          <p:spPr bwMode="auto">
            <a:xfrm>
              <a:off x="8356600" y="4019551"/>
              <a:ext cx="147638" cy="195263"/>
            </a:xfrm>
            <a:custGeom>
              <a:avLst/>
              <a:gdLst>
                <a:gd name="T0" fmla="*/ 34 w 41"/>
                <a:gd name="T1" fmla="*/ 41 h 54"/>
                <a:gd name="T2" fmla="*/ 35 w 41"/>
                <a:gd name="T3" fmla="*/ 37 h 54"/>
                <a:gd name="T4" fmla="*/ 37 w 41"/>
                <a:gd name="T5" fmla="*/ 30 h 54"/>
                <a:gd name="T6" fmla="*/ 30 w 41"/>
                <a:gd name="T7" fmla="*/ 28 h 54"/>
                <a:gd name="T8" fmla="*/ 28 w 41"/>
                <a:gd name="T9" fmla="*/ 34 h 54"/>
                <a:gd name="T10" fmla="*/ 22 w 41"/>
                <a:gd name="T11" fmla="*/ 24 h 54"/>
                <a:gd name="T12" fmla="*/ 28 w 41"/>
                <a:gd name="T13" fmla="*/ 18 h 54"/>
                <a:gd name="T14" fmla="*/ 30 w 41"/>
                <a:gd name="T15" fmla="*/ 12 h 54"/>
                <a:gd name="T16" fmla="*/ 27 w 41"/>
                <a:gd name="T17" fmla="*/ 3 h 54"/>
                <a:gd name="T18" fmla="*/ 18 w 41"/>
                <a:gd name="T19" fmla="*/ 0 h 54"/>
                <a:gd name="T20" fmla="*/ 8 w 41"/>
                <a:gd name="T21" fmla="*/ 3 h 54"/>
                <a:gd name="T22" fmla="*/ 5 w 41"/>
                <a:gd name="T23" fmla="*/ 11 h 54"/>
                <a:gd name="T24" fmla="*/ 6 w 41"/>
                <a:gd name="T25" fmla="*/ 17 h 54"/>
                <a:gd name="T26" fmla="*/ 10 w 41"/>
                <a:gd name="T27" fmla="*/ 23 h 54"/>
                <a:gd name="T28" fmla="*/ 2 w 41"/>
                <a:gd name="T29" fmla="*/ 30 h 54"/>
                <a:gd name="T30" fmla="*/ 0 w 41"/>
                <a:gd name="T31" fmla="*/ 39 h 54"/>
                <a:gd name="T32" fmla="*/ 3 w 41"/>
                <a:gd name="T33" fmla="*/ 48 h 54"/>
                <a:gd name="T34" fmla="*/ 15 w 41"/>
                <a:gd name="T35" fmla="*/ 54 h 54"/>
                <a:gd name="T36" fmla="*/ 22 w 41"/>
                <a:gd name="T37" fmla="*/ 52 h 54"/>
                <a:gd name="T38" fmla="*/ 28 w 41"/>
                <a:gd name="T39" fmla="*/ 48 h 54"/>
                <a:gd name="T40" fmla="*/ 35 w 41"/>
                <a:gd name="T41" fmla="*/ 54 h 54"/>
                <a:gd name="T42" fmla="*/ 41 w 41"/>
                <a:gd name="T43" fmla="*/ 46 h 54"/>
                <a:gd name="T44" fmla="*/ 37 w 41"/>
                <a:gd name="T45" fmla="*/ 44 h 54"/>
                <a:gd name="T46" fmla="*/ 34 w 41"/>
                <a:gd name="T47" fmla="*/ 41 h 54"/>
                <a:gd name="T48" fmla="*/ 15 w 41"/>
                <a:gd name="T49" fmla="*/ 8 h 54"/>
                <a:gd name="T50" fmla="*/ 18 w 41"/>
                <a:gd name="T51" fmla="*/ 7 h 54"/>
                <a:gd name="T52" fmla="*/ 21 w 41"/>
                <a:gd name="T53" fmla="*/ 8 h 54"/>
                <a:gd name="T54" fmla="*/ 22 w 41"/>
                <a:gd name="T55" fmla="*/ 12 h 54"/>
                <a:gd name="T56" fmla="*/ 20 w 41"/>
                <a:gd name="T57" fmla="*/ 16 h 54"/>
                <a:gd name="T58" fmla="*/ 17 w 41"/>
                <a:gd name="T59" fmla="*/ 18 h 54"/>
                <a:gd name="T60" fmla="*/ 15 w 41"/>
                <a:gd name="T61" fmla="*/ 15 h 54"/>
                <a:gd name="T62" fmla="*/ 13 w 41"/>
                <a:gd name="T63" fmla="*/ 11 h 54"/>
                <a:gd name="T64" fmla="*/ 15 w 41"/>
                <a:gd name="T65" fmla="*/ 8 h 54"/>
                <a:gd name="T66" fmla="*/ 19 w 41"/>
                <a:gd name="T67" fmla="*/ 45 h 54"/>
                <a:gd name="T68" fmla="*/ 15 w 41"/>
                <a:gd name="T69" fmla="*/ 45 h 54"/>
                <a:gd name="T70" fmla="*/ 10 w 41"/>
                <a:gd name="T71" fmla="*/ 43 h 54"/>
                <a:gd name="T72" fmla="*/ 8 w 41"/>
                <a:gd name="T73" fmla="*/ 38 h 54"/>
                <a:gd name="T74" fmla="*/ 10 w 41"/>
                <a:gd name="T75" fmla="*/ 33 h 54"/>
                <a:gd name="T76" fmla="*/ 14 w 41"/>
                <a:gd name="T77" fmla="*/ 29 h 54"/>
                <a:gd name="T78" fmla="*/ 23 w 41"/>
                <a:gd name="T79" fmla="*/ 42 h 54"/>
                <a:gd name="T80" fmla="*/ 19 w 41"/>
                <a:gd name="T8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54">
                  <a:moveTo>
                    <a:pt x="34" y="41"/>
                  </a:moveTo>
                  <a:cubicBezTo>
                    <a:pt x="34" y="40"/>
                    <a:pt x="35" y="38"/>
                    <a:pt x="35" y="37"/>
                  </a:cubicBezTo>
                  <a:cubicBezTo>
                    <a:pt x="36" y="35"/>
                    <a:pt x="37" y="33"/>
                    <a:pt x="37" y="30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5" y="22"/>
                    <a:pt x="27" y="20"/>
                    <a:pt x="28" y="18"/>
                  </a:cubicBezTo>
                  <a:cubicBezTo>
                    <a:pt x="29" y="16"/>
                    <a:pt x="30" y="14"/>
                    <a:pt x="30" y="12"/>
                  </a:cubicBezTo>
                  <a:cubicBezTo>
                    <a:pt x="30" y="8"/>
                    <a:pt x="29" y="6"/>
                    <a:pt x="27" y="3"/>
                  </a:cubicBezTo>
                  <a:cubicBezTo>
                    <a:pt x="24" y="1"/>
                    <a:pt x="21" y="0"/>
                    <a:pt x="18" y="0"/>
                  </a:cubicBezTo>
                  <a:cubicBezTo>
                    <a:pt x="14" y="0"/>
                    <a:pt x="11" y="1"/>
                    <a:pt x="8" y="3"/>
                  </a:cubicBezTo>
                  <a:cubicBezTo>
                    <a:pt x="6" y="5"/>
                    <a:pt x="5" y="8"/>
                    <a:pt x="5" y="11"/>
                  </a:cubicBezTo>
                  <a:cubicBezTo>
                    <a:pt x="5" y="13"/>
                    <a:pt x="6" y="15"/>
                    <a:pt x="6" y="17"/>
                  </a:cubicBezTo>
                  <a:cubicBezTo>
                    <a:pt x="7" y="18"/>
                    <a:pt x="8" y="21"/>
                    <a:pt x="10" y="23"/>
                  </a:cubicBezTo>
                  <a:cubicBezTo>
                    <a:pt x="6" y="25"/>
                    <a:pt x="4" y="27"/>
                    <a:pt x="2" y="30"/>
                  </a:cubicBezTo>
                  <a:cubicBezTo>
                    <a:pt x="1" y="32"/>
                    <a:pt x="0" y="35"/>
                    <a:pt x="0" y="39"/>
                  </a:cubicBezTo>
                  <a:cubicBezTo>
                    <a:pt x="0" y="42"/>
                    <a:pt x="1" y="45"/>
                    <a:pt x="3" y="48"/>
                  </a:cubicBezTo>
                  <a:cubicBezTo>
                    <a:pt x="6" y="52"/>
                    <a:pt x="10" y="54"/>
                    <a:pt x="15" y="54"/>
                  </a:cubicBezTo>
                  <a:cubicBezTo>
                    <a:pt x="18" y="54"/>
                    <a:pt x="20" y="53"/>
                    <a:pt x="22" y="52"/>
                  </a:cubicBezTo>
                  <a:cubicBezTo>
                    <a:pt x="25" y="51"/>
                    <a:pt x="26" y="50"/>
                    <a:pt x="28" y="48"/>
                  </a:cubicBezTo>
                  <a:cubicBezTo>
                    <a:pt x="31" y="51"/>
                    <a:pt x="33" y="53"/>
                    <a:pt x="35" y="54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0" y="46"/>
                    <a:pt x="39" y="45"/>
                    <a:pt x="37" y="44"/>
                  </a:cubicBezTo>
                  <a:cubicBezTo>
                    <a:pt x="36" y="43"/>
                    <a:pt x="35" y="42"/>
                    <a:pt x="34" y="41"/>
                  </a:cubicBezTo>
                  <a:close/>
                  <a:moveTo>
                    <a:pt x="15" y="8"/>
                  </a:moveTo>
                  <a:cubicBezTo>
                    <a:pt x="15" y="7"/>
                    <a:pt x="16" y="7"/>
                    <a:pt x="18" y="7"/>
                  </a:cubicBezTo>
                  <a:cubicBezTo>
                    <a:pt x="19" y="7"/>
                    <a:pt x="20" y="7"/>
                    <a:pt x="21" y="8"/>
                  </a:cubicBezTo>
                  <a:cubicBezTo>
                    <a:pt x="22" y="9"/>
                    <a:pt x="22" y="10"/>
                    <a:pt x="22" y="12"/>
                  </a:cubicBezTo>
                  <a:cubicBezTo>
                    <a:pt x="22" y="13"/>
                    <a:pt x="21" y="15"/>
                    <a:pt x="20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4"/>
                    <a:pt x="13" y="12"/>
                    <a:pt x="13" y="11"/>
                  </a:cubicBezTo>
                  <a:cubicBezTo>
                    <a:pt x="13" y="10"/>
                    <a:pt x="14" y="9"/>
                    <a:pt x="15" y="8"/>
                  </a:cubicBezTo>
                  <a:close/>
                  <a:moveTo>
                    <a:pt x="19" y="45"/>
                  </a:moveTo>
                  <a:cubicBezTo>
                    <a:pt x="18" y="45"/>
                    <a:pt x="16" y="45"/>
                    <a:pt x="15" y="45"/>
                  </a:cubicBezTo>
                  <a:cubicBezTo>
                    <a:pt x="13" y="45"/>
                    <a:pt x="11" y="45"/>
                    <a:pt x="10" y="43"/>
                  </a:cubicBezTo>
                  <a:cubicBezTo>
                    <a:pt x="9" y="42"/>
                    <a:pt x="8" y="40"/>
                    <a:pt x="8" y="38"/>
                  </a:cubicBezTo>
                  <a:cubicBezTo>
                    <a:pt x="8" y="36"/>
                    <a:pt x="9" y="35"/>
                    <a:pt x="10" y="33"/>
                  </a:cubicBezTo>
                  <a:cubicBezTo>
                    <a:pt x="11" y="32"/>
                    <a:pt x="12" y="30"/>
                    <a:pt x="14" y="2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0" y="44"/>
                    <a:pt x="19" y="45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67" name="îṣḷïdè">
              <a:extLst>
                <a:ext uri="{FF2B5EF4-FFF2-40B4-BE49-F238E27FC236}">
                  <a16:creationId xmlns:a16="http://schemas.microsoft.com/office/drawing/2014/main" id="{10B2D671-5BBC-4583-8C52-9F694A501BB1}"/>
                </a:ext>
              </a:extLst>
            </p:cNvPr>
            <p:cNvSpPr/>
            <p:nvPr/>
          </p:nvSpPr>
          <p:spPr bwMode="auto">
            <a:xfrm>
              <a:off x="8572500" y="4022726"/>
              <a:ext cx="127000" cy="188913"/>
            </a:xfrm>
            <a:custGeom>
              <a:avLst/>
              <a:gdLst>
                <a:gd name="T0" fmla="*/ 0 w 80"/>
                <a:gd name="T1" fmla="*/ 21 h 119"/>
                <a:gd name="T2" fmla="*/ 30 w 80"/>
                <a:gd name="T3" fmla="*/ 21 h 119"/>
                <a:gd name="T4" fmla="*/ 30 w 80"/>
                <a:gd name="T5" fmla="*/ 119 h 119"/>
                <a:gd name="T6" fmla="*/ 50 w 80"/>
                <a:gd name="T7" fmla="*/ 119 h 119"/>
                <a:gd name="T8" fmla="*/ 50 w 80"/>
                <a:gd name="T9" fmla="*/ 21 h 119"/>
                <a:gd name="T10" fmla="*/ 80 w 80"/>
                <a:gd name="T11" fmla="*/ 21 h 119"/>
                <a:gd name="T12" fmla="*/ 80 w 80"/>
                <a:gd name="T13" fmla="*/ 0 h 119"/>
                <a:gd name="T14" fmla="*/ 0 w 80"/>
                <a:gd name="T15" fmla="*/ 0 h 119"/>
                <a:gd name="T16" fmla="*/ 0 w 80"/>
                <a:gd name="T17" fmla="*/ 2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19">
                  <a:moveTo>
                    <a:pt x="0" y="21"/>
                  </a:moveTo>
                  <a:lnTo>
                    <a:pt x="30" y="21"/>
                  </a:lnTo>
                  <a:lnTo>
                    <a:pt x="30" y="119"/>
                  </a:lnTo>
                  <a:lnTo>
                    <a:pt x="50" y="119"/>
                  </a:lnTo>
                  <a:lnTo>
                    <a:pt x="50" y="21"/>
                  </a:lnTo>
                  <a:lnTo>
                    <a:pt x="80" y="21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68" name="íśļîḍè">
              <a:extLst>
                <a:ext uri="{FF2B5EF4-FFF2-40B4-BE49-F238E27FC236}">
                  <a16:creationId xmlns:a16="http://schemas.microsoft.com/office/drawing/2014/main" id="{33DCAB73-131F-460A-A83F-6D9EC6AB510B}"/>
                </a:ext>
              </a:extLst>
            </p:cNvPr>
            <p:cNvSpPr/>
            <p:nvPr/>
          </p:nvSpPr>
          <p:spPr bwMode="auto">
            <a:xfrm>
              <a:off x="8720138" y="4022726"/>
              <a:ext cx="122238" cy="188913"/>
            </a:xfrm>
            <a:custGeom>
              <a:avLst/>
              <a:gdLst>
                <a:gd name="T0" fmla="*/ 21 w 77"/>
                <a:gd name="T1" fmla="*/ 67 h 119"/>
                <a:gd name="T2" fmla="*/ 71 w 77"/>
                <a:gd name="T3" fmla="*/ 67 h 119"/>
                <a:gd name="T4" fmla="*/ 71 w 77"/>
                <a:gd name="T5" fmla="*/ 46 h 119"/>
                <a:gd name="T6" fmla="*/ 21 w 77"/>
                <a:gd name="T7" fmla="*/ 46 h 119"/>
                <a:gd name="T8" fmla="*/ 21 w 77"/>
                <a:gd name="T9" fmla="*/ 21 h 119"/>
                <a:gd name="T10" fmla="*/ 75 w 77"/>
                <a:gd name="T11" fmla="*/ 21 h 119"/>
                <a:gd name="T12" fmla="*/ 75 w 77"/>
                <a:gd name="T13" fmla="*/ 0 h 119"/>
                <a:gd name="T14" fmla="*/ 0 w 77"/>
                <a:gd name="T15" fmla="*/ 0 h 119"/>
                <a:gd name="T16" fmla="*/ 0 w 77"/>
                <a:gd name="T17" fmla="*/ 119 h 119"/>
                <a:gd name="T18" fmla="*/ 77 w 77"/>
                <a:gd name="T19" fmla="*/ 119 h 119"/>
                <a:gd name="T20" fmla="*/ 77 w 77"/>
                <a:gd name="T21" fmla="*/ 99 h 119"/>
                <a:gd name="T22" fmla="*/ 21 w 77"/>
                <a:gd name="T23" fmla="*/ 99 h 119"/>
                <a:gd name="T24" fmla="*/ 21 w 77"/>
                <a:gd name="T25" fmla="*/ 6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19">
                  <a:moveTo>
                    <a:pt x="21" y="67"/>
                  </a:moveTo>
                  <a:lnTo>
                    <a:pt x="71" y="67"/>
                  </a:lnTo>
                  <a:lnTo>
                    <a:pt x="71" y="46"/>
                  </a:lnTo>
                  <a:lnTo>
                    <a:pt x="21" y="46"/>
                  </a:lnTo>
                  <a:lnTo>
                    <a:pt x="21" y="21"/>
                  </a:lnTo>
                  <a:lnTo>
                    <a:pt x="75" y="21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77" y="119"/>
                  </a:lnTo>
                  <a:lnTo>
                    <a:pt x="77" y="99"/>
                  </a:lnTo>
                  <a:lnTo>
                    <a:pt x="21" y="99"/>
                  </a:lnTo>
                  <a:lnTo>
                    <a:pt x="21" y="67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69" name="íśļïḍe">
              <a:extLst>
                <a:ext uri="{FF2B5EF4-FFF2-40B4-BE49-F238E27FC236}">
                  <a16:creationId xmlns:a16="http://schemas.microsoft.com/office/drawing/2014/main" id="{6EE01307-BAB0-4B5F-B416-FA63FD758A03}"/>
                </a:ext>
              </a:extLst>
            </p:cNvPr>
            <p:cNvSpPr/>
            <p:nvPr/>
          </p:nvSpPr>
          <p:spPr bwMode="auto">
            <a:xfrm>
              <a:off x="8864600" y="4019551"/>
              <a:ext cx="136525" cy="195263"/>
            </a:xfrm>
            <a:custGeom>
              <a:avLst/>
              <a:gdLst>
                <a:gd name="T0" fmla="*/ 26 w 38"/>
                <a:gd name="T1" fmla="*/ 42 h 54"/>
                <a:gd name="T2" fmla="*/ 20 w 38"/>
                <a:gd name="T3" fmla="*/ 45 h 54"/>
                <a:gd name="T4" fmla="*/ 12 w 38"/>
                <a:gd name="T5" fmla="*/ 41 h 54"/>
                <a:gd name="T6" fmla="*/ 9 w 38"/>
                <a:gd name="T7" fmla="*/ 26 h 54"/>
                <a:gd name="T8" fmla="*/ 12 w 38"/>
                <a:gd name="T9" fmla="*/ 13 h 54"/>
                <a:gd name="T10" fmla="*/ 20 w 38"/>
                <a:gd name="T11" fmla="*/ 9 h 54"/>
                <a:gd name="T12" fmla="*/ 26 w 38"/>
                <a:gd name="T13" fmla="*/ 11 h 54"/>
                <a:gd name="T14" fmla="*/ 29 w 38"/>
                <a:gd name="T15" fmla="*/ 18 h 54"/>
                <a:gd name="T16" fmla="*/ 38 w 38"/>
                <a:gd name="T17" fmla="*/ 15 h 54"/>
                <a:gd name="T18" fmla="*/ 33 w 38"/>
                <a:gd name="T19" fmla="*/ 6 h 54"/>
                <a:gd name="T20" fmla="*/ 20 w 38"/>
                <a:gd name="T21" fmla="*/ 0 h 54"/>
                <a:gd name="T22" fmla="*/ 5 w 38"/>
                <a:gd name="T23" fmla="*/ 7 h 54"/>
                <a:gd name="T24" fmla="*/ 0 w 38"/>
                <a:gd name="T25" fmla="*/ 27 h 54"/>
                <a:gd name="T26" fmla="*/ 5 w 38"/>
                <a:gd name="T27" fmla="*/ 47 h 54"/>
                <a:gd name="T28" fmla="*/ 20 w 38"/>
                <a:gd name="T29" fmla="*/ 54 h 54"/>
                <a:gd name="T30" fmla="*/ 31 w 38"/>
                <a:gd name="T31" fmla="*/ 50 h 54"/>
                <a:gd name="T32" fmla="*/ 38 w 38"/>
                <a:gd name="T33" fmla="*/ 37 h 54"/>
                <a:gd name="T34" fmla="*/ 29 w 38"/>
                <a:gd name="T35" fmla="*/ 34 h 54"/>
                <a:gd name="T36" fmla="*/ 26 w 38"/>
                <a:gd name="T37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4">
                  <a:moveTo>
                    <a:pt x="26" y="42"/>
                  </a:moveTo>
                  <a:cubicBezTo>
                    <a:pt x="24" y="44"/>
                    <a:pt x="22" y="45"/>
                    <a:pt x="20" y="45"/>
                  </a:cubicBezTo>
                  <a:cubicBezTo>
                    <a:pt x="16" y="45"/>
                    <a:pt x="14" y="43"/>
                    <a:pt x="12" y="41"/>
                  </a:cubicBezTo>
                  <a:cubicBezTo>
                    <a:pt x="10" y="38"/>
                    <a:pt x="9" y="33"/>
                    <a:pt x="9" y="26"/>
                  </a:cubicBezTo>
                  <a:cubicBezTo>
                    <a:pt x="9" y="20"/>
                    <a:pt x="10" y="16"/>
                    <a:pt x="12" y="13"/>
                  </a:cubicBezTo>
                  <a:cubicBezTo>
                    <a:pt x="14" y="10"/>
                    <a:pt x="17" y="9"/>
                    <a:pt x="20" y="9"/>
                  </a:cubicBezTo>
                  <a:cubicBezTo>
                    <a:pt x="22" y="9"/>
                    <a:pt x="24" y="10"/>
                    <a:pt x="26" y="11"/>
                  </a:cubicBezTo>
                  <a:cubicBezTo>
                    <a:pt x="28" y="13"/>
                    <a:pt x="29" y="15"/>
                    <a:pt x="29" y="18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1"/>
                    <a:pt x="35" y="8"/>
                    <a:pt x="33" y="6"/>
                  </a:cubicBezTo>
                  <a:cubicBezTo>
                    <a:pt x="30" y="2"/>
                    <a:pt x="26" y="0"/>
                    <a:pt x="20" y="0"/>
                  </a:cubicBezTo>
                  <a:cubicBezTo>
                    <a:pt x="14" y="0"/>
                    <a:pt x="9" y="2"/>
                    <a:pt x="5" y="7"/>
                  </a:cubicBezTo>
                  <a:cubicBezTo>
                    <a:pt x="1" y="12"/>
                    <a:pt x="0" y="19"/>
                    <a:pt x="0" y="27"/>
                  </a:cubicBezTo>
                  <a:cubicBezTo>
                    <a:pt x="0" y="35"/>
                    <a:pt x="1" y="42"/>
                    <a:pt x="5" y="47"/>
                  </a:cubicBezTo>
                  <a:cubicBezTo>
                    <a:pt x="9" y="51"/>
                    <a:pt x="14" y="54"/>
                    <a:pt x="20" y="54"/>
                  </a:cubicBezTo>
                  <a:cubicBezTo>
                    <a:pt x="24" y="54"/>
                    <a:pt x="28" y="52"/>
                    <a:pt x="31" y="50"/>
                  </a:cubicBezTo>
                  <a:cubicBezTo>
                    <a:pt x="35" y="47"/>
                    <a:pt x="37" y="43"/>
                    <a:pt x="38" y="37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7"/>
                    <a:pt x="27" y="40"/>
                    <a:pt x="26" y="42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70" name="íŝliḓê">
              <a:extLst>
                <a:ext uri="{FF2B5EF4-FFF2-40B4-BE49-F238E27FC236}">
                  <a16:creationId xmlns:a16="http://schemas.microsoft.com/office/drawing/2014/main" id="{923BDF1A-1247-4031-818D-9692AF1E6F6A}"/>
                </a:ext>
              </a:extLst>
            </p:cNvPr>
            <p:cNvSpPr/>
            <p:nvPr/>
          </p:nvSpPr>
          <p:spPr bwMode="auto">
            <a:xfrm>
              <a:off x="9031288" y="4022726"/>
              <a:ext cx="125413" cy="188913"/>
            </a:xfrm>
            <a:custGeom>
              <a:avLst/>
              <a:gdLst>
                <a:gd name="T0" fmla="*/ 59 w 79"/>
                <a:gd name="T1" fmla="*/ 46 h 119"/>
                <a:gd name="T2" fmla="*/ 20 w 79"/>
                <a:gd name="T3" fmla="*/ 46 h 119"/>
                <a:gd name="T4" fmla="*/ 20 w 79"/>
                <a:gd name="T5" fmla="*/ 0 h 119"/>
                <a:gd name="T6" fmla="*/ 0 w 79"/>
                <a:gd name="T7" fmla="*/ 0 h 119"/>
                <a:gd name="T8" fmla="*/ 0 w 79"/>
                <a:gd name="T9" fmla="*/ 119 h 119"/>
                <a:gd name="T10" fmla="*/ 20 w 79"/>
                <a:gd name="T11" fmla="*/ 119 h 119"/>
                <a:gd name="T12" fmla="*/ 20 w 79"/>
                <a:gd name="T13" fmla="*/ 67 h 119"/>
                <a:gd name="T14" fmla="*/ 59 w 79"/>
                <a:gd name="T15" fmla="*/ 67 h 119"/>
                <a:gd name="T16" fmla="*/ 59 w 79"/>
                <a:gd name="T17" fmla="*/ 119 h 119"/>
                <a:gd name="T18" fmla="*/ 79 w 79"/>
                <a:gd name="T19" fmla="*/ 119 h 119"/>
                <a:gd name="T20" fmla="*/ 79 w 79"/>
                <a:gd name="T21" fmla="*/ 0 h 119"/>
                <a:gd name="T22" fmla="*/ 59 w 79"/>
                <a:gd name="T23" fmla="*/ 0 h 119"/>
                <a:gd name="T24" fmla="*/ 59 w 79"/>
                <a:gd name="T25" fmla="*/ 4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19">
                  <a:moveTo>
                    <a:pt x="59" y="46"/>
                  </a:moveTo>
                  <a:lnTo>
                    <a:pt x="20" y="46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0" y="119"/>
                  </a:lnTo>
                  <a:lnTo>
                    <a:pt x="20" y="67"/>
                  </a:lnTo>
                  <a:lnTo>
                    <a:pt x="59" y="67"/>
                  </a:lnTo>
                  <a:lnTo>
                    <a:pt x="59" y="119"/>
                  </a:lnTo>
                  <a:lnTo>
                    <a:pt x="79" y="119"/>
                  </a:lnTo>
                  <a:lnTo>
                    <a:pt x="79" y="0"/>
                  </a:lnTo>
                  <a:lnTo>
                    <a:pt x="59" y="0"/>
                  </a:lnTo>
                  <a:lnTo>
                    <a:pt x="59" y="46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71" name="iślïḓê">
              <a:extLst>
                <a:ext uri="{FF2B5EF4-FFF2-40B4-BE49-F238E27FC236}">
                  <a16:creationId xmlns:a16="http://schemas.microsoft.com/office/drawing/2014/main" id="{F97E2CE8-AC40-4FE1-AA20-1EED90D09B11}"/>
                </a:ext>
              </a:extLst>
            </p:cNvPr>
            <p:cNvSpPr/>
            <p:nvPr/>
          </p:nvSpPr>
          <p:spPr bwMode="auto">
            <a:xfrm>
              <a:off x="9190038" y="4022726"/>
              <a:ext cx="128588" cy="188913"/>
            </a:xfrm>
            <a:custGeom>
              <a:avLst/>
              <a:gdLst>
                <a:gd name="T0" fmla="*/ 61 w 81"/>
                <a:gd name="T1" fmla="*/ 80 h 119"/>
                <a:gd name="T2" fmla="*/ 20 w 81"/>
                <a:gd name="T3" fmla="*/ 0 h 119"/>
                <a:gd name="T4" fmla="*/ 0 w 81"/>
                <a:gd name="T5" fmla="*/ 0 h 119"/>
                <a:gd name="T6" fmla="*/ 0 w 81"/>
                <a:gd name="T7" fmla="*/ 119 h 119"/>
                <a:gd name="T8" fmla="*/ 20 w 81"/>
                <a:gd name="T9" fmla="*/ 119 h 119"/>
                <a:gd name="T10" fmla="*/ 20 w 81"/>
                <a:gd name="T11" fmla="*/ 42 h 119"/>
                <a:gd name="T12" fmla="*/ 61 w 81"/>
                <a:gd name="T13" fmla="*/ 119 h 119"/>
                <a:gd name="T14" fmla="*/ 81 w 81"/>
                <a:gd name="T15" fmla="*/ 119 h 119"/>
                <a:gd name="T16" fmla="*/ 81 w 81"/>
                <a:gd name="T17" fmla="*/ 0 h 119"/>
                <a:gd name="T18" fmla="*/ 61 w 81"/>
                <a:gd name="T19" fmla="*/ 0 h 119"/>
                <a:gd name="T20" fmla="*/ 61 w 81"/>
                <a:gd name="T21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19">
                  <a:moveTo>
                    <a:pt x="61" y="8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0" y="119"/>
                  </a:lnTo>
                  <a:lnTo>
                    <a:pt x="20" y="42"/>
                  </a:lnTo>
                  <a:lnTo>
                    <a:pt x="61" y="119"/>
                  </a:lnTo>
                  <a:lnTo>
                    <a:pt x="81" y="119"/>
                  </a:lnTo>
                  <a:lnTo>
                    <a:pt x="81" y="0"/>
                  </a:lnTo>
                  <a:lnTo>
                    <a:pt x="61" y="0"/>
                  </a:lnTo>
                  <a:lnTo>
                    <a:pt x="61" y="8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72" name="íSlïdè">
              <a:extLst>
                <a:ext uri="{FF2B5EF4-FFF2-40B4-BE49-F238E27FC236}">
                  <a16:creationId xmlns:a16="http://schemas.microsoft.com/office/drawing/2014/main" id="{03C3F821-5EFC-4E95-A1D3-B904589835EB}"/>
                </a:ext>
              </a:extLst>
            </p:cNvPr>
            <p:cNvSpPr/>
            <p:nvPr/>
          </p:nvSpPr>
          <p:spPr bwMode="auto">
            <a:xfrm>
              <a:off x="9344025" y="4019551"/>
              <a:ext cx="155575" cy="195263"/>
            </a:xfrm>
            <a:custGeom>
              <a:avLst/>
              <a:gdLst>
                <a:gd name="T0" fmla="*/ 22 w 43"/>
                <a:gd name="T1" fmla="*/ 0 h 54"/>
                <a:gd name="T2" fmla="*/ 12 w 43"/>
                <a:gd name="T3" fmla="*/ 2 h 54"/>
                <a:gd name="T4" fmla="*/ 6 w 43"/>
                <a:gd name="T5" fmla="*/ 7 h 54"/>
                <a:gd name="T6" fmla="*/ 2 w 43"/>
                <a:gd name="T7" fmla="*/ 14 h 54"/>
                <a:gd name="T8" fmla="*/ 0 w 43"/>
                <a:gd name="T9" fmla="*/ 27 h 54"/>
                <a:gd name="T10" fmla="*/ 6 w 43"/>
                <a:gd name="T11" fmla="*/ 47 h 54"/>
                <a:gd name="T12" fmla="*/ 22 w 43"/>
                <a:gd name="T13" fmla="*/ 54 h 54"/>
                <a:gd name="T14" fmla="*/ 37 w 43"/>
                <a:gd name="T15" fmla="*/ 47 h 54"/>
                <a:gd name="T16" fmla="*/ 43 w 43"/>
                <a:gd name="T17" fmla="*/ 27 h 54"/>
                <a:gd name="T18" fmla="*/ 37 w 43"/>
                <a:gd name="T19" fmla="*/ 7 h 54"/>
                <a:gd name="T20" fmla="*/ 22 w 43"/>
                <a:gd name="T21" fmla="*/ 0 h 54"/>
                <a:gd name="T22" fmla="*/ 30 w 43"/>
                <a:gd name="T23" fmla="*/ 40 h 54"/>
                <a:gd name="T24" fmla="*/ 22 w 43"/>
                <a:gd name="T25" fmla="*/ 45 h 54"/>
                <a:gd name="T26" fmla="*/ 13 w 43"/>
                <a:gd name="T27" fmla="*/ 40 h 54"/>
                <a:gd name="T28" fmla="*/ 9 w 43"/>
                <a:gd name="T29" fmla="*/ 27 h 54"/>
                <a:gd name="T30" fmla="*/ 13 w 43"/>
                <a:gd name="T31" fmla="*/ 13 h 54"/>
                <a:gd name="T32" fmla="*/ 22 w 43"/>
                <a:gd name="T33" fmla="*/ 9 h 54"/>
                <a:gd name="T34" fmla="*/ 31 w 43"/>
                <a:gd name="T35" fmla="*/ 13 h 54"/>
                <a:gd name="T36" fmla="*/ 34 w 43"/>
                <a:gd name="T37" fmla="*/ 27 h 54"/>
                <a:gd name="T38" fmla="*/ 30 w 43"/>
                <a:gd name="T39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54">
                  <a:moveTo>
                    <a:pt x="22" y="0"/>
                  </a:moveTo>
                  <a:cubicBezTo>
                    <a:pt x="18" y="0"/>
                    <a:pt x="15" y="1"/>
                    <a:pt x="12" y="2"/>
                  </a:cubicBezTo>
                  <a:cubicBezTo>
                    <a:pt x="10" y="3"/>
                    <a:pt x="8" y="5"/>
                    <a:pt x="6" y="7"/>
                  </a:cubicBezTo>
                  <a:cubicBezTo>
                    <a:pt x="5" y="9"/>
                    <a:pt x="3" y="11"/>
                    <a:pt x="2" y="14"/>
                  </a:cubicBezTo>
                  <a:cubicBezTo>
                    <a:pt x="1" y="17"/>
                    <a:pt x="0" y="22"/>
                    <a:pt x="0" y="27"/>
                  </a:cubicBezTo>
                  <a:cubicBezTo>
                    <a:pt x="0" y="35"/>
                    <a:pt x="2" y="42"/>
                    <a:pt x="6" y="47"/>
                  </a:cubicBezTo>
                  <a:cubicBezTo>
                    <a:pt x="10" y="51"/>
                    <a:pt x="15" y="54"/>
                    <a:pt x="22" y="54"/>
                  </a:cubicBezTo>
                  <a:cubicBezTo>
                    <a:pt x="28" y="54"/>
                    <a:pt x="33" y="51"/>
                    <a:pt x="37" y="47"/>
                  </a:cubicBezTo>
                  <a:cubicBezTo>
                    <a:pt x="41" y="42"/>
                    <a:pt x="43" y="35"/>
                    <a:pt x="43" y="27"/>
                  </a:cubicBezTo>
                  <a:cubicBezTo>
                    <a:pt x="43" y="18"/>
                    <a:pt x="41" y="12"/>
                    <a:pt x="37" y="7"/>
                  </a:cubicBezTo>
                  <a:cubicBezTo>
                    <a:pt x="33" y="2"/>
                    <a:pt x="28" y="0"/>
                    <a:pt x="22" y="0"/>
                  </a:cubicBezTo>
                  <a:close/>
                  <a:moveTo>
                    <a:pt x="30" y="40"/>
                  </a:moveTo>
                  <a:cubicBezTo>
                    <a:pt x="28" y="43"/>
                    <a:pt x="25" y="45"/>
                    <a:pt x="22" y="45"/>
                  </a:cubicBezTo>
                  <a:cubicBezTo>
                    <a:pt x="18" y="45"/>
                    <a:pt x="15" y="43"/>
                    <a:pt x="13" y="40"/>
                  </a:cubicBezTo>
                  <a:cubicBezTo>
                    <a:pt x="11" y="37"/>
                    <a:pt x="9" y="33"/>
                    <a:pt x="9" y="27"/>
                  </a:cubicBezTo>
                  <a:cubicBezTo>
                    <a:pt x="9" y="21"/>
                    <a:pt x="11" y="16"/>
                    <a:pt x="13" y="13"/>
                  </a:cubicBezTo>
                  <a:cubicBezTo>
                    <a:pt x="15" y="10"/>
                    <a:pt x="18" y="9"/>
                    <a:pt x="22" y="9"/>
                  </a:cubicBezTo>
                  <a:cubicBezTo>
                    <a:pt x="25" y="9"/>
                    <a:pt x="28" y="10"/>
                    <a:pt x="31" y="13"/>
                  </a:cubicBezTo>
                  <a:cubicBezTo>
                    <a:pt x="33" y="16"/>
                    <a:pt x="34" y="21"/>
                    <a:pt x="34" y="27"/>
                  </a:cubicBezTo>
                  <a:cubicBezTo>
                    <a:pt x="34" y="33"/>
                    <a:pt x="33" y="37"/>
                    <a:pt x="30" y="4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73" name="iṣḻïḍe">
              <a:extLst>
                <a:ext uri="{FF2B5EF4-FFF2-40B4-BE49-F238E27FC236}">
                  <a16:creationId xmlns:a16="http://schemas.microsoft.com/office/drawing/2014/main" id="{3A289843-3E7B-4D5F-A894-9E68DBBC6659}"/>
                </a:ext>
              </a:extLst>
            </p:cNvPr>
            <p:cNvSpPr/>
            <p:nvPr/>
          </p:nvSpPr>
          <p:spPr bwMode="auto">
            <a:xfrm>
              <a:off x="9525000" y="4022726"/>
              <a:ext cx="111125" cy="188913"/>
            </a:xfrm>
            <a:custGeom>
              <a:avLst/>
              <a:gdLst>
                <a:gd name="T0" fmla="*/ 20 w 70"/>
                <a:gd name="T1" fmla="*/ 0 h 119"/>
                <a:gd name="T2" fmla="*/ 0 w 70"/>
                <a:gd name="T3" fmla="*/ 0 h 119"/>
                <a:gd name="T4" fmla="*/ 0 w 70"/>
                <a:gd name="T5" fmla="*/ 119 h 119"/>
                <a:gd name="T6" fmla="*/ 70 w 70"/>
                <a:gd name="T7" fmla="*/ 119 h 119"/>
                <a:gd name="T8" fmla="*/ 70 w 70"/>
                <a:gd name="T9" fmla="*/ 99 h 119"/>
                <a:gd name="T10" fmla="*/ 20 w 70"/>
                <a:gd name="T11" fmla="*/ 99 h 119"/>
                <a:gd name="T12" fmla="*/ 20 w 70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19">
                  <a:moveTo>
                    <a:pt x="20" y="0"/>
                  </a:moveTo>
                  <a:lnTo>
                    <a:pt x="0" y="0"/>
                  </a:lnTo>
                  <a:lnTo>
                    <a:pt x="0" y="119"/>
                  </a:lnTo>
                  <a:lnTo>
                    <a:pt x="70" y="119"/>
                  </a:lnTo>
                  <a:lnTo>
                    <a:pt x="70" y="99"/>
                  </a:lnTo>
                  <a:lnTo>
                    <a:pt x="20" y="9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74" name="ïşľidé">
              <a:extLst>
                <a:ext uri="{FF2B5EF4-FFF2-40B4-BE49-F238E27FC236}">
                  <a16:creationId xmlns:a16="http://schemas.microsoft.com/office/drawing/2014/main" id="{8D972288-70D5-4D8F-8D7E-E2D0A4370FBE}"/>
                </a:ext>
              </a:extLst>
            </p:cNvPr>
            <p:cNvSpPr/>
            <p:nvPr/>
          </p:nvSpPr>
          <p:spPr bwMode="auto">
            <a:xfrm>
              <a:off x="9655175" y="4019551"/>
              <a:ext cx="153988" cy="195263"/>
            </a:xfrm>
            <a:custGeom>
              <a:avLst/>
              <a:gdLst>
                <a:gd name="T0" fmla="*/ 21 w 43"/>
                <a:gd name="T1" fmla="*/ 0 h 54"/>
                <a:gd name="T2" fmla="*/ 12 w 43"/>
                <a:gd name="T3" fmla="*/ 2 h 54"/>
                <a:gd name="T4" fmla="*/ 6 w 43"/>
                <a:gd name="T5" fmla="*/ 7 h 54"/>
                <a:gd name="T6" fmla="*/ 2 w 43"/>
                <a:gd name="T7" fmla="*/ 14 h 54"/>
                <a:gd name="T8" fmla="*/ 0 w 43"/>
                <a:gd name="T9" fmla="*/ 27 h 54"/>
                <a:gd name="T10" fmla="*/ 6 w 43"/>
                <a:gd name="T11" fmla="*/ 47 h 54"/>
                <a:gd name="T12" fmla="*/ 21 w 43"/>
                <a:gd name="T13" fmla="*/ 54 h 54"/>
                <a:gd name="T14" fmla="*/ 37 w 43"/>
                <a:gd name="T15" fmla="*/ 47 h 54"/>
                <a:gd name="T16" fmla="*/ 43 w 43"/>
                <a:gd name="T17" fmla="*/ 27 h 54"/>
                <a:gd name="T18" fmla="*/ 37 w 43"/>
                <a:gd name="T19" fmla="*/ 7 h 54"/>
                <a:gd name="T20" fmla="*/ 21 w 43"/>
                <a:gd name="T21" fmla="*/ 0 h 54"/>
                <a:gd name="T22" fmla="*/ 30 w 43"/>
                <a:gd name="T23" fmla="*/ 40 h 54"/>
                <a:gd name="T24" fmla="*/ 21 w 43"/>
                <a:gd name="T25" fmla="*/ 45 h 54"/>
                <a:gd name="T26" fmla="*/ 13 w 43"/>
                <a:gd name="T27" fmla="*/ 40 h 54"/>
                <a:gd name="T28" fmla="*/ 9 w 43"/>
                <a:gd name="T29" fmla="*/ 27 h 54"/>
                <a:gd name="T30" fmla="*/ 13 w 43"/>
                <a:gd name="T31" fmla="*/ 13 h 54"/>
                <a:gd name="T32" fmla="*/ 21 w 43"/>
                <a:gd name="T33" fmla="*/ 9 h 54"/>
                <a:gd name="T34" fmla="*/ 30 w 43"/>
                <a:gd name="T35" fmla="*/ 13 h 54"/>
                <a:gd name="T36" fmla="*/ 34 w 43"/>
                <a:gd name="T37" fmla="*/ 27 h 54"/>
                <a:gd name="T38" fmla="*/ 30 w 43"/>
                <a:gd name="T39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54">
                  <a:moveTo>
                    <a:pt x="21" y="0"/>
                  </a:moveTo>
                  <a:cubicBezTo>
                    <a:pt x="18" y="0"/>
                    <a:pt x="15" y="1"/>
                    <a:pt x="12" y="2"/>
                  </a:cubicBezTo>
                  <a:cubicBezTo>
                    <a:pt x="10" y="3"/>
                    <a:pt x="8" y="5"/>
                    <a:pt x="6" y="7"/>
                  </a:cubicBezTo>
                  <a:cubicBezTo>
                    <a:pt x="4" y="9"/>
                    <a:pt x="3" y="11"/>
                    <a:pt x="2" y="14"/>
                  </a:cubicBezTo>
                  <a:cubicBezTo>
                    <a:pt x="1" y="17"/>
                    <a:pt x="0" y="22"/>
                    <a:pt x="0" y="27"/>
                  </a:cubicBezTo>
                  <a:cubicBezTo>
                    <a:pt x="0" y="35"/>
                    <a:pt x="2" y="42"/>
                    <a:pt x="6" y="47"/>
                  </a:cubicBezTo>
                  <a:cubicBezTo>
                    <a:pt x="10" y="51"/>
                    <a:pt x="15" y="54"/>
                    <a:pt x="21" y="54"/>
                  </a:cubicBezTo>
                  <a:cubicBezTo>
                    <a:pt x="28" y="54"/>
                    <a:pt x="33" y="51"/>
                    <a:pt x="37" y="47"/>
                  </a:cubicBezTo>
                  <a:cubicBezTo>
                    <a:pt x="41" y="42"/>
                    <a:pt x="43" y="35"/>
                    <a:pt x="43" y="27"/>
                  </a:cubicBezTo>
                  <a:cubicBezTo>
                    <a:pt x="43" y="18"/>
                    <a:pt x="41" y="12"/>
                    <a:pt x="37" y="7"/>
                  </a:cubicBezTo>
                  <a:cubicBezTo>
                    <a:pt x="33" y="2"/>
                    <a:pt x="28" y="0"/>
                    <a:pt x="21" y="0"/>
                  </a:cubicBezTo>
                  <a:close/>
                  <a:moveTo>
                    <a:pt x="30" y="40"/>
                  </a:moveTo>
                  <a:cubicBezTo>
                    <a:pt x="28" y="43"/>
                    <a:pt x="25" y="45"/>
                    <a:pt x="21" y="45"/>
                  </a:cubicBezTo>
                  <a:cubicBezTo>
                    <a:pt x="18" y="45"/>
                    <a:pt x="15" y="43"/>
                    <a:pt x="13" y="40"/>
                  </a:cubicBezTo>
                  <a:cubicBezTo>
                    <a:pt x="10" y="37"/>
                    <a:pt x="9" y="33"/>
                    <a:pt x="9" y="27"/>
                  </a:cubicBezTo>
                  <a:cubicBezTo>
                    <a:pt x="9" y="21"/>
                    <a:pt x="10" y="16"/>
                    <a:pt x="13" y="13"/>
                  </a:cubicBezTo>
                  <a:cubicBezTo>
                    <a:pt x="15" y="10"/>
                    <a:pt x="18" y="9"/>
                    <a:pt x="21" y="9"/>
                  </a:cubicBezTo>
                  <a:cubicBezTo>
                    <a:pt x="25" y="9"/>
                    <a:pt x="28" y="10"/>
                    <a:pt x="30" y="13"/>
                  </a:cubicBezTo>
                  <a:cubicBezTo>
                    <a:pt x="33" y="16"/>
                    <a:pt x="34" y="21"/>
                    <a:pt x="34" y="27"/>
                  </a:cubicBezTo>
                  <a:cubicBezTo>
                    <a:pt x="34" y="33"/>
                    <a:pt x="32" y="37"/>
                    <a:pt x="30" y="4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75" name="ïṣliḋê">
              <a:extLst>
                <a:ext uri="{FF2B5EF4-FFF2-40B4-BE49-F238E27FC236}">
                  <a16:creationId xmlns:a16="http://schemas.microsoft.com/office/drawing/2014/main" id="{8125711D-7356-4AAF-B94F-629B7750AA06}"/>
                </a:ext>
              </a:extLst>
            </p:cNvPr>
            <p:cNvSpPr/>
            <p:nvPr/>
          </p:nvSpPr>
          <p:spPr bwMode="auto">
            <a:xfrm>
              <a:off x="9828213" y="4019551"/>
              <a:ext cx="150813" cy="195263"/>
            </a:xfrm>
            <a:custGeom>
              <a:avLst/>
              <a:gdLst>
                <a:gd name="T0" fmla="*/ 22 w 42"/>
                <a:gd name="T1" fmla="*/ 34 h 54"/>
                <a:gd name="T2" fmla="*/ 33 w 42"/>
                <a:gd name="T3" fmla="*/ 34 h 54"/>
                <a:gd name="T4" fmla="*/ 33 w 42"/>
                <a:gd name="T5" fmla="*/ 40 h 54"/>
                <a:gd name="T6" fmla="*/ 28 w 42"/>
                <a:gd name="T7" fmla="*/ 43 h 54"/>
                <a:gd name="T8" fmla="*/ 22 w 42"/>
                <a:gd name="T9" fmla="*/ 45 h 54"/>
                <a:gd name="T10" fmla="*/ 13 w 42"/>
                <a:gd name="T11" fmla="*/ 40 h 54"/>
                <a:gd name="T12" fmla="*/ 9 w 42"/>
                <a:gd name="T13" fmla="*/ 26 h 54"/>
                <a:gd name="T14" fmla="*/ 13 w 42"/>
                <a:gd name="T15" fmla="*/ 13 h 54"/>
                <a:gd name="T16" fmla="*/ 22 w 42"/>
                <a:gd name="T17" fmla="*/ 9 h 54"/>
                <a:gd name="T18" fmla="*/ 29 w 42"/>
                <a:gd name="T19" fmla="*/ 11 h 54"/>
                <a:gd name="T20" fmla="*/ 32 w 42"/>
                <a:gd name="T21" fmla="*/ 17 h 54"/>
                <a:gd name="T22" fmla="*/ 41 w 42"/>
                <a:gd name="T23" fmla="*/ 15 h 54"/>
                <a:gd name="T24" fmla="*/ 35 w 42"/>
                <a:gd name="T25" fmla="*/ 4 h 54"/>
                <a:gd name="T26" fmla="*/ 22 w 42"/>
                <a:gd name="T27" fmla="*/ 0 h 54"/>
                <a:gd name="T28" fmla="*/ 12 w 42"/>
                <a:gd name="T29" fmla="*/ 2 h 54"/>
                <a:gd name="T30" fmla="*/ 3 w 42"/>
                <a:gd name="T31" fmla="*/ 12 h 54"/>
                <a:gd name="T32" fmla="*/ 0 w 42"/>
                <a:gd name="T33" fmla="*/ 27 h 54"/>
                <a:gd name="T34" fmla="*/ 3 w 42"/>
                <a:gd name="T35" fmla="*/ 40 h 54"/>
                <a:gd name="T36" fmla="*/ 11 w 42"/>
                <a:gd name="T37" fmla="*/ 50 h 54"/>
                <a:gd name="T38" fmla="*/ 23 w 42"/>
                <a:gd name="T39" fmla="*/ 54 h 54"/>
                <a:gd name="T40" fmla="*/ 34 w 42"/>
                <a:gd name="T41" fmla="*/ 51 h 54"/>
                <a:gd name="T42" fmla="*/ 42 w 42"/>
                <a:gd name="T43" fmla="*/ 46 h 54"/>
                <a:gd name="T44" fmla="*/ 42 w 42"/>
                <a:gd name="T45" fmla="*/ 25 h 54"/>
                <a:gd name="T46" fmla="*/ 22 w 42"/>
                <a:gd name="T47" fmla="*/ 25 h 54"/>
                <a:gd name="T48" fmla="*/ 22 w 42"/>
                <a:gd name="T49" fmla="*/ 3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54">
                  <a:moveTo>
                    <a:pt x="22" y="34"/>
                  </a:moveTo>
                  <a:cubicBezTo>
                    <a:pt x="33" y="34"/>
                    <a:pt x="33" y="34"/>
                    <a:pt x="33" y="34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1" y="42"/>
                    <a:pt x="30" y="43"/>
                    <a:pt x="28" y="43"/>
                  </a:cubicBezTo>
                  <a:cubicBezTo>
                    <a:pt x="26" y="44"/>
                    <a:pt x="24" y="45"/>
                    <a:pt x="22" y="45"/>
                  </a:cubicBezTo>
                  <a:cubicBezTo>
                    <a:pt x="18" y="45"/>
                    <a:pt x="15" y="43"/>
                    <a:pt x="13" y="40"/>
                  </a:cubicBezTo>
                  <a:cubicBezTo>
                    <a:pt x="11" y="37"/>
                    <a:pt x="9" y="32"/>
                    <a:pt x="9" y="26"/>
                  </a:cubicBezTo>
                  <a:cubicBezTo>
                    <a:pt x="9" y="20"/>
                    <a:pt x="11" y="16"/>
                    <a:pt x="13" y="13"/>
                  </a:cubicBezTo>
                  <a:cubicBezTo>
                    <a:pt x="15" y="10"/>
                    <a:pt x="18" y="9"/>
                    <a:pt x="22" y="9"/>
                  </a:cubicBezTo>
                  <a:cubicBezTo>
                    <a:pt x="25" y="9"/>
                    <a:pt x="27" y="10"/>
                    <a:pt x="29" y="11"/>
                  </a:cubicBezTo>
                  <a:cubicBezTo>
                    <a:pt x="30" y="13"/>
                    <a:pt x="32" y="15"/>
                    <a:pt x="32" y="17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0" y="10"/>
                    <a:pt x="38" y="7"/>
                    <a:pt x="35" y="4"/>
                  </a:cubicBezTo>
                  <a:cubicBezTo>
                    <a:pt x="32" y="1"/>
                    <a:pt x="28" y="0"/>
                    <a:pt x="22" y="0"/>
                  </a:cubicBezTo>
                  <a:cubicBezTo>
                    <a:pt x="18" y="0"/>
                    <a:pt x="15" y="1"/>
                    <a:pt x="12" y="2"/>
                  </a:cubicBezTo>
                  <a:cubicBezTo>
                    <a:pt x="8" y="5"/>
                    <a:pt x="5" y="8"/>
                    <a:pt x="3" y="12"/>
                  </a:cubicBezTo>
                  <a:cubicBezTo>
                    <a:pt x="1" y="16"/>
                    <a:pt x="0" y="21"/>
                    <a:pt x="0" y="27"/>
                  </a:cubicBezTo>
                  <a:cubicBezTo>
                    <a:pt x="0" y="32"/>
                    <a:pt x="1" y="36"/>
                    <a:pt x="3" y="40"/>
                  </a:cubicBezTo>
                  <a:cubicBezTo>
                    <a:pt x="5" y="45"/>
                    <a:pt x="7" y="48"/>
                    <a:pt x="11" y="50"/>
                  </a:cubicBezTo>
                  <a:cubicBezTo>
                    <a:pt x="14" y="53"/>
                    <a:pt x="18" y="54"/>
                    <a:pt x="23" y="54"/>
                  </a:cubicBezTo>
                  <a:cubicBezTo>
                    <a:pt x="26" y="54"/>
                    <a:pt x="30" y="53"/>
                    <a:pt x="34" y="51"/>
                  </a:cubicBezTo>
                  <a:cubicBezTo>
                    <a:pt x="37" y="50"/>
                    <a:pt x="40" y="48"/>
                    <a:pt x="42" y="4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22" y="25"/>
                    <a:pt x="22" y="25"/>
                    <a:pt x="22" y="25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76" name="îṩḻiḓê">
              <a:extLst>
                <a:ext uri="{FF2B5EF4-FFF2-40B4-BE49-F238E27FC236}">
                  <a16:creationId xmlns:a16="http://schemas.microsoft.com/office/drawing/2014/main" id="{54DD0477-266F-47D9-A1B3-654DC7549D43}"/>
                </a:ext>
              </a:extLst>
            </p:cNvPr>
            <p:cNvSpPr/>
            <p:nvPr/>
          </p:nvSpPr>
          <p:spPr bwMode="auto">
            <a:xfrm>
              <a:off x="9990138" y="4022726"/>
              <a:ext cx="152400" cy="188913"/>
            </a:xfrm>
            <a:custGeom>
              <a:avLst/>
              <a:gdLst>
                <a:gd name="T0" fmla="*/ 71 w 96"/>
                <a:gd name="T1" fmla="*/ 0 h 119"/>
                <a:gd name="T2" fmla="*/ 48 w 96"/>
                <a:gd name="T3" fmla="*/ 46 h 119"/>
                <a:gd name="T4" fmla="*/ 25 w 96"/>
                <a:gd name="T5" fmla="*/ 0 h 119"/>
                <a:gd name="T6" fmla="*/ 0 w 96"/>
                <a:gd name="T7" fmla="*/ 0 h 119"/>
                <a:gd name="T8" fmla="*/ 36 w 96"/>
                <a:gd name="T9" fmla="*/ 69 h 119"/>
                <a:gd name="T10" fmla="*/ 36 w 96"/>
                <a:gd name="T11" fmla="*/ 119 h 119"/>
                <a:gd name="T12" fmla="*/ 57 w 96"/>
                <a:gd name="T13" fmla="*/ 119 h 119"/>
                <a:gd name="T14" fmla="*/ 57 w 96"/>
                <a:gd name="T15" fmla="*/ 69 h 119"/>
                <a:gd name="T16" fmla="*/ 96 w 96"/>
                <a:gd name="T17" fmla="*/ 0 h 119"/>
                <a:gd name="T18" fmla="*/ 71 w 96"/>
                <a:gd name="T1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119">
                  <a:moveTo>
                    <a:pt x="71" y="0"/>
                  </a:moveTo>
                  <a:lnTo>
                    <a:pt x="48" y="46"/>
                  </a:lnTo>
                  <a:lnTo>
                    <a:pt x="25" y="0"/>
                  </a:lnTo>
                  <a:lnTo>
                    <a:pt x="0" y="0"/>
                  </a:lnTo>
                  <a:lnTo>
                    <a:pt x="36" y="69"/>
                  </a:lnTo>
                  <a:lnTo>
                    <a:pt x="36" y="119"/>
                  </a:lnTo>
                  <a:lnTo>
                    <a:pt x="57" y="119"/>
                  </a:lnTo>
                  <a:lnTo>
                    <a:pt x="57" y="69"/>
                  </a:lnTo>
                  <a:lnTo>
                    <a:pt x="96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77" name="iśļîḋè">
              <a:extLst>
                <a:ext uri="{FF2B5EF4-FFF2-40B4-BE49-F238E27FC236}">
                  <a16:creationId xmlns:a16="http://schemas.microsoft.com/office/drawing/2014/main" id="{9E0BD476-A2A9-44A8-AC1B-078CA232FCEA}"/>
                </a:ext>
              </a:extLst>
            </p:cNvPr>
            <p:cNvSpPr/>
            <p:nvPr/>
          </p:nvSpPr>
          <p:spPr bwMode="auto">
            <a:xfrm>
              <a:off x="2927350" y="3657601"/>
              <a:ext cx="14288" cy="222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3 h 6"/>
                <a:gd name="T4" fmla="*/ 2 w 4"/>
                <a:gd name="T5" fmla="*/ 6 h 6"/>
                <a:gd name="T6" fmla="*/ 4 w 4"/>
                <a:gd name="T7" fmla="*/ 5 h 6"/>
                <a:gd name="T8" fmla="*/ 4 w 4"/>
                <a:gd name="T9" fmla="*/ 4 h 6"/>
                <a:gd name="T10" fmla="*/ 2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3" y="6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78" name="iṣliḓê">
              <a:extLst>
                <a:ext uri="{FF2B5EF4-FFF2-40B4-BE49-F238E27FC236}">
                  <a16:creationId xmlns:a16="http://schemas.microsoft.com/office/drawing/2014/main" id="{D439D6E7-D246-441F-9B3B-344CBE90FC5A}"/>
                </a:ext>
              </a:extLst>
            </p:cNvPr>
            <p:cNvSpPr/>
            <p:nvPr/>
          </p:nvSpPr>
          <p:spPr bwMode="auto">
            <a:xfrm>
              <a:off x="2706688" y="3098801"/>
              <a:ext cx="519113" cy="703263"/>
            </a:xfrm>
            <a:custGeom>
              <a:avLst/>
              <a:gdLst>
                <a:gd name="T0" fmla="*/ 46 w 144"/>
                <a:gd name="T1" fmla="*/ 167 h 194"/>
                <a:gd name="T2" fmla="*/ 46 w 144"/>
                <a:gd name="T3" fmla="*/ 155 h 194"/>
                <a:gd name="T4" fmla="*/ 42 w 144"/>
                <a:gd name="T5" fmla="*/ 154 h 194"/>
                <a:gd name="T6" fmla="*/ 49 w 144"/>
                <a:gd name="T7" fmla="*/ 152 h 194"/>
                <a:gd name="T8" fmla="*/ 59 w 144"/>
                <a:gd name="T9" fmla="*/ 167 h 194"/>
                <a:gd name="T10" fmla="*/ 61 w 144"/>
                <a:gd name="T11" fmla="*/ 165 h 194"/>
                <a:gd name="T12" fmla="*/ 65 w 144"/>
                <a:gd name="T13" fmla="*/ 161 h 194"/>
                <a:gd name="T14" fmla="*/ 58 w 144"/>
                <a:gd name="T15" fmla="*/ 157 h 194"/>
                <a:gd name="T16" fmla="*/ 69 w 144"/>
                <a:gd name="T17" fmla="*/ 158 h 194"/>
                <a:gd name="T18" fmla="*/ 79 w 144"/>
                <a:gd name="T19" fmla="*/ 167 h 194"/>
                <a:gd name="T20" fmla="*/ 76 w 144"/>
                <a:gd name="T21" fmla="*/ 164 h 194"/>
                <a:gd name="T22" fmla="*/ 82 w 144"/>
                <a:gd name="T23" fmla="*/ 162 h 194"/>
                <a:gd name="T24" fmla="*/ 77 w 144"/>
                <a:gd name="T25" fmla="*/ 160 h 194"/>
                <a:gd name="T26" fmla="*/ 85 w 144"/>
                <a:gd name="T27" fmla="*/ 152 h 194"/>
                <a:gd name="T28" fmla="*/ 80 w 144"/>
                <a:gd name="T29" fmla="*/ 155 h 194"/>
                <a:gd name="T30" fmla="*/ 80 w 144"/>
                <a:gd name="T31" fmla="*/ 157 h 194"/>
                <a:gd name="T32" fmla="*/ 79 w 144"/>
                <a:gd name="T33" fmla="*/ 167 h 194"/>
                <a:gd name="T34" fmla="*/ 92 w 144"/>
                <a:gd name="T35" fmla="*/ 166 h 194"/>
                <a:gd name="T36" fmla="*/ 96 w 144"/>
                <a:gd name="T37" fmla="*/ 165 h 194"/>
                <a:gd name="T38" fmla="*/ 96 w 144"/>
                <a:gd name="T39" fmla="*/ 160 h 194"/>
                <a:gd name="T40" fmla="*/ 95 w 144"/>
                <a:gd name="T41" fmla="*/ 158 h 194"/>
                <a:gd name="T42" fmla="*/ 99 w 144"/>
                <a:gd name="T43" fmla="*/ 156 h 194"/>
                <a:gd name="T44" fmla="*/ 93 w 144"/>
                <a:gd name="T45" fmla="*/ 155 h 194"/>
                <a:gd name="T46" fmla="*/ 97 w 144"/>
                <a:gd name="T47" fmla="*/ 152 h 194"/>
                <a:gd name="T48" fmla="*/ 99 w 144"/>
                <a:gd name="T49" fmla="*/ 159 h 194"/>
                <a:gd name="T50" fmla="*/ 102 w 144"/>
                <a:gd name="T51" fmla="*/ 163 h 194"/>
                <a:gd name="T52" fmla="*/ 139 w 144"/>
                <a:gd name="T53" fmla="*/ 2 h 194"/>
                <a:gd name="T54" fmla="*/ 136 w 144"/>
                <a:gd name="T55" fmla="*/ 132 h 194"/>
                <a:gd name="T56" fmla="*/ 12 w 144"/>
                <a:gd name="T57" fmla="*/ 141 h 194"/>
                <a:gd name="T58" fmla="*/ 6 w 144"/>
                <a:gd name="T59" fmla="*/ 115 h 194"/>
                <a:gd name="T60" fmla="*/ 0 w 144"/>
                <a:gd name="T61" fmla="*/ 0 h 194"/>
                <a:gd name="T62" fmla="*/ 2 w 144"/>
                <a:gd name="T63" fmla="*/ 130 h 194"/>
                <a:gd name="T64" fmla="*/ 6 w 144"/>
                <a:gd name="T65" fmla="*/ 141 h 194"/>
                <a:gd name="T66" fmla="*/ 7 w 144"/>
                <a:gd name="T67" fmla="*/ 144 h 194"/>
                <a:gd name="T68" fmla="*/ 9 w 144"/>
                <a:gd name="T69" fmla="*/ 147 h 194"/>
                <a:gd name="T70" fmla="*/ 11 w 144"/>
                <a:gd name="T71" fmla="*/ 151 h 194"/>
                <a:gd name="T72" fmla="*/ 12 w 144"/>
                <a:gd name="T73" fmla="*/ 154 h 194"/>
                <a:gd name="T74" fmla="*/ 15 w 144"/>
                <a:gd name="T75" fmla="*/ 157 h 194"/>
                <a:gd name="T76" fmla="*/ 17 w 144"/>
                <a:gd name="T77" fmla="*/ 160 h 194"/>
                <a:gd name="T78" fmla="*/ 19 w 144"/>
                <a:gd name="T79" fmla="*/ 163 h 194"/>
                <a:gd name="T80" fmla="*/ 22 w 144"/>
                <a:gd name="T81" fmla="*/ 166 h 194"/>
                <a:gd name="T82" fmla="*/ 123 w 144"/>
                <a:gd name="T83" fmla="*/ 166 h 194"/>
                <a:gd name="T84" fmla="*/ 125 w 144"/>
                <a:gd name="T85" fmla="*/ 163 h 194"/>
                <a:gd name="T86" fmla="*/ 127 w 144"/>
                <a:gd name="T87" fmla="*/ 160 h 194"/>
                <a:gd name="T88" fmla="*/ 130 w 144"/>
                <a:gd name="T89" fmla="*/ 157 h 194"/>
                <a:gd name="T90" fmla="*/ 132 w 144"/>
                <a:gd name="T91" fmla="*/ 154 h 194"/>
                <a:gd name="T92" fmla="*/ 134 w 144"/>
                <a:gd name="T93" fmla="*/ 151 h 194"/>
                <a:gd name="T94" fmla="*/ 136 w 144"/>
                <a:gd name="T95" fmla="*/ 147 h 194"/>
                <a:gd name="T96" fmla="*/ 137 w 144"/>
                <a:gd name="T97" fmla="*/ 144 h 194"/>
                <a:gd name="T98" fmla="*/ 144 w 144"/>
                <a:gd name="T99" fmla="*/ 114 h 194"/>
                <a:gd name="T100" fmla="*/ 139 w 144"/>
                <a:gd name="T101" fmla="*/ 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4" h="194">
                  <a:moveTo>
                    <a:pt x="49" y="167"/>
                  </a:moveTo>
                  <a:cubicBezTo>
                    <a:pt x="46" y="167"/>
                    <a:pt x="46" y="167"/>
                    <a:pt x="46" y="167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9" y="152"/>
                    <a:pt x="49" y="152"/>
                    <a:pt x="49" y="152"/>
                  </a:cubicBezTo>
                  <a:lnTo>
                    <a:pt x="49" y="167"/>
                  </a:lnTo>
                  <a:close/>
                  <a:moveTo>
                    <a:pt x="59" y="167"/>
                  </a:moveTo>
                  <a:cubicBezTo>
                    <a:pt x="59" y="165"/>
                    <a:pt x="59" y="165"/>
                    <a:pt x="59" y="165"/>
                  </a:cubicBezTo>
                  <a:cubicBezTo>
                    <a:pt x="60" y="165"/>
                    <a:pt x="60" y="165"/>
                    <a:pt x="61" y="165"/>
                  </a:cubicBezTo>
                  <a:cubicBezTo>
                    <a:pt x="63" y="165"/>
                    <a:pt x="65" y="163"/>
                    <a:pt x="65" y="161"/>
                  </a:cubicBezTo>
                  <a:cubicBezTo>
                    <a:pt x="65" y="161"/>
                    <a:pt x="65" y="161"/>
                    <a:pt x="65" y="161"/>
                  </a:cubicBezTo>
                  <a:cubicBezTo>
                    <a:pt x="65" y="161"/>
                    <a:pt x="64" y="162"/>
                    <a:pt x="62" y="162"/>
                  </a:cubicBezTo>
                  <a:cubicBezTo>
                    <a:pt x="60" y="162"/>
                    <a:pt x="58" y="160"/>
                    <a:pt x="58" y="157"/>
                  </a:cubicBezTo>
                  <a:cubicBezTo>
                    <a:pt x="58" y="155"/>
                    <a:pt x="60" y="152"/>
                    <a:pt x="63" y="152"/>
                  </a:cubicBezTo>
                  <a:cubicBezTo>
                    <a:pt x="67" y="152"/>
                    <a:pt x="69" y="155"/>
                    <a:pt x="69" y="158"/>
                  </a:cubicBezTo>
                  <a:cubicBezTo>
                    <a:pt x="69" y="163"/>
                    <a:pt x="66" y="167"/>
                    <a:pt x="59" y="167"/>
                  </a:cubicBezTo>
                  <a:close/>
                  <a:moveTo>
                    <a:pt x="79" y="167"/>
                  </a:moveTo>
                  <a:cubicBezTo>
                    <a:pt x="78" y="167"/>
                    <a:pt x="76" y="167"/>
                    <a:pt x="76" y="166"/>
                  </a:cubicBezTo>
                  <a:cubicBezTo>
                    <a:pt x="76" y="164"/>
                    <a:pt x="76" y="164"/>
                    <a:pt x="76" y="164"/>
                  </a:cubicBezTo>
                  <a:cubicBezTo>
                    <a:pt x="77" y="165"/>
                    <a:pt x="78" y="165"/>
                    <a:pt x="79" y="165"/>
                  </a:cubicBezTo>
                  <a:cubicBezTo>
                    <a:pt x="81" y="165"/>
                    <a:pt x="82" y="164"/>
                    <a:pt x="82" y="162"/>
                  </a:cubicBezTo>
                  <a:cubicBezTo>
                    <a:pt x="82" y="161"/>
                    <a:pt x="81" y="160"/>
                    <a:pt x="78" y="160"/>
                  </a:cubicBezTo>
                  <a:cubicBezTo>
                    <a:pt x="78" y="160"/>
                    <a:pt x="77" y="160"/>
                    <a:pt x="77" y="160"/>
                  </a:cubicBezTo>
                  <a:cubicBezTo>
                    <a:pt x="77" y="152"/>
                    <a:pt x="77" y="152"/>
                    <a:pt x="77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5"/>
                    <a:pt x="85" y="155"/>
                    <a:pt x="85" y="155"/>
                  </a:cubicBezTo>
                  <a:cubicBezTo>
                    <a:pt x="80" y="155"/>
                    <a:pt x="80" y="155"/>
                    <a:pt x="80" y="155"/>
                  </a:cubicBezTo>
                  <a:cubicBezTo>
                    <a:pt x="79" y="158"/>
                    <a:pt x="79" y="158"/>
                    <a:pt x="79" y="158"/>
                  </a:cubicBezTo>
                  <a:cubicBezTo>
                    <a:pt x="80" y="157"/>
                    <a:pt x="80" y="157"/>
                    <a:pt x="80" y="157"/>
                  </a:cubicBezTo>
                  <a:cubicBezTo>
                    <a:pt x="83" y="157"/>
                    <a:pt x="86" y="159"/>
                    <a:pt x="86" y="162"/>
                  </a:cubicBezTo>
                  <a:cubicBezTo>
                    <a:pt x="86" y="165"/>
                    <a:pt x="83" y="167"/>
                    <a:pt x="79" y="167"/>
                  </a:cubicBezTo>
                  <a:close/>
                  <a:moveTo>
                    <a:pt x="96" y="167"/>
                  </a:moveTo>
                  <a:cubicBezTo>
                    <a:pt x="95" y="167"/>
                    <a:pt x="93" y="167"/>
                    <a:pt x="92" y="166"/>
                  </a:cubicBezTo>
                  <a:cubicBezTo>
                    <a:pt x="93" y="164"/>
                    <a:pt x="93" y="164"/>
                    <a:pt x="93" y="164"/>
                  </a:cubicBezTo>
                  <a:cubicBezTo>
                    <a:pt x="94" y="164"/>
                    <a:pt x="95" y="165"/>
                    <a:pt x="96" y="165"/>
                  </a:cubicBezTo>
                  <a:cubicBezTo>
                    <a:pt x="98" y="165"/>
                    <a:pt x="99" y="164"/>
                    <a:pt x="99" y="163"/>
                  </a:cubicBezTo>
                  <a:cubicBezTo>
                    <a:pt x="99" y="161"/>
                    <a:pt x="97" y="160"/>
                    <a:pt x="96" y="160"/>
                  </a:cubicBezTo>
                  <a:cubicBezTo>
                    <a:pt x="95" y="160"/>
                    <a:pt x="95" y="160"/>
                    <a:pt x="95" y="160"/>
                  </a:cubicBezTo>
                  <a:cubicBezTo>
                    <a:pt x="95" y="158"/>
                    <a:pt x="95" y="158"/>
                    <a:pt x="95" y="158"/>
                  </a:cubicBezTo>
                  <a:cubicBezTo>
                    <a:pt x="96" y="158"/>
                    <a:pt x="96" y="158"/>
                    <a:pt x="96" y="158"/>
                  </a:cubicBezTo>
                  <a:cubicBezTo>
                    <a:pt x="97" y="158"/>
                    <a:pt x="99" y="158"/>
                    <a:pt x="99" y="156"/>
                  </a:cubicBezTo>
                  <a:cubicBezTo>
                    <a:pt x="99" y="155"/>
                    <a:pt x="98" y="154"/>
                    <a:pt x="96" y="154"/>
                  </a:cubicBezTo>
                  <a:cubicBezTo>
                    <a:pt x="95" y="154"/>
                    <a:pt x="94" y="155"/>
                    <a:pt x="93" y="155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94" y="153"/>
                    <a:pt x="95" y="152"/>
                    <a:pt x="97" y="152"/>
                  </a:cubicBezTo>
                  <a:cubicBezTo>
                    <a:pt x="100" y="152"/>
                    <a:pt x="102" y="154"/>
                    <a:pt x="102" y="156"/>
                  </a:cubicBezTo>
                  <a:cubicBezTo>
                    <a:pt x="102" y="157"/>
                    <a:pt x="101" y="158"/>
                    <a:pt x="99" y="159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101" y="159"/>
                    <a:pt x="102" y="161"/>
                    <a:pt x="102" y="163"/>
                  </a:cubicBezTo>
                  <a:cubicBezTo>
                    <a:pt x="102" y="165"/>
                    <a:pt x="100" y="167"/>
                    <a:pt x="96" y="167"/>
                  </a:cubicBezTo>
                  <a:close/>
                  <a:moveTo>
                    <a:pt x="139" y="2"/>
                  </a:moveTo>
                  <a:cubicBezTo>
                    <a:pt x="139" y="30"/>
                    <a:pt x="139" y="113"/>
                    <a:pt x="139" y="115"/>
                  </a:cubicBezTo>
                  <a:cubicBezTo>
                    <a:pt x="138" y="118"/>
                    <a:pt x="138" y="124"/>
                    <a:pt x="136" y="132"/>
                  </a:cubicBezTo>
                  <a:cubicBezTo>
                    <a:pt x="135" y="135"/>
                    <a:pt x="134" y="138"/>
                    <a:pt x="132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38"/>
                    <a:pt x="9" y="135"/>
                    <a:pt x="9" y="132"/>
                  </a:cubicBezTo>
                  <a:cubicBezTo>
                    <a:pt x="6" y="124"/>
                    <a:pt x="6" y="118"/>
                    <a:pt x="6" y="115"/>
                  </a:cubicBezTo>
                  <a:cubicBezTo>
                    <a:pt x="6" y="113"/>
                    <a:pt x="6" y="30"/>
                    <a:pt x="6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0"/>
                    <a:pt x="0" y="114"/>
                  </a:cubicBezTo>
                  <a:cubicBezTo>
                    <a:pt x="0" y="118"/>
                    <a:pt x="1" y="123"/>
                    <a:pt x="2" y="130"/>
                  </a:cubicBezTo>
                  <a:cubicBezTo>
                    <a:pt x="3" y="133"/>
                    <a:pt x="4" y="137"/>
                    <a:pt x="6" y="141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142"/>
                    <a:pt x="7" y="143"/>
                    <a:pt x="7" y="144"/>
                  </a:cubicBezTo>
                  <a:cubicBezTo>
                    <a:pt x="7" y="144"/>
                    <a:pt x="7" y="144"/>
                    <a:pt x="7" y="145"/>
                  </a:cubicBezTo>
                  <a:cubicBezTo>
                    <a:pt x="8" y="145"/>
                    <a:pt x="8" y="146"/>
                    <a:pt x="9" y="147"/>
                  </a:cubicBezTo>
                  <a:cubicBezTo>
                    <a:pt x="9" y="147"/>
                    <a:pt x="9" y="147"/>
                    <a:pt x="9" y="148"/>
                  </a:cubicBezTo>
                  <a:cubicBezTo>
                    <a:pt x="9" y="149"/>
                    <a:pt x="10" y="150"/>
                    <a:pt x="11" y="151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11" y="152"/>
                    <a:pt x="12" y="153"/>
                    <a:pt x="12" y="154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13" y="155"/>
                    <a:pt x="14" y="156"/>
                    <a:pt x="15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16" y="158"/>
                    <a:pt x="16" y="159"/>
                    <a:pt x="17" y="160"/>
                  </a:cubicBezTo>
                  <a:cubicBezTo>
                    <a:pt x="17" y="160"/>
                    <a:pt x="17" y="160"/>
                    <a:pt x="17" y="161"/>
                  </a:cubicBezTo>
                  <a:cubicBezTo>
                    <a:pt x="18" y="161"/>
                    <a:pt x="18" y="162"/>
                    <a:pt x="19" y="163"/>
                  </a:cubicBezTo>
                  <a:cubicBezTo>
                    <a:pt x="19" y="163"/>
                    <a:pt x="19" y="163"/>
                    <a:pt x="20" y="163"/>
                  </a:cubicBezTo>
                  <a:cubicBezTo>
                    <a:pt x="20" y="164"/>
                    <a:pt x="21" y="165"/>
                    <a:pt x="22" y="166"/>
                  </a:cubicBezTo>
                  <a:cubicBezTo>
                    <a:pt x="37" y="182"/>
                    <a:pt x="58" y="189"/>
                    <a:pt x="72" y="194"/>
                  </a:cubicBezTo>
                  <a:cubicBezTo>
                    <a:pt x="86" y="189"/>
                    <a:pt x="108" y="182"/>
                    <a:pt x="123" y="166"/>
                  </a:cubicBezTo>
                  <a:cubicBezTo>
                    <a:pt x="123" y="165"/>
                    <a:pt x="124" y="164"/>
                    <a:pt x="125" y="163"/>
                  </a:cubicBezTo>
                  <a:cubicBezTo>
                    <a:pt x="125" y="163"/>
                    <a:pt x="125" y="163"/>
                    <a:pt x="125" y="163"/>
                  </a:cubicBezTo>
                  <a:cubicBezTo>
                    <a:pt x="126" y="162"/>
                    <a:pt x="126" y="161"/>
                    <a:pt x="127" y="161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9"/>
                    <a:pt x="129" y="158"/>
                    <a:pt x="130" y="157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0" y="156"/>
                    <a:pt x="131" y="155"/>
                    <a:pt x="131" y="154"/>
                  </a:cubicBezTo>
                  <a:cubicBezTo>
                    <a:pt x="132" y="154"/>
                    <a:pt x="132" y="154"/>
                    <a:pt x="132" y="154"/>
                  </a:cubicBezTo>
                  <a:cubicBezTo>
                    <a:pt x="132" y="153"/>
                    <a:pt x="133" y="152"/>
                    <a:pt x="133" y="151"/>
                  </a:cubicBezTo>
                  <a:cubicBezTo>
                    <a:pt x="134" y="151"/>
                    <a:pt x="134" y="151"/>
                    <a:pt x="134" y="151"/>
                  </a:cubicBezTo>
                  <a:cubicBezTo>
                    <a:pt x="134" y="150"/>
                    <a:pt x="135" y="149"/>
                    <a:pt x="135" y="148"/>
                  </a:cubicBezTo>
                  <a:cubicBezTo>
                    <a:pt x="136" y="147"/>
                    <a:pt x="136" y="147"/>
                    <a:pt x="136" y="147"/>
                  </a:cubicBezTo>
                  <a:cubicBezTo>
                    <a:pt x="136" y="146"/>
                    <a:pt x="137" y="145"/>
                    <a:pt x="137" y="144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40" y="139"/>
                    <a:pt x="142" y="134"/>
                    <a:pt x="143" y="130"/>
                  </a:cubicBezTo>
                  <a:cubicBezTo>
                    <a:pt x="144" y="123"/>
                    <a:pt x="144" y="118"/>
                    <a:pt x="144" y="114"/>
                  </a:cubicBezTo>
                  <a:cubicBezTo>
                    <a:pt x="144" y="110"/>
                    <a:pt x="144" y="0"/>
                    <a:pt x="144" y="0"/>
                  </a:cubicBezTo>
                  <a:lnTo>
                    <a:pt x="139" y="2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79" name="íṡľiḍê">
              <a:extLst>
                <a:ext uri="{FF2B5EF4-FFF2-40B4-BE49-F238E27FC236}">
                  <a16:creationId xmlns:a16="http://schemas.microsoft.com/office/drawing/2014/main" id="{A0B73D91-CA21-4F41-8711-14F447B2B039}"/>
                </a:ext>
              </a:extLst>
            </p:cNvPr>
            <p:cNvSpPr/>
            <p:nvPr/>
          </p:nvSpPr>
          <p:spPr bwMode="auto">
            <a:xfrm>
              <a:off x="2395538" y="2917826"/>
              <a:ext cx="1141413" cy="1050925"/>
            </a:xfrm>
            <a:custGeom>
              <a:avLst/>
              <a:gdLst>
                <a:gd name="T0" fmla="*/ 300 w 316"/>
                <a:gd name="T1" fmla="*/ 173 h 290"/>
                <a:gd name="T2" fmla="*/ 294 w 316"/>
                <a:gd name="T3" fmla="*/ 163 h 290"/>
                <a:gd name="T4" fmla="*/ 299 w 316"/>
                <a:gd name="T5" fmla="*/ 78 h 290"/>
                <a:gd name="T6" fmla="*/ 285 w 316"/>
                <a:gd name="T7" fmla="*/ 84 h 290"/>
                <a:gd name="T8" fmla="*/ 248 w 316"/>
                <a:gd name="T9" fmla="*/ 17 h 290"/>
                <a:gd name="T10" fmla="*/ 233 w 316"/>
                <a:gd name="T11" fmla="*/ 15 h 290"/>
                <a:gd name="T12" fmla="*/ 233 w 316"/>
                <a:gd name="T13" fmla="*/ 33 h 290"/>
                <a:gd name="T14" fmla="*/ 242 w 316"/>
                <a:gd name="T15" fmla="*/ 45 h 290"/>
                <a:gd name="T16" fmla="*/ 278 w 316"/>
                <a:gd name="T17" fmla="*/ 88 h 290"/>
                <a:gd name="T18" fmla="*/ 276 w 316"/>
                <a:gd name="T19" fmla="*/ 93 h 290"/>
                <a:gd name="T20" fmla="*/ 286 w 316"/>
                <a:gd name="T21" fmla="*/ 156 h 290"/>
                <a:gd name="T22" fmla="*/ 278 w 316"/>
                <a:gd name="T23" fmla="*/ 170 h 290"/>
                <a:gd name="T24" fmla="*/ 269 w 316"/>
                <a:gd name="T25" fmla="*/ 179 h 290"/>
                <a:gd name="T26" fmla="*/ 254 w 316"/>
                <a:gd name="T27" fmla="*/ 230 h 290"/>
                <a:gd name="T28" fmla="*/ 246 w 316"/>
                <a:gd name="T29" fmla="*/ 219 h 290"/>
                <a:gd name="T30" fmla="*/ 169 w 316"/>
                <a:gd name="T31" fmla="*/ 262 h 290"/>
                <a:gd name="T32" fmla="*/ 147 w 316"/>
                <a:gd name="T33" fmla="*/ 262 h 290"/>
                <a:gd name="T34" fmla="*/ 70 w 316"/>
                <a:gd name="T35" fmla="*/ 219 h 290"/>
                <a:gd name="T36" fmla="*/ 62 w 316"/>
                <a:gd name="T37" fmla="*/ 230 h 290"/>
                <a:gd name="T38" fmla="*/ 48 w 316"/>
                <a:gd name="T39" fmla="*/ 179 h 290"/>
                <a:gd name="T40" fmla="*/ 38 w 316"/>
                <a:gd name="T41" fmla="*/ 170 h 290"/>
                <a:gd name="T42" fmla="*/ 30 w 316"/>
                <a:gd name="T43" fmla="*/ 156 h 290"/>
                <a:gd name="T44" fmla="*/ 41 w 316"/>
                <a:gd name="T45" fmla="*/ 93 h 290"/>
                <a:gd name="T46" fmla="*/ 38 w 316"/>
                <a:gd name="T47" fmla="*/ 88 h 290"/>
                <a:gd name="T48" fmla="*/ 75 w 316"/>
                <a:gd name="T49" fmla="*/ 45 h 290"/>
                <a:gd name="T50" fmla="*/ 84 w 316"/>
                <a:gd name="T51" fmla="*/ 33 h 290"/>
                <a:gd name="T52" fmla="*/ 83 w 316"/>
                <a:gd name="T53" fmla="*/ 15 h 290"/>
                <a:gd name="T54" fmla="*/ 68 w 316"/>
                <a:gd name="T55" fmla="*/ 17 h 290"/>
                <a:gd name="T56" fmla="*/ 31 w 316"/>
                <a:gd name="T57" fmla="*/ 84 h 290"/>
                <a:gd name="T58" fmla="*/ 17 w 316"/>
                <a:gd name="T59" fmla="*/ 78 h 290"/>
                <a:gd name="T60" fmla="*/ 23 w 316"/>
                <a:gd name="T61" fmla="*/ 163 h 290"/>
                <a:gd name="T62" fmla="*/ 16 w 316"/>
                <a:gd name="T63" fmla="*/ 173 h 290"/>
                <a:gd name="T64" fmla="*/ 14 w 316"/>
                <a:gd name="T65" fmla="*/ 182 h 290"/>
                <a:gd name="T66" fmla="*/ 93 w 316"/>
                <a:gd name="T67" fmla="*/ 253 h 290"/>
                <a:gd name="T68" fmla="*/ 72 w 316"/>
                <a:gd name="T69" fmla="*/ 258 h 290"/>
                <a:gd name="T70" fmla="*/ 134 w 316"/>
                <a:gd name="T71" fmla="*/ 265 h 290"/>
                <a:gd name="T72" fmla="*/ 138 w 316"/>
                <a:gd name="T73" fmla="*/ 272 h 290"/>
                <a:gd name="T74" fmla="*/ 131 w 316"/>
                <a:gd name="T75" fmla="*/ 290 h 290"/>
                <a:gd name="T76" fmla="*/ 158 w 316"/>
                <a:gd name="T77" fmla="*/ 272 h 290"/>
                <a:gd name="T78" fmla="*/ 186 w 316"/>
                <a:gd name="T79" fmla="*/ 290 h 290"/>
                <a:gd name="T80" fmla="*/ 178 w 316"/>
                <a:gd name="T81" fmla="*/ 272 h 290"/>
                <a:gd name="T82" fmla="*/ 182 w 316"/>
                <a:gd name="T83" fmla="*/ 265 h 290"/>
                <a:gd name="T84" fmla="*/ 244 w 316"/>
                <a:gd name="T85" fmla="*/ 258 h 290"/>
                <a:gd name="T86" fmla="*/ 223 w 316"/>
                <a:gd name="T87" fmla="*/ 253 h 290"/>
                <a:gd name="T88" fmla="*/ 302 w 316"/>
                <a:gd name="T89" fmla="*/ 182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6" h="290">
                  <a:moveTo>
                    <a:pt x="276" y="216"/>
                  </a:moveTo>
                  <a:cubicBezTo>
                    <a:pt x="282" y="191"/>
                    <a:pt x="289" y="190"/>
                    <a:pt x="300" y="173"/>
                  </a:cubicBezTo>
                  <a:cubicBezTo>
                    <a:pt x="310" y="157"/>
                    <a:pt x="316" y="126"/>
                    <a:pt x="305" y="115"/>
                  </a:cubicBezTo>
                  <a:cubicBezTo>
                    <a:pt x="304" y="138"/>
                    <a:pt x="296" y="143"/>
                    <a:pt x="294" y="163"/>
                  </a:cubicBezTo>
                  <a:cubicBezTo>
                    <a:pt x="292" y="147"/>
                    <a:pt x="292" y="137"/>
                    <a:pt x="295" y="126"/>
                  </a:cubicBezTo>
                  <a:cubicBezTo>
                    <a:pt x="298" y="117"/>
                    <a:pt x="302" y="95"/>
                    <a:pt x="299" y="78"/>
                  </a:cubicBezTo>
                  <a:cubicBezTo>
                    <a:pt x="297" y="66"/>
                    <a:pt x="291" y="61"/>
                    <a:pt x="284" y="58"/>
                  </a:cubicBezTo>
                  <a:cubicBezTo>
                    <a:pt x="288" y="72"/>
                    <a:pt x="285" y="84"/>
                    <a:pt x="285" y="84"/>
                  </a:cubicBezTo>
                  <a:cubicBezTo>
                    <a:pt x="285" y="84"/>
                    <a:pt x="277" y="75"/>
                    <a:pt x="274" y="52"/>
                  </a:cubicBezTo>
                  <a:cubicBezTo>
                    <a:pt x="271" y="29"/>
                    <a:pt x="256" y="18"/>
                    <a:pt x="248" y="17"/>
                  </a:cubicBezTo>
                  <a:cubicBezTo>
                    <a:pt x="255" y="29"/>
                    <a:pt x="255" y="33"/>
                    <a:pt x="257" y="44"/>
                  </a:cubicBezTo>
                  <a:cubicBezTo>
                    <a:pt x="250" y="40"/>
                    <a:pt x="245" y="26"/>
                    <a:pt x="233" y="15"/>
                  </a:cubicBezTo>
                  <a:cubicBezTo>
                    <a:pt x="216" y="0"/>
                    <a:pt x="203" y="0"/>
                    <a:pt x="195" y="7"/>
                  </a:cubicBezTo>
                  <a:cubicBezTo>
                    <a:pt x="218" y="16"/>
                    <a:pt x="214" y="18"/>
                    <a:pt x="233" y="33"/>
                  </a:cubicBezTo>
                  <a:cubicBezTo>
                    <a:pt x="251" y="45"/>
                    <a:pt x="259" y="46"/>
                    <a:pt x="264" y="62"/>
                  </a:cubicBezTo>
                  <a:cubicBezTo>
                    <a:pt x="256" y="54"/>
                    <a:pt x="251" y="49"/>
                    <a:pt x="242" y="45"/>
                  </a:cubicBezTo>
                  <a:cubicBezTo>
                    <a:pt x="239" y="50"/>
                    <a:pt x="243" y="60"/>
                    <a:pt x="257" y="71"/>
                  </a:cubicBezTo>
                  <a:cubicBezTo>
                    <a:pt x="267" y="82"/>
                    <a:pt x="270" y="77"/>
                    <a:pt x="278" y="88"/>
                  </a:cubicBezTo>
                  <a:cubicBezTo>
                    <a:pt x="285" y="96"/>
                    <a:pt x="291" y="105"/>
                    <a:pt x="289" y="124"/>
                  </a:cubicBezTo>
                  <a:cubicBezTo>
                    <a:pt x="283" y="110"/>
                    <a:pt x="279" y="108"/>
                    <a:pt x="276" y="93"/>
                  </a:cubicBezTo>
                  <a:cubicBezTo>
                    <a:pt x="272" y="98"/>
                    <a:pt x="270" y="106"/>
                    <a:pt x="271" y="116"/>
                  </a:cubicBezTo>
                  <a:cubicBezTo>
                    <a:pt x="275" y="136"/>
                    <a:pt x="283" y="136"/>
                    <a:pt x="286" y="156"/>
                  </a:cubicBezTo>
                  <a:cubicBezTo>
                    <a:pt x="288" y="168"/>
                    <a:pt x="288" y="183"/>
                    <a:pt x="278" y="194"/>
                  </a:cubicBezTo>
                  <a:cubicBezTo>
                    <a:pt x="276" y="184"/>
                    <a:pt x="277" y="179"/>
                    <a:pt x="278" y="170"/>
                  </a:cubicBezTo>
                  <a:cubicBezTo>
                    <a:pt x="280" y="161"/>
                    <a:pt x="279" y="154"/>
                    <a:pt x="276" y="145"/>
                  </a:cubicBezTo>
                  <a:cubicBezTo>
                    <a:pt x="269" y="151"/>
                    <a:pt x="267" y="165"/>
                    <a:pt x="269" y="179"/>
                  </a:cubicBezTo>
                  <a:cubicBezTo>
                    <a:pt x="270" y="193"/>
                    <a:pt x="280" y="203"/>
                    <a:pt x="265" y="223"/>
                  </a:cubicBezTo>
                  <a:cubicBezTo>
                    <a:pt x="258" y="229"/>
                    <a:pt x="254" y="231"/>
                    <a:pt x="254" y="230"/>
                  </a:cubicBezTo>
                  <a:cubicBezTo>
                    <a:pt x="262" y="221"/>
                    <a:pt x="273" y="198"/>
                    <a:pt x="265" y="187"/>
                  </a:cubicBezTo>
                  <a:cubicBezTo>
                    <a:pt x="262" y="200"/>
                    <a:pt x="254" y="207"/>
                    <a:pt x="246" y="219"/>
                  </a:cubicBezTo>
                  <a:cubicBezTo>
                    <a:pt x="235" y="235"/>
                    <a:pt x="245" y="240"/>
                    <a:pt x="210" y="253"/>
                  </a:cubicBezTo>
                  <a:cubicBezTo>
                    <a:pt x="199" y="257"/>
                    <a:pt x="185" y="258"/>
                    <a:pt x="169" y="262"/>
                  </a:cubicBezTo>
                  <a:cubicBezTo>
                    <a:pt x="165" y="263"/>
                    <a:pt x="161" y="264"/>
                    <a:pt x="158" y="265"/>
                  </a:cubicBezTo>
                  <a:cubicBezTo>
                    <a:pt x="155" y="264"/>
                    <a:pt x="151" y="263"/>
                    <a:pt x="147" y="262"/>
                  </a:cubicBezTo>
                  <a:cubicBezTo>
                    <a:pt x="132" y="258"/>
                    <a:pt x="117" y="257"/>
                    <a:pt x="107" y="253"/>
                  </a:cubicBezTo>
                  <a:cubicBezTo>
                    <a:pt x="72" y="240"/>
                    <a:pt x="81" y="235"/>
                    <a:pt x="70" y="219"/>
                  </a:cubicBezTo>
                  <a:cubicBezTo>
                    <a:pt x="62" y="207"/>
                    <a:pt x="54" y="200"/>
                    <a:pt x="51" y="187"/>
                  </a:cubicBezTo>
                  <a:cubicBezTo>
                    <a:pt x="43" y="198"/>
                    <a:pt x="54" y="221"/>
                    <a:pt x="62" y="230"/>
                  </a:cubicBezTo>
                  <a:cubicBezTo>
                    <a:pt x="62" y="231"/>
                    <a:pt x="58" y="229"/>
                    <a:pt x="51" y="223"/>
                  </a:cubicBezTo>
                  <a:cubicBezTo>
                    <a:pt x="36" y="203"/>
                    <a:pt x="46" y="193"/>
                    <a:pt x="48" y="179"/>
                  </a:cubicBezTo>
                  <a:cubicBezTo>
                    <a:pt x="49" y="165"/>
                    <a:pt x="47" y="151"/>
                    <a:pt x="40" y="145"/>
                  </a:cubicBezTo>
                  <a:cubicBezTo>
                    <a:pt x="38" y="154"/>
                    <a:pt x="36" y="161"/>
                    <a:pt x="38" y="170"/>
                  </a:cubicBezTo>
                  <a:cubicBezTo>
                    <a:pt x="40" y="179"/>
                    <a:pt x="41" y="184"/>
                    <a:pt x="39" y="194"/>
                  </a:cubicBezTo>
                  <a:cubicBezTo>
                    <a:pt x="28" y="183"/>
                    <a:pt x="29" y="168"/>
                    <a:pt x="30" y="156"/>
                  </a:cubicBezTo>
                  <a:cubicBezTo>
                    <a:pt x="33" y="136"/>
                    <a:pt x="41" y="136"/>
                    <a:pt x="45" y="116"/>
                  </a:cubicBezTo>
                  <a:cubicBezTo>
                    <a:pt x="47" y="106"/>
                    <a:pt x="44" y="98"/>
                    <a:pt x="41" y="93"/>
                  </a:cubicBezTo>
                  <a:cubicBezTo>
                    <a:pt x="37" y="108"/>
                    <a:pt x="33" y="110"/>
                    <a:pt x="28" y="124"/>
                  </a:cubicBezTo>
                  <a:cubicBezTo>
                    <a:pt x="25" y="105"/>
                    <a:pt x="32" y="96"/>
                    <a:pt x="38" y="88"/>
                  </a:cubicBezTo>
                  <a:cubicBezTo>
                    <a:pt x="47" y="77"/>
                    <a:pt x="49" y="82"/>
                    <a:pt x="60" y="71"/>
                  </a:cubicBezTo>
                  <a:cubicBezTo>
                    <a:pt x="73" y="60"/>
                    <a:pt x="77" y="50"/>
                    <a:pt x="75" y="45"/>
                  </a:cubicBezTo>
                  <a:cubicBezTo>
                    <a:pt x="65" y="49"/>
                    <a:pt x="60" y="54"/>
                    <a:pt x="53" y="62"/>
                  </a:cubicBezTo>
                  <a:cubicBezTo>
                    <a:pt x="57" y="46"/>
                    <a:pt x="66" y="45"/>
                    <a:pt x="84" y="33"/>
                  </a:cubicBezTo>
                  <a:cubicBezTo>
                    <a:pt x="102" y="18"/>
                    <a:pt x="98" y="16"/>
                    <a:pt x="121" y="7"/>
                  </a:cubicBezTo>
                  <a:cubicBezTo>
                    <a:pt x="113" y="0"/>
                    <a:pt x="100" y="0"/>
                    <a:pt x="83" y="15"/>
                  </a:cubicBezTo>
                  <a:cubicBezTo>
                    <a:pt x="72" y="26"/>
                    <a:pt x="66" y="40"/>
                    <a:pt x="59" y="44"/>
                  </a:cubicBezTo>
                  <a:cubicBezTo>
                    <a:pt x="62" y="33"/>
                    <a:pt x="61" y="29"/>
                    <a:pt x="68" y="17"/>
                  </a:cubicBezTo>
                  <a:cubicBezTo>
                    <a:pt x="61" y="18"/>
                    <a:pt x="45" y="29"/>
                    <a:pt x="42" y="52"/>
                  </a:cubicBezTo>
                  <a:cubicBezTo>
                    <a:pt x="39" y="75"/>
                    <a:pt x="31" y="84"/>
                    <a:pt x="31" y="84"/>
                  </a:cubicBezTo>
                  <a:cubicBezTo>
                    <a:pt x="31" y="84"/>
                    <a:pt x="29" y="72"/>
                    <a:pt x="32" y="58"/>
                  </a:cubicBezTo>
                  <a:cubicBezTo>
                    <a:pt x="25" y="61"/>
                    <a:pt x="19" y="66"/>
                    <a:pt x="17" y="78"/>
                  </a:cubicBezTo>
                  <a:cubicBezTo>
                    <a:pt x="14" y="95"/>
                    <a:pt x="18" y="117"/>
                    <a:pt x="21" y="126"/>
                  </a:cubicBezTo>
                  <a:cubicBezTo>
                    <a:pt x="25" y="137"/>
                    <a:pt x="24" y="147"/>
                    <a:pt x="23" y="163"/>
                  </a:cubicBezTo>
                  <a:cubicBezTo>
                    <a:pt x="20" y="143"/>
                    <a:pt x="12" y="138"/>
                    <a:pt x="11" y="115"/>
                  </a:cubicBezTo>
                  <a:cubicBezTo>
                    <a:pt x="0" y="126"/>
                    <a:pt x="6" y="157"/>
                    <a:pt x="16" y="173"/>
                  </a:cubicBezTo>
                  <a:cubicBezTo>
                    <a:pt x="27" y="190"/>
                    <a:pt x="34" y="191"/>
                    <a:pt x="41" y="216"/>
                  </a:cubicBezTo>
                  <a:cubicBezTo>
                    <a:pt x="30" y="201"/>
                    <a:pt x="22" y="199"/>
                    <a:pt x="14" y="182"/>
                  </a:cubicBezTo>
                  <a:cubicBezTo>
                    <a:pt x="8" y="190"/>
                    <a:pt x="13" y="206"/>
                    <a:pt x="30" y="219"/>
                  </a:cubicBezTo>
                  <a:cubicBezTo>
                    <a:pt x="44" y="233"/>
                    <a:pt x="67" y="232"/>
                    <a:pt x="93" y="253"/>
                  </a:cubicBezTo>
                  <a:cubicBezTo>
                    <a:pt x="72" y="241"/>
                    <a:pt x="50" y="241"/>
                    <a:pt x="38" y="234"/>
                  </a:cubicBezTo>
                  <a:cubicBezTo>
                    <a:pt x="36" y="243"/>
                    <a:pt x="50" y="252"/>
                    <a:pt x="72" y="258"/>
                  </a:cubicBezTo>
                  <a:cubicBezTo>
                    <a:pt x="81" y="260"/>
                    <a:pt x="95" y="260"/>
                    <a:pt x="103" y="260"/>
                  </a:cubicBezTo>
                  <a:cubicBezTo>
                    <a:pt x="117" y="261"/>
                    <a:pt x="125" y="264"/>
                    <a:pt x="134" y="265"/>
                  </a:cubicBezTo>
                  <a:cubicBezTo>
                    <a:pt x="138" y="266"/>
                    <a:pt x="142" y="267"/>
                    <a:pt x="147" y="268"/>
                  </a:cubicBezTo>
                  <a:cubicBezTo>
                    <a:pt x="143" y="270"/>
                    <a:pt x="140" y="271"/>
                    <a:pt x="138" y="272"/>
                  </a:cubicBezTo>
                  <a:cubicBezTo>
                    <a:pt x="132" y="276"/>
                    <a:pt x="132" y="276"/>
                    <a:pt x="119" y="285"/>
                  </a:cubicBezTo>
                  <a:cubicBezTo>
                    <a:pt x="131" y="290"/>
                    <a:pt x="131" y="290"/>
                    <a:pt x="131" y="290"/>
                  </a:cubicBezTo>
                  <a:cubicBezTo>
                    <a:pt x="131" y="290"/>
                    <a:pt x="137" y="282"/>
                    <a:pt x="150" y="276"/>
                  </a:cubicBezTo>
                  <a:cubicBezTo>
                    <a:pt x="152" y="275"/>
                    <a:pt x="155" y="273"/>
                    <a:pt x="158" y="272"/>
                  </a:cubicBezTo>
                  <a:cubicBezTo>
                    <a:pt x="161" y="273"/>
                    <a:pt x="164" y="275"/>
                    <a:pt x="167" y="276"/>
                  </a:cubicBezTo>
                  <a:cubicBezTo>
                    <a:pt x="179" y="282"/>
                    <a:pt x="186" y="290"/>
                    <a:pt x="186" y="290"/>
                  </a:cubicBezTo>
                  <a:cubicBezTo>
                    <a:pt x="198" y="285"/>
                    <a:pt x="198" y="285"/>
                    <a:pt x="198" y="285"/>
                  </a:cubicBezTo>
                  <a:cubicBezTo>
                    <a:pt x="184" y="276"/>
                    <a:pt x="185" y="276"/>
                    <a:pt x="178" y="272"/>
                  </a:cubicBezTo>
                  <a:cubicBezTo>
                    <a:pt x="176" y="271"/>
                    <a:pt x="173" y="270"/>
                    <a:pt x="169" y="268"/>
                  </a:cubicBezTo>
                  <a:cubicBezTo>
                    <a:pt x="174" y="267"/>
                    <a:pt x="178" y="266"/>
                    <a:pt x="182" y="265"/>
                  </a:cubicBezTo>
                  <a:cubicBezTo>
                    <a:pt x="192" y="264"/>
                    <a:pt x="199" y="261"/>
                    <a:pt x="214" y="260"/>
                  </a:cubicBezTo>
                  <a:cubicBezTo>
                    <a:pt x="221" y="260"/>
                    <a:pt x="235" y="260"/>
                    <a:pt x="244" y="258"/>
                  </a:cubicBezTo>
                  <a:cubicBezTo>
                    <a:pt x="267" y="252"/>
                    <a:pt x="280" y="243"/>
                    <a:pt x="278" y="234"/>
                  </a:cubicBezTo>
                  <a:cubicBezTo>
                    <a:pt x="266" y="241"/>
                    <a:pt x="244" y="241"/>
                    <a:pt x="223" y="253"/>
                  </a:cubicBezTo>
                  <a:cubicBezTo>
                    <a:pt x="249" y="232"/>
                    <a:pt x="272" y="233"/>
                    <a:pt x="286" y="219"/>
                  </a:cubicBezTo>
                  <a:cubicBezTo>
                    <a:pt x="303" y="206"/>
                    <a:pt x="309" y="190"/>
                    <a:pt x="302" y="182"/>
                  </a:cubicBezTo>
                  <a:cubicBezTo>
                    <a:pt x="294" y="199"/>
                    <a:pt x="286" y="201"/>
                    <a:pt x="276" y="216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80" name="íšlîde">
              <a:extLst>
                <a:ext uri="{FF2B5EF4-FFF2-40B4-BE49-F238E27FC236}">
                  <a16:creationId xmlns:a16="http://schemas.microsoft.com/office/drawing/2014/main" id="{19C56E6E-7E66-4F9B-81F9-447BFCF8058C}"/>
                </a:ext>
              </a:extLst>
            </p:cNvPr>
            <p:cNvSpPr/>
            <p:nvPr/>
          </p:nvSpPr>
          <p:spPr bwMode="auto">
            <a:xfrm>
              <a:off x="2162175" y="3240088"/>
              <a:ext cx="104775" cy="80963"/>
            </a:xfrm>
            <a:custGeom>
              <a:avLst/>
              <a:gdLst>
                <a:gd name="T0" fmla="*/ 9 w 66"/>
                <a:gd name="T1" fmla="*/ 0 h 51"/>
                <a:gd name="T2" fmla="*/ 66 w 66"/>
                <a:gd name="T3" fmla="*/ 12 h 51"/>
                <a:gd name="T4" fmla="*/ 63 w 66"/>
                <a:gd name="T5" fmla="*/ 21 h 51"/>
                <a:gd name="T6" fmla="*/ 20 w 66"/>
                <a:gd name="T7" fmla="*/ 35 h 51"/>
                <a:gd name="T8" fmla="*/ 59 w 66"/>
                <a:gd name="T9" fmla="*/ 41 h 51"/>
                <a:gd name="T10" fmla="*/ 57 w 66"/>
                <a:gd name="T11" fmla="*/ 51 h 51"/>
                <a:gd name="T12" fmla="*/ 0 w 66"/>
                <a:gd name="T13" fmla="*/ 39 h 51"/>
                <a:gd name="T14" fmla="*/ 2 w 66"/>
                <a:gd name="T15" fmla="*/ 30 h 51"/>
                <a:gd name="T16" fmla="*/ 43 w 66"/>
                <a:gd name="T17" fmla="*/ 16 h 51"/>
                <a:gd name="T18" fmla="*/ 7 w 66"/>
                <a:gd name="T19" fmla="*/ 9 h 51"/>
                <a:gd name="T20" fmla="*/ 9 w 66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1">
                  <a:moveTo>
                    <a:pt x="9" y="0"/>
                  </a:moveTo>
                  <a:lnTo>
                    <a:pt x="66" y="12"/>
                  </a:lnTo>
                  <a:lnTo>
                    <a:pt x="63" y="21"/>
                  </a:lnTo>
                  <a:lnTo>
                    <a:pt x="20" y="35"/>
                  </a:lnTo>
                  <a:lnTo>
                    <a:pt x="59" y="41"/>
                  </a:lnTo>
                  <a:lnTo>
                    <a:pt x="57" y="51"/>
                  </a:lnTo>
                  <a:lnTo>
                    <a:pt x="0" y="39"/>
                  </a:lnTo>
                  <a:lnTo>
                    <a:pt x="2" y="30"/>
                  </a:lnTo>
                  <a:lnTo>
                    <a:pt x="43" y="16"/>
                  </a:lnTo>
                  <a:lnTo>
                    <a:pt x="7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81" name="îṡḷíḋé">
              <a:extLst>
                <a:ext uri="{FF2B5EF4-FFF2-40B4-BE49-F238E27FC236}">
                  <a16:creationId xmlns:a16="http://schemas.microsoft.com/office/drawing/2014/main" id="{AA26786A-33F6-4799-8124-2F3280A9056F}"/>
                </a:ext>
              </a:extLst>
            </p:cNvPr>
            <p:cNvSpPr/>
            <p:nvPr/>
          </p:nvSpPr>
          <p:spPr bwMode="auto">
            <a:xfrm>
              <a:off x="2154238" y="3316288"/>
              <a:ext cx="93663" cy="79375"/>
            </a:xfrm>
            <a:custGeom>
              <a:avLst/>
              <a:gdLst>
                <a:gd name="T0" fmla="*/ 0 w 59"/>
                <a:gd name="T1" fmla="*/ 50 h 50"/>
                <a:gd name="T2" fmla="*/ 0 w 59"/>
                <a:gd name="T3" fmla="*/ 39 h 50"/>
                <a:gd name="T4" fmla="*/ 14 w 59"/>
                <a:gd name="T5" fmla="*/ 34 h 50"/>
                <a:gd name="T6" fmla="*/ 16 w 59"/>
                <a:gd name="T7" fmla="*/ 16 h 50"/>
                <a:gd name="T8" fmla="*/ 2 w 59"/>
                <a:gd name="T9" fmla="*/ 12 h 50"/>
                <a:gd name="T10" fmla="*/ 5 w 59"/>
                <a:gd name="T11" fmla="*/ 0 h 50"/>
                <a:gd name="T12" fmla="*/ 59 w 59"/>
                <a:gd name="T13" fmla="*/ 25 h 50"/>
                <a:gd name="T14" fmla="*/ 59 w 59"/>
                <a:gd name="T15" fmla="*/ 34 h 50"/>
                <a:gd name="T16" fmla="*/ 0 w 59"/>
                <a:gd name="T17" fmla="*/ 50 h 50"/>
                <a:gd name="T18" fmla="*/ 23 w 59"/>
                <a:gd name="T19" fmla="*/ 32 h 50"/>
                <a:gd name="T20" fmla="*/ 46 w 59"/>
                <a:gd name="T21" fmla="*/ 28 h 50"/>
                <a:gd name="T22" fmla="*/ 25 w 59"/>
                <a:gd name="T23" fmla="*/ 21 h 50"/>
                <a:gd name="T24" fmla="*/ 23 w 59"/>
                <a:gd name="T25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50">
                  <a:moveTo>
                    <a:pt x="0" y="50"/>
                  </a:moveTo>
                  <a:lnTo>
                    <a:pt x="0" y="39"/>
                  </a:lnTo>
                  <a:lnTo>
                    <a:pt x="14" y="34"/>
                  </a:lnTo>
                  <a:lnTo>
                    <a:pt x="16" y="16"/>
                  </a:lnTo>
                  <a:lnTo>
                    <a:pt x="2" y="12"/>
                  </a:lnTo>
                  <a:lnTo>
                    <a:pt x="5" y="0"/>
                  </a:lnTo>
                  <a:lnTo>
                    <a:pt x="59" y="25"/>
                  </a:lnTo>
                  <a:lnTo>
                    <a:pt x="59" y="34"/>
                  </a:lnTo>
                  <a:lnTo>
                    <a:pt x="0" y="50"/>
                  </a:lnTo>
                  <a:close/>
                  <a:moveTo>
                    <a:pt x="23" y="32"/>
                  </a:moveTo>
                  <a:lnTo>
                    <a:pt x="46" y="28"/>
                  </a:lnTo>
                  <a:lnTo>
                    <a:pt x="25" y="21"/>
                  </a:lnTo>
                  <a:lnTo>
                    <a:pt x="23" y="32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82" name="îsḻiḓe">
              <a:extLst>
                <a:ext uri="{FF2B5EF4-FFF2-40B4-BE49-F238E27FC236}">
                  <a16:creationId xmlns:a16="http://schemas.microsoft.com/office/drawing/2014/main" id="{0A9AF1F9-D4A7-42F5-8494-5894321E71A5}"/>
                </a:ext>
              </a:extLst>
            </p:cNvPr>
            <p:cNvSpPr/>
            <p:nvPr/>
          </p:nvSpPr>
          <p:spPr bwMode="auto">
            <a:xfrm>
              <a:off x="2154238" y="3406776"/>
              <a:ext cx="90488" cy="65088"/>
            </a:xfrm>
            <a:custGeom>
              <a:avLst/>
              <a:gdLst>
                <a:gd name="T0" fmla="*/ 0 w 57"/>
                <a:gd name="T1" fmla="*/ 3 h 41"/>
                <a:gd name="T2" fmla="*/ 57 w 57"/>
                <a:gd name="T3" fmla="*/ 0 h 41"/>
                <a:gd name="T4" fmla="*/ 57 w 57"/>
                <a:gd name="T5" fmla="*/ 12 h 41"/>
                <a:gd name="T6" fmla="*/ 18 w 57"/>
                <a:gd name="T7" fmla="*/ 32 h 41"/>
                <a:gd name="T8" fmla="*/ 57 w 57"/>
                <a:gd name="T9" fmla="*/ 30 h 41"/>
                <a:gd name="T10" fmla="*/ 57 w 57"/>
                <a:gd name="T11" fmla="*/ 39 h 41"/>
                <a:gd name="T12" fmla="*/ 0 w 57"/>
                <a:gd name="T13" fmla="*/ 41 h 41"/>
                <a:gd name="T14" fmla="*/ 0 w 57"/>
                <a:gd name="T15" fmla="*/ 30 h 41"/>
                <a:gd name="T16" fmla="*/ 37 w 57"/>
                <a:gd name="T17" fmla="*/ 9 h 41"/>
                <a:gd name="T18" fmla="*/ 0 w 57"/>
                <a:gd name="T19" fmla="*/ 12 h 41"/>
                <a:gd name="T20" fmla="*/ 0 w 57"/>
                <a:gd name="T21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41">
                  <a:moveTo>
                    <a:pt x="0" y="3"/>
                  </a:moveTo>
                  <a:lnTo>
                    <a:pt x="57" y="0"/>
                  </a:lnTo>
                  <a:lnTo>
                    <a:pt x="57" y="12"/>
                  </a:lnTo>
                  <a:lnTo>
                    <a:pt x="18" y="32"/>
                  </a:lnTo>
                  <a:lnTo>
                    <a:pt x="57" y="30"/>
                  </a:lnTo>
                  <a:lnTo>
                    <a:pt x="57" y="39"/>
                  </a:lnTo>
                  <a:lnTo>
                    <a:pt x="0" y="41"/>
                  </a:lnTo>
                  <a:lnTo>
                    <a:pt x="0" y="30"/>
                  </a:lnTo>
                  <a:lnTo>
                    <a:pt x="37" y="9"/>
                  </a:lnTo>
                  <a:lnTo>
                    <a:pt x="0" y="1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83" name="î$ļïdè">
              <a:extLst>
                <a:ext uri="{FF2B5EF4-FFF2-40B4-BE49-F238E27FC236}">
                  <a16:creationId xmlns:a16="http://schemas.microsoft.com/office/drawing/2014/main" id="{437FB684-A52D-4BD3-84B6-CD9514391BEE}"/>
                </a:ext>
              </a:extLst>
            </p:cNvPr>
            <p:cNvSpPr/>
            <p:nvPr/>
          </p:nvSpPr>
          <p:spPr bwMode="auto">
            <a:xfrm>
              <a:off x="2154238" y="3482976"/>
              <a:ext cx="98425" cy="50800"/>
            </a:xfrm>
            <a:custGeom>
              <a:avLst/>
              <a:gdLst>
                <a:gd name="T0" fmla="*/ 26 w 27"/>
                <a:gd name="T1" fmla="*/ 8 h 14"/>
                <a:gd name="T2" fmla="*/ 27 w 27"/>
                <a:gd name="T3" fmla="*/ 12 h 14"/>
                <a:gd name="T4" fmla="*/ 11 w 27"/>
                <a:gd name="T5" fmla="*/ 14 h 14"/>
                <a:gd name="T6" fmla="*/ 6 w 27"/>
                <a:gd name="T7" fmla="*/ 14 h 14"/>
                <a:gd name="T8" fmla="*/ 2 w 27"/>
                <a:gd name="T9" fmla="*/ 12 h 14"/>
                <a:gd name="T10" fmla="*/ 0 w 27"/>
                <a:gd name="T11" fmla="*/ 8 h 14"/>
                <a:gd name="T12" fmla="*/ 2 w 27"/>
                <a:gd name="T13" fmla="*/ 3 h 14"/>
                <a:gd name="T14" fmla="*/ 8 w 27"/>
                <a:gd name="T15" fmla="*/ 0 h 14"/>
                <a:gd name="T16" fmla="*/ 9 w 27"/>
                <a:gd name="T17" fmla="*/ 4 h 14"/>
                <a:gd name="T18" fmla="*/ 6 w 27"/>
                <a:gd name="T19" fmla="*/ 5 h 14"/>
                <a:gd name="T20" fmla="*/ 5 w 27"/>
                <a:gd name="T21" fmla="*/ 8 h 14"/>
                <a:gd name="T22" fmla="*/ 6 w 27"/>
                <a:gd name="T23" fmla="*/ 9 h 14"/>
                <a:gd name="T24" fmla="*/ 10 w 27"/>
                <a:gd name="T25" fmla="*/ 10 h 14"/>
                <a:gd name="T26" fmla="*/ 26 w 27"/>
                <a:gd name="T2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4">
                  <a:moveTo>
                    <a:pt x="26" y="8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4"/>
                    <a:pt x="7" y="14"/>
                    <a:pt x="6" y="14"/>
                  </a:cubicBezTo>
                  <a:cubicBezTo>
                    <a:pt x="4" y="14"/>
                    <a:pt x="3" y="13"/>
                    <a:pt x="2" y="12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3" y="1"/>
                    <a:pt x="5" y="1"/>
                    <a:pt x="8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8" y="10"/>
                    <a:pt x="10" y="10"/>
                  </a:cubicBezTo>
                  <a:lnTo>
                    <a:pt x="26" y="8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84" name="îṧḷíḓê">
              <a:extLst>
                <a:ext uri="{FF2B5EF4-FFF2-40B4-BE49-F238E27FC236}">
                  <a16:creationId xmlns:a16="http://schemas.microsoft.com/office/drawing/2014/main" id="{8A30545F-54AC-4F16-B868-56852BBC950E}"/>
                </a:ext>
              </a:extLst>
            </p:cNvPr>
            <p:cNvSpPr/>
            <p:nvPr/>
          </p:nvSpPr>
          <p:spPr bwMode="auto">
            <a:xfrm>
              <a:off x="2162175" y="3541713"/>
              <a:ext cx="93663" cy="31750"/>
            </a:xfrm>
            <a:custGeom>
              <a:avLst/>
              <a:gdLst>
                <a:gd name="T0" fmla="*/ 0 w 59"/>
                <a:gd name="T1" fmla="*/ 9 h 20"/>
                <a:gd name="T2" fmla="*/ 57 w 59"/>
                <a:gd name="T3" fmla="*/ 0 h 20"/>
                <a:gd name="T4" fmla="*/ 59 w 59"/>
                <a:gd name="T5" fmla="*/ 9 h 20"/>
                <a:gd name="T6" fmla="*/ 2 w 59"/>
                <a:gd name="T7" fmla="*/ 20 h 20"/>
                <a:gd name="T8" fmla="*/ 0 w 59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0">
                  <a:moveTo>
                    <a:pt x="0" y="9"/>
                  </a:moveTo>
                  <a:lnTo>
                    <a:pt x="57" y="0"/>
                  </a:lnTo>
                  <a:lnTo>
                    <a:pt x="59" y="9"/>
                  </a:lnTo>
                  <a:lnTo>
                    <a:pt x="2" y="2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85" name="íṩ1iḑê">
              <a:extLst>
                <a:ext uri="{FF2B5EF4-FFF2-40B4-BE49-F238E27FC236}">
                  <a16:creationId xmlns:a16="http://schemas.microsoft.com/office/drawing/2014/main" id="{43D68ED0-6332-471C-868C-CA98F6C70A09}"/>
                </a:ext>
              </a:extLst>
            </p:cNvPr>
            <p:cNvSpPr/>
            <p:nvPr/>
          </p:nvSpPr>
          <p:spPr bwMode="auto">
            <a:xfrm>
              <a:off x="2168525" y="3570288"/>
              <a:ext cx="104775" cy="84138"/>
            </a:xfrm>
            <a:custGeom>
              <a:avLst/>
              <a:gdLst>
                <a:gd name="T0" fmla="*/ 0 w 66"/>
                <a:gd name="T1" fmla="*/ 14 h 53"/>
                <a:gd name="T2" fmla="*/ 57 w 66"/>
                <a:gd name="T3" fmla="*/ 0 h 53"/>
                <a:gd name="T4" fmla="*/ 59 w 66"/>
                <a:gd name="T5" fmla="*/ 9 h 53"/>
                <a:gd name="T6" fmla="*/ 25 w 66"/>
                <a:gd name="T7" fmla="*/ 39 h 53"/>
                <a:gd name="T8" fmla="*/ 64 w 66"/>
                <a:gd name="T9" fmla="*/ 30 h 53"/>
                <a:gd name="T10" fmla="*/ 66 w 66"/>
                <a:gd name="T11" fmla="*/ 39 h 53"/>
                <a:gd name="T12" fmla="*/ 9 w 66"/>
                <a:gd name="T13" fmla="*/ 53 h 53"/>
                <a:gd name="T14" fmla="*/ 7 w 66"/>
                <a:gd name="T15" fmla="*/ 41 h 53"/>
                <a:gd name="T16" fmla="*/ 39 w 66"/>
                <a:gd name="T17" fmla="*/ 14 h 53"/>
                <a:gd name="T18" fmla="*/ 3 w 66"/>
                <a:gd name="T19" fmla="*/ 23 h 53"/>
                <a:gd name="T20" fmla="*/ 0 w 66"/>
                <a:gd name="T21" fmla="*/ 1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0" y="14"/>
                  </a:moveTo>
                  <a:lnTo>
                    <a:pt x="57" y="0"/>
                  </a:lnTo>
                  <a:lnTo>
                    <a:pt x="59" y="9"/>
                  </a:lnTo>
                  <a:lnTo>
                    <a:pt x="25" y="39"/>
                  </a:lnTo>
                  <a:lnTo>
                    <a:pt x="64" y="30"/>
                  </a:lnTo>
                  <a:lnTo>
                    <a:pt x="66" y="39"/>
                  </a:lnTo>
                  <a:lnTo>
                    <a:pt x="9" y="53"/>
                  </a:lnTo>
                  <a:lnTo>
                    <a:pt x="7" y="41"/>
                  </a:lnTo>
                  <a:lnTo>
                    <a:pt x="39" y="14"/>
                  </a:lnTo>
                  <a:lnTo>
                    <a:pt x="3" y="2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86" name="îṥlîdê">
              <a:extLst>
                <a:ext uri="{FF2B5EF4-FFF2-40B4-BE49-F238E27FC236}">
                  <a16:creationId xmlns:a16="http://schemas.microsoft.com/office/drawing/2014/main" id="{3E1B2E79-EF01-47F3-B15E-850567F50F93}"/>
                </a:ext>
              </a:extLst>
            </p:cNvPr>
            <p:cNvSpPr/>
            <p:nvPr/>
          </p:nvSpPr>
          <p:spPr bwMode="auto">
            <a:xfrm>
              <a:off x="2197100" y="3649663"/>
              <a:ext cx="95250" cy="87313"/>
            </a:xfrm>
            <a:custGeom>
              <a:avLst/>
              <a:gdLst>
                <a:gd name="T0" fmla="*/ 10 w 26"/>
                <a:gd name="T1" fmla="*/ 13 h 24"/>
                <a:gd name="T2" fmla="*/ 14 w 26"/>
                <a:gd name="T3" fmla="*/ 12 h 24"/>
                <a:gd name="T4" fmla="*/ 17 w 26"/>
                <a:gd name="T5" fmla="*/ 20 h 24"/>
                <a:gd name="T6" fmla="*/ 8 w 26"/>
                <a:gd name="T7" fmla="*/ 24 h 24"/>
                <a:gd name="T8" fmla="*/ 4 w 26"/>
                <a:gd name="T9" fmla="*/ 21 h 24"/>
                <a:gd name="T10" fmla="*/ 1 w 26"/>
                <a:gd name="T11" fmla="*/ 17 h 24"/>
                <a:gd name="T12" fmla="*/ 0 w 26"/>
                <a:gd name="T13" fmla="*/ 10 h 24"/>
                <a:gd name="T14" fmla="*/ 3 w 26"/>
                <a:gd name="T15" fmla="*/ 5 h 24"/>
                <a:gd name="T16" fmla="*/ 9 w 26"/>
                <a:gd name="T17" fmla="*/ 2 h 24"/>
                <a:gd name="T18" fmla="*/ 17 w 26"/>
                <a:gd name="T19" fmla="*/ 1 h 24"/>
                <a:gd name="T20" fmla="*/ 22 w 26"/>
                <a:gd name="T21" fmla="*/ 3 h 24"/>
                <a:gd name="T22" fmla="*/ 25 w 26"/>
                <a:gd name="T23" fmla="*/ 7 h 24"/>
                <a:gd name="T24" fmla="*/ 26 w 26"/>
                <a:gd name="T25" fmla="*/ 14 h 24"/>
                <a:gd name="T26" fmla="*/ 22 w 26"/>
                <a:gd name="T27" fmla="*/ 19 h 24"/>
                <a:gd name="T28" fmla="*/ 19 w 26"/>
                <a:gd name="T29" fmla="*/ 15 h 24"/>
                <a:gd name="T30" fmla="*/ 21 w 26"/>
                <a:gd name="T31" fmla="*/ 12 h 24"/>
                <a:gd name="T32" fmla="*/ 21 w 26"/>
                <a:gd name="T33" fmla="*/ 9 h 24"/>
                <a:gd name="T34" fmla="*/ 18 w 26"/>
                <a:gd name="T35" fmla="*/ 5 h 24"/>
                <a:gd name="T36" fmla="*/ 11 w 26"/>
                <a:gd name="T37" fmla="*/ 6 h 24"/>
                <a:gd name="T38" fmla="*/ 5 w 26"/>
                <a:gd name="T39" fmla="*/ 10 h 24"/>
                <a:gd name="T40" fmla="*/ 5 w 26"/>
                <a:gd name="T41" fmla="*/ 15 h 24"/>
                <a:gd name="T42" fmla="*/ 6 w 26"/>
                <a:gd name="T43" fmla="*/ 17 h 24"/>
                <a:gd name="T44" fmla="*/ 9 w 26"/>
                <a:gd name="T45" fmla="*/ 19 h 24"/>
                <a:gd name="T46" fmla="*/ 12 w 26"/>
                <a:gd name="T47" fmla="*/ 18 h 24"/>
                <a:gd name="T48" fmla="*/ 10 w 26"/>
                <a:gd name="T49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" h="24">
                  <a:moveTo>
                    <a:pt x="10" y="13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3"/>
                    <a:pt x="5" y="22"/>
                    <a:pt x="4" y="21"/>
                  </a:cubicBezTo>
                  <a:cubicBezTo>
                    <a:pt x="2" y="20"/>
                    <a:pt x="1" y="18"/>
                    <a:pt x="1" y="17"/>
                  </a:cubicBezTo>
                  <a:cubicBezTo>
                    <a:pt x="0" y="14"/>
                    <a:pt x="0" y="12"/>
                    <a:pt x="0" y="10"/>
                  </a:cubicBezTo>
                  <a:cubicBezTo>
                    <a:pt x="1" y="8"/>
                    <a:pt x="2" y="7"/>
                    <a:pt x="3" y="5"/>
                  </a:cubicBezTo>
                  <a:cubicBezTo>
                    <a:pt x="5" y="4"/>
                    <a:pt x="7" y="3"/>
                    <a:pt x="9" y="2"/>
                  </a:cubicBezTo>
                  <a:cubicBezTo>
                    <a:pt x="12" y="1"/>
                    <a:pt x="14" y="0"/>
                    <a:pt x="17" y="1"/>
                  </a:cubicBezTo>
                  <a:cubicBezTo>
                    <a:pt x="19" y="1"/>
                    <a:pt x="21" y="2"/>
                    <a:pt x="22" y="3"/>
                  </a:cubicBezTo>
                  <a:cubicBezTo>
                    <a:pt x="24" y="4"/>
                    <a:pt x="25" y="5"/>
                    <a:pt x="25" y="7"/>
                  </a:cubicBezTo>
                  <a:cubicBezTo>
                    <a:pt x="26" y="10"/>
                    <a:pt x="26" y="12"/>
                    <a:pt x="26" y="14"/>
                  </a:cubicBezTo>
                  <a:cubicBezTo>
                    <a:pt x="25" y="16"/>
                    <a:pt x="24" y="17"/>
                    <a:pt x="22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4"/>
                    <a:pt x="21" y="13"/>
                    <a:pt x="21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7"/>
                    <a:pt x="19" y="6"/>
                    <a:pt x="18" y="5"/>
                  </a:cubicBezTo>
                  <a:cubicBezTo>
                    <a:pt x="16" y="5"/>
                    <a:pt x="14" y="5"/>
                    <a:pt x="11" y="6"/>
                  </a:cubicBezTo>
                  <a:cubicBezTo>
                    <a:pt x="8" y="7"/>
                    <a:pt x="6" y="8"/>
                    <a:pt x="5" y="10"/>
                  </a:cubicBezTo>
                  <a:cubicBezTo>
                    <a:pt x="4" y="11"/>
                    <a:pt x="4" y="13"/>
                    <a:pt x="5" y="15"/>
                  </a:cubicBezTo>
                  <a:cubicBezTo>
                    <a:pt x="5" y="16"/>
                    <a:pt x="6" y="16"/>
                    <a:pt x="6" y="17"/>
                  </a:cubicBezTo>
                  <a:cubicBezTo>
                    <a:pt x="7" y="18"/>
                    <a:pt x="8" y="18"/>
                    <a:pt x="9" y="19"/>
                  </a:cubicBezTo>
                  <a:cubicBezTo>
                    <a:pt x="12" y="18"/>
                    <a:pt x="12" y="18"/>
                    <a:pt x="12" y="18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87" name="îṧľîḑé">
              <a:extLst>
                <a:ext uri="{FF2B5EF4-FFF2-40B4-BE49-F238E27FC236}">
                  <a16:creationId xmlns:a16="http://schemas.microsoft.com/office/drawing/2014/main" id="{6B60D994-5928-48A3-A46F-F6503A674577}"/>
                </a:ext>
              </a:extLst>
            </p:cNvPr>
            <p:cNvSpPr/>
            <p:nvPr/>
          </p:nvSpPr>
          <p:spPr bwMode="auto">
            <a:xfrm>
              <a:off x="2244725" y="3744913"/>
              <a:ext cx="101600" cy="90488"/>
            </a:xfrm>
            <a:custGeom>
              <a:avLst/>
              <a:gdLst>
                <a:gd name="T0" fmla="*/ 20 w 28"/>
                <a:gd name="T1" fmla="*/ 0 h 25"/>
                <a:gd name="T2" fmla="*/ 22 w 28"/>
                <a:gd name="T3" fmla="*/ 4 h 25"/>
                <a:gd name="T4" fmla="*/ 10 w 28"/>
                <a:gd name="T5" fmla="*/ 11 h 25"/>
                <a:gd name="T6" fmla="*/ 6 w 28"/>
                <a:gd name="T7" fmla="*/ 13 h 25"/>
                <a:gd name="T8" fmla="*/ 4 w 28"/>
                <a:gd name="T9" fmla="*/ 15 h 25"/>
                <a:gd name="T10" fmla="*/ 5 w 28"/>
                <a:gd name="T11" fmla="*/ 18 h 25"/>
                <a:gd name="T12" fmla="*/ 7 w 28"/>
                <a:gd name="T13" fmla="*/ 20 h 25"/>
                <a:gd name="T14" fmla="*/ 10 w 28"/>
                <a:gd name="T15" fmla="*/ 20 h 25"/>
                <a:gd name="T16" fmla="*/ 13 w 28"/>
                <a:gd name="T17" fmla="*/ 19 h 25"/>
                <a:gd name="T18" fmla="*/ 26 w 28"/>
                <a:gd name="T19" fmla="*/ 12 h 25"/>
                <a:gd name="T20" fmla="*/ 28 w 28"/>
                <a:gd name="T21" fmla="*/ 16 h 25"/>
                <a:gd name="T22" fmla="*/ 16 w 28"/>
                <a:gd name="T23" fmla="*/ 22 h 25"/>
                <a:gd name="T24" fmla="*/ 10 w 28"/>
                <a:gd name="T25" fmla="*/ 25 h 25"/>
                <a:gd name="T26" fmla="*/ 7 w 28"/>
                <a:gd name="T27" fmla="*/ 25 h 25"/>
                <a:gd name="T28" fmla="*/ 4 w 28"/>
                <a:gd name="T29" fmla="*/ 24 h 25"/>
                <a:gd name="T30" fmla="*/ 1 w 28"/>
                <a:gd name="T31" fmla="*/ 21 h 25"/>
                <a:gd name="T32" fmla="*/ 0 w 28"/>
                <a:gd name="T33" fmla="*/ 16 h 25"/>
                <a:gd name="T34" fmla="*/ 0 w 28"/>
                <a:gd name="T35" fmla="*/ 13 h 25"/>
                <a:gd name="T36" fmla="*/ 2 w 28"/>
                <a:gd name="T37" fmla="*/ 10 h 25"/>
                <a:gd name="T38" fmla="*/ 8 w 28"/>
                <a:gd name="T39" fmla="*/ 7 h 25"/>
                <a:gd name="T40" fmla="*/ 20 w 28"/>
                <a:gd name="T4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5">
                  <a:moveTo>
                    <a:pt x="20" y="0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12"/>
                    <a:pt x="7" y="13"/>
                    <a:pt x="6" y="13"/>
                  </a:cubicBezTo>
                  <a:cubicBezTo>
                    <a:pt x="5" y="14"/>
                    <a:pt x="5" y="14"/>
                    <a:pt x="4" y="15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6" y="19"/>
                    <a:pt x="6" y="20"/>
                    <a:pt x="7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0" y="20"/>
                    <a:pt x="12" y="19"/>
                    <a:pt x="13" y="1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3"/>
                    <a:pt x="12" y="24"/>
                    <a:pt x="10" y="25"/>
                  </a:cubicBezTo>
                  <a:cubicBezTo>
                    <a:pt x="9" y="25"/>
                    <a:pt x="8" y="25"/>
                    <a:pt x="7" y="25"/>
                  </a:cubicBezTo>
                  <a:cubicBezTo>
                    <a:pt x="6" y="25"/>
                    <a:pt x="5" y="25"/>
                    <a:pt x="4" y="24"/>
                  </a:cubicBezTo>
                  <a:cubicBezTo>
                    <a:pt x="3" y="23"/>
                    <a:pt x="2" y="22"/>
                    <a:pt x="1" y="21"/>
                  </a:cubicBezTo>
                  <a:cubicBezTo>
                    <a:pt x="0" y="19"/>
                    <a:pt x="0" y="17"/>
                    <a:pt x="0" y="16"/>
                  </a:cubicBezTo>
                  <a:cubicBezTo>
                    <a:pt x="0" y="15"/>
                    <a:pt x="0" y="14"/>
                    <a:pt x="0" y="13"/>
                  </a:cubicBezTo>
                  <a:cubicBezTo>
                    <a:pt x="1" y="12"/>
                    <a:pt x="2" y="11"/>
                    <a:pt x="2" y="10"/>
                  </a:cubicBezTo>
                  <a:cubicBezTo>
                    <a:pt x="3" y="9"/>
                    <a:pt x="5" y="8"/>
                    <a:pt x="8" y="7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88" name="ï$ļíḑe">
              <a:extLst>
                <a:ext uri="{FF2B5EF4-FFF2-40B4-BE49-F238E27FC236}">
                  <a16:creationId xmlns:a16="http://schemas.microsoft.com/office/drawing/2014/main" id="{BC7C369F-10CE-413A-9D4A-791F350C3833}"/>
                </a:ext>
              </a:extLst>
            </p:cNvPr>
            <p:cNvSpPr/>
            <p:nvPr/>
          </p:nvSpPr>
          <p:spPr bwMode="auto">
            <a:xfrm>
              <a:off x="2276475" y="3813176"/>
              <a:ext cx="112713" cy="101600"/>
            </a:xfrm>
            <a:custGeom>
              <a:avLst/>
              <a:gdLst>
                <a:gd name="T0" fmla="*/ 0 w 71"/>
                <a:gd name="T1" fmla="*/ 32 h 64"/>
                <a:gd name="T2" fmla="*/ 48 w 71"/>
                <a:gd name="T3" fmla="*/ 0 h 64"/>
                <a:gd name="T4" fmla="*/ 53 w 71"/>
                <a:gd name="T5" fmla="*/ 7 h 64"/>
                <a:gd name="T6" fmla="*/ 32 w 71"/>
                <a:gd name="T7" fmla="*/ 46 h 64"/>
                <a:gd name="T8" fmla="*/ 64 w 71"/>
                <a:gd name="T9" fmla="*/ 25 h 64"/>
                <a:gd name="T10" fmla="*/ 71 w 71"/>
                <a:gd name="T11" fmla="*/ 32 h 64"/>
                <a:gd name="T12" fmla="*/ 21 w 71"/>
                <a:gd name="T13" fmla="*/ 64 h 64"/>
                <a:gd name="T14" fmla="*/ 16 w 71"/>
                <a:gd name="T15" fmla="*/ 57 h 64"/>
                <a:gd name="T16" fmla="*/ 37 w 71"/>
                <a:gd name="T17" fmla="*/ 18 h 64"/>
                <a:gd name="T18" fmla="*/ 5 w 71"/>
                <a:gd name="T19" fmla="*/ 39 h 64"/>
                <a:gd name="T20" fmla="*/ 0 w 71"/>
                <a:gd name="T2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64">
                  <a:moveTo>
                    <a:pt x="0" y="32"/>
                  </a:moveTo>
                  <a:lnTo>
                    <a:pt x="48" y="0"/>
                  </a:lnTo>
                  <a:lnTo>
                    <a:pt x="53" y="7"/>
                  </a:lnTo>
                  <a:lnTo>
                    <a:pt x="32" y="46"/>
                  </a:lnTo>
                  <a:lnTo>
                    <a:pt x="64" y="25"/>
                  </a:lnTo>
                  <a:lnTo>
                    <a:pt x="71" y="32"/>
                  </a:lnTo>
                  <a:lnTo>
                    <a:pt x="21" y="64"/>
                  </a:lnTo>
                  <a:lnTo>
                    <a:pt x="16" y="57"/>
                  </a:lnTo>
                  <a:lnTo>
                    <a:pt x="37" y="18"/>
                  </a:lnTo>
                  <a:lnTo>
                    <a:pt x="5" y="39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89" name="iṩḷïde">
              <a:extLst>
                <a:ext uri="{FF2B5EF4-FFF2-40B4-BE49-F238E27FC236}">
                  <a16:creationId xmlns:a16="http://schemas.microsoft.com/office/drawing/2014/main" id="{B33C4611-B3CF-4E8F-87B4-FF1DC73C49B4}"/>
                </a:ext>
              </a:extLst>
            </p:cNvPr>
            <p:cNvSpPr/>
            <p:nvPr/>
          </p:nvSpPr>
          <p:spPr bwMode="auto">
            <a:xfrm>
              <a:off x="2324100" y="3875088"/>
              <a:ext cx="82550" cy="68263"/>
            </a:xfrm>
            <a:custGeom>
              <a:avLst/>
              <a:gdLst>
                <a:gd name="T0" fmla="*/ 0 w 52"/>
                <a:gd name="T1" fmla="*/ 36 h 43"/>
                <a:gd name="T2" fmla="*/ 45 w 52"/>
                <a:gd name="T3" fmla="*/ 0 h 43"/>
                <a:gd name="T4" fmla="*/ 52 w 52"/>
                <a:gd name="T5" fmla="*/ 7 h 43"/>
                <a:gd name="T6" fmla="*/ 7 w 52"/>
                <a:gd name="T7" fmla="*/ 43 h 43"/>
                <a:gd name="T8" fmla="*/ 0 w 52"/>
                <a:gd name="T9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3">
                  <a:moveTo>
                    <a:pt x="0" y="36"/>
                  </a:moveTo>
                  <a:lnTo>
                    <a:pt x="45" y="0"/>
                  </a:lnTo>
                  <a:lnTo>
                    <a:pt x="52" y="7"/>
                  </a:lnTo>
                  <a:lnTo>
                    <a:pt x="7" y="4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90" name="í$ḷïďê">
              <a:extLst>
                <a:ext uri="{FF2B5EF4-FFF2-40B4-BE49-F238E27FC236}">
                  <a16:creationId xmlns:a16="http://schemas.microsoft.com/office/drawing/2014/main" id="{B4F39031-E537-434B-9059-F72AFF36592B}"/>
                </a:ext>
              </a:extLst>
            </p:cNvPr>
            <p:cNvSpPr/>
            <p:nvPr/>
          </p:nvSpPr>
          <p:spPr bwMode="auto">
            <a:xfrm>
              <a:off x="2360613" y="3889376"/>
              <a:ext cx="96838" cy="98425"/>
            </a:xfrm>
            <a:custGeom>
              <a:avLst/>
              <a:gdLst>
                <a:gd name="T0" fmla="*/ 0 w 61"/>
                <a:gd name="T1" fmla="*/ 52 h 62"/>
                <a:gd name="T2" fmla="*/ 29 w 61"/>
                <a:gd name="T3" fmla="*/ 0 h 62"/>
                <a:gd name="T4" fmla="*/ 38 w 61"/>
                <a:gd name="T5" fmla="*/ 9 h 62"/>
                <a:gd name="T6" fmla="*/ 13 w 61"/>
                <a:gd name="T7" fmla="*/ 48 h 62"/>
                <a:gd name="T8" fmla="*/ 54 w 61"/>
                <a:gd name="T9" fmla="*/ 27 h 62"/>
                <a:gd name="T10" fmla="*/ 61 w 61"/>
                <a:gd name="T11" fmla="*/ 34 h 62"/>
                <a:gd name="T12" fmla="*/ 7 w 61"/>
                <a:gd name="T13" fmla="*/ 62 h 62"/>
                <a:gd name="T14" fmla="*/ 0 w 61"/>
                <a:gd name="T15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2">
                  <a:moveTo>
                    <a:pt x="0" y="52"/>
                  </a:moveTo>
                  <a:lnTo>
                    <a:pt x="29" y="0"/>
                  </a:lnTo>
                  <a:lnTo>
                    <a:pt x="38" y="9"/>
                  </a:lnTo>
                  <a:lnTo>
                    <a:pt x="13" y="48"/>
                  </a:lnTo>
                  <a:lnTo>
                    <a:pt x="54" y="27"/>
                  </a:lnTo>
                  <a:lnTo>
                    <a:pt x="61" y="34"/>
                  </a:lnTo>
                  <a:lnTo>
                    <a:pt x="7" y="6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91" name="îśľïḑe">
              <a:extLst>
                <a:ext uri="{FF2B5EF4-FFF2-40B4-BE49-F238E27FC236}">
                  <a16:creationId xmlns:a16="http://schemas.microsoft.com/office/drawing/2014/main" id="{8BCCA550-19AE-4CC8-B1E4-BCA3C06F6346}"/>
                </a:ext>
              </a:extLst>
            </p:cNvPr>
            <p:cNvSpPr/>
            <p:nvPr/>
          </p:nvSpPr>
          <p:spPr bwMode="auto">
            <a:xfrm>
              <a:off x="2400300" y="3946526"/>
              <a:ext cx="104775" cy="109538"/>
            </a:xfrm>
            <a:custGeom>
              <a:avLst/>
              <a:gdLst>
                <a:gd name="T0" fmla="*/ 0 w 66"/>
                <a:gd name="T1" fmla="*/ 44 h 69"/>
                <a:gd name="T2" fmla="*/ 38 w 66"/>
                <a:gd name="T3" fmla="*/ 0 h 69"/>
                <a:gd name="T4" fmla="*/ 66 w 66"/>
                <a:gd name="T5" fmla="*/ 26 h 69"/>
                <a:gd name="T6" fmla="*/ 59 w 66"/>
                <a:gd name="T7" fmla="*/ 32 h 69"/>
                <a:gd name="T8" fmla="*/ 38 w 66"/>
                <a:gd name="T9" fmla="*/ 14 h 69"/>
                <a:gd name="T10" fmla="*/ 29 w 66"/>
                <a:gd name="T11" fmla="*/ 26 h 69"/>
                <a:gd name="T12" fmla="*/ 47 w 66"/>
                <a:gd name="T13" fmla="*/ 42 h 69"/>
                <a:gd name="T14" fmla="*/ 43 w 66"/>
                <a:gd name="T15" fmla="*/ 48 h 69"/>
                <a:gd name="T16" fmla="*/ 22 w 66"/>
                <a:gd name="T17" fmla="*/ 32 h 69"/>
                <a:gd name="T18" fmla="*/ 13 w 66"/>
                <a:gd name="T19" fmla="*/ 44 h 69"/>
                <a:gd name="T20" fmla="*/ 34 w 66"/>
                <a:gd name="T21" fmla="*/ 62 h 69"/>
                <a:gd name="T22" fmla="*/ 27 w 66"/>
                <a:gd name="T23" fmla="*/ 69 h 69"/>
                <a:gd name="T24" fmla="*/ 0 w 66"/>
                <a:gd name="T25" fmla="*/ 4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9">
                  <a:moveTo>
                    <a:pt x="0" y="44"/>
                  </a:moveTo>
                  <a:lnTo>
                    <a:pt x="38" y="0"/>
                  </a:lnTo>
                  <a:lnTo>
                    <a:pt x="66" y="26"/>
                  </a:lnTo>
                  <a:lnTo>
                    <a:pt x="59" y="32"/>
                  </a:lnTo>
                  <a:lnTo>
                    <a:pt x="38" y="14"/>
                  </a:lnTo>
                  <a:lnTo>
                    <a:pt x="29" y="26"/>
                  </a:lnTo>
                  <a:lnTo>
                    <a:pt x="47" y="42"/>
                  </a:lnTo>
                  <a:lnTo>
                    <a:pt x="43" y="48"/>
                  </a:lnTo>
                  <a:lnTo>
                    <a:pt x="22" y="32"/>
                  </a:lnTo>
                  <a:lnTo>
                    <a:pt x="13" y="44"/>
                  </a:lnTo>
                  <a:lnTo>
                    <a:pt x="34" y="62"/>
                  </a:lnTo>
                  <a:lnTo>
                    <a:pt x="27" y="69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92" name="ïSlîḍè">
              <a:extLst>
                <a:ext uri="{FF2B5EF4-FFF2-40B4-BE49-F238E27FC236}">
                  <a16:creationId xmlns:a16="http://schemas.microsoft.com/office/drawing/2014/main" id="{25006F89-AFE8-4E83-B129-B7047D9B8B5F}"/>
                </a:ext>
              </a:extLst>
            </p:cNvPr>
            <p:cNvSpPr/>
            <p:nvPr/>
          </p:nvSpPr>
          <p:spPr bwMode="auto">
            <a:xfrm>
              <a:off x="2457450" y="3994151"/>
              <a:ext cx="96838" cy="115888"/>
            </a:xfrm>
            <a:custGeom>
              <a:avLst/>
              <a:gdLst>
                <a:gd name="T0" fmla="*/ 0 w 27"/>
                <a:gd name="T1" fmla="*/ 21 h 32"/>
                <a:gd name="T2" fmla="*/ 15 w 27"/>
                <a:gd name="T3" fmla="*/ 0 h 32"/>
                <a:gd name="T4" fmla="*/ 23 w 27"/>
                <a:gd name="T5" fmla="*/ 6 h 32"/>
                <a:gd name="T6" fmla="*/ 26 w 27"/>
                <a:gd name="T7" fmla="*/ 9 h 32"/>
                <a:gd name="T8" fmla="*/ 27 w 27"/>
                <a:gd name="T9" fmla="*/ 13 h 32"/>
                <a:gd name="T10" fmla="*/ 25 w 27"/>
                <a:gd name="T11" fmla="*/ 16 h 32"/>
                <a:gd name="T12" fmla="*/ 21 w 27"/>
                <a:gd name="T13" fmla="*/ 19 h 32"/>
                <a:gd name="T14" fmla="*/ 16 w 27"/>
                <a:gd name="T15" fmla="*/ 19 h 32"/>
                <a:gd name="T16" fmla="*/ 17 w 27"/>
                <a:gd name="T17" fmla="*/ 22 h 32"/>
                <a:gd name="T18" fmla="*/ 16 w 27"/>
                <a:gd name="T19" fmla="*/ 27 h 32"/>
                <a:gd name="T20" fmla="*/ 16 w 27"/>
                <a:gd name="T21" fmla="*/ 32 h 32"/>
                <a:gd name="T22" fmla="*/ 11 w 27"/>
                <a:gd name="T23" fmla="*/ 29 h 32"/>
                <a:gd name="T24" fmla="*/ 12 w 27"/>
                <a:gd name="T25" fmla="*/ 23 h 32"/>
                <a:gd name="T26" fmla="*/ 13 w 27"/>
                <a:gd name="T27" fmla="*/ 18 h 32"/>
                <a:gd name="T28" fmla="*/ 12 w 27"/>
                <a:gd name="T29" fmla="*/ 17 h 32"/>
                <a:gd name="T30" fmla="*/ 11 w 27"/>
                <a:gd name="T31" fmla="*/ 15 h 32"/>
                <a:gd name="T32" fmla="*/ 10 w 27"/>
                <a:gd name="T33" fmla="*/ 15 h 32"/>
                <a:gd name="T34" fmla="*/ 3 w 27"/>
                <a:gd name="T35" fmla="*/ 23 h 32"/>
                <a:gd name="T36" fmla="*/ 0 w 27"/>
                <a:gd name="T37" fmla="*/ 21 h 32"/>
                <a:gd name="T38" fmla="*/ 12 w 27"/>
                <a:gd name="T39" fmla="*/ 11 h 32"/>
                <a:gd name="T40" fmla="*/ 15 w 27"/>
                <a:gd name="T41" fmla="*/ 13 h 32"/>
                <a:gd name="T42" fmla="*/ 18 w 27"/>
                <a:gd name="T43" fmla="*/ 15 h 32"/>
                <a:gd name="T44" fmla="*/ 20 w 27"/>
                <a:gd name="T45" fmla="*/ 15 h 32"/>
                <a:gd name="T46" fmla="*/ 21 w 27"/>
                <a:gd name="T47" fmla="*/ 14 h 32"/>
                <a:gd name="T48" fmla="*/ 22 w 27"/>
                <a:gd name="T49" fmla="*/ 12 h 32"/>
                <a:gd name="T50" fmla="*/ 21 w 27"/>
                <a:gd name="T51" fmla="*/ 10 h 32"/>
                <a:gd name="T52" fmla="*/ 19 w 27"/>
                <a:gd name="T53" fmla="*/ 8 h 32"/>
                <a:gd name="T54" fmla="*/ 16 w 27"/>
                <a:gd name="T55" fmla="*/ 6 h 32"/>
                <a:gd name="T56" fmla="*/ 12 w 27"/>
                <a:gd name="T57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" h="32">
                  <a:moveTo>
                    <a:pt x="0" y="21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7"/>
                    <a:pt x="26" y="8"/>
                    <a:pt x="26" y="9"/>
                  </a:cubicBezTo>
                  <a:cubicBezTo>
                    <a:pt x="27" y="10"/>
                    <a:pt x="27" y="11"/>
                    <a:pt x="27" y="13"/>
                  </a:cubicBezTo>
                  <a:cubicBezTo>
                    <a:pt x="27" y="14"/>
                    <a:pt x="26" y="15"/>
                    <a:pt x="25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20" y="20"/>
                    <a:pt x="18" y="20"/>
                    <a:pt x="16" y="19"/>
                  </a:cubicBezTo>
                  <a:cubicBezTo>
                    <a:pt x="17" y="20"/>
                    <a:pt x="17" y="21"/>
                    <a:pt x="17" y="22"/>
                  </a:cubicBezTo>
                  <a:cubicBezTo>
                    <a:pt x="17" y="23"/>
                    <a:pt x="17" y="24"/>
                    <a:pt x="16" y="27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0"/>
                    <a:pt x="13" y="19"/>
                    <a:pt x="13" y="18"/>
                  </a:cubicBezTo>
                  <a:cubicBezTo>
                    <a:pt x="13" y="18"/>
                    <a:pt x="12" y="17"/>
                    <a:pt x="12" y="17"/>
                  </a:cubicBezTo>
                  <a:cubicBezTo>
                    <a:pt x="12" y="16"/>
                    <a:pt x="11" y="16"/>
                    <a:pt x="11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3" y="23"/>
                    <a:pt x="3" y="23"/>
                    <a:pt x="3" y="23"/>
                  </a:cubicBezTo>
                  <a:lnTo>
                    <a:pt x="0" y="21"/>
                  </a:lnTo>
                  <a:close/>
                  <a:moveTo>
                    <a:pt x="12" y="11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7" y="15"/>
                    <a:pt x="18" y="15"/>
                    <a:pt x="18" y="15"/>
                  </a:cubicBezTo>
                  <a:cubicBezTo>
                    <a:pt x="19" y="16"/>
                    <a:pt x="19" y="15"/>
                    <a:pt x="20" y="15"/>
                  </a:cubicBezTo>
                  <a:cubicBezTo>
                    <a:pt x="20" y="15"/>
                    <a:pt x="21" y="15"/>
                    <a:pt x="21" y="14"/>
                  </a:cubicBezTo>
                  <a:cubicBezTo>
                    <a:pt x="22" y="13"/>
                    <a:pt x="22" y="13"/>
                    <a:pt x="22" y="12"/>
                  </a:cubicBezTo>
                  <a:cubicBezTo>
                    <a:pt x="22" y="11"/>
                    <a:pt x="22" y="11"/>
                    <a:pt x="21" y="10"/>
                  </a:cubicBezTo>
                  <a:cubicBezTo>
                    <a:pt x="21" y="10"/>
                    <a:pt x="20" y="9"/>
                    <a:pt x="19" y="8"/>
                  </a:cubicBezTo>
                  <a:cubicBezTo>
                    <a:pt x="16" y="6"/>
                    <a:pt x="16" y="6"/>
                    <a:pt x="16" y="6"/>
                  </a:cubicBezTo>
                  <a:lnTo>
                    <a:pt x="12" y="11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93" name="işliḍé">
              <a:extLst>
                <a:ext uri="{FF2B5EF4-FFF2-40B4-BE49-F238E27FC236}">
                  <a16:creationId xmlns:a16="http://schemas.microsoft.com/office/drawing/2014/main" id="{D5C5CB42-7BFA-4943-98AF-0835267487AF}"/>
                </a:ext>
              </a:extLst>
            </p:cNvPr>
            <p:cNvSpPr/>
            <p:nvPr/>
          </p:nvSpPr>
          <p:spPr bwMode="auto">
            <a:xfrm>
              <a:off x="2533650" y="4044951"/>
              <a:ext cx="79375" cy="93663"/>
            </a:xfrm>
            <a:custGeom>
              <a:avLst/>
              <a:gdLst>
                <a:gd name="T0" fmla="*/ 1 w 22"/>
                <a:gd name="T1" fmla="*/ 13 h 26"/>
                <a:gd name="T2" fmla="*/ 5 w 22"/>
                <a:gd name="T3" fmla="*/ 14 h 26"/>
                <a:gd name="T4" fmla="*/ 5 w 22"/>
                <a:gd name="T5" fmla="*/ 18 h 26"/>
                <a:gd name="T6" fmla="*/ 7 w 22"/>
                <a:gd name="T7" fmla="*/ 21 h 26"/>
                <a:gd name="T8" fmla="*/ 10 w 22"/>
                <a:gd name="T9" fmla="*/ 22 h 26"/>
                <a:gd name="T10" fmla="*/ 12 w 22"/>
                <a:gd name="T11" fmla="*/ 20 h 26"/>
                <a:gd name="T12" fmla="*/ 13 w 22"/>
                <a:gd name="T13" fmla="*/ 19 h 26"/>
                <a:gd name="T14" fmla="*/ 12 w 22"/>
                <a:gd name="T15" fmla="*/ 17 h 26"/>
                <a:gd name="T16" fmla="*/ 9 w 22"/>
                <a:gd name="T17" fmla="*/ 14 h 26"/>
                <a:gd name="T18" fmla="*/ 6 w 22"/>
                <a:gd name="T19" fmla="*/ 9 h 26"/>
                <a:gd name="T20" fmla="*/ 7 w 22"/>
                <a:gd name="T21" fmla="*/ 4 h 26"/>
                <a:gd name="T22" fmla="*/ 10 w 22"/>
                <a:gd name="T23" fmla="*/ 1 h 26"/>
                <a:gd name="T24" fmla="*/ 14 w 22"/>
                <a:gd name="T25" fmla="*/ 0 h 26"/>
                <a:gd name="T26" fmla="*/ 18 w 22"/>
                <a:gd name="T27" fmla="*/ 2 h 26"/>
                <a:gd name="T28" fmla="*/ 22 w 22"/>
                <a:gd name="T29" fmla="*/ 7 h 26"/>
                <a:gd name="T30" fmla="*/ 21 w 22"/>
                <a:gd name="T31" fmla="*/ 13 h 26"/>
                <a:gd name="T32" fmla="*/ 17 w 22"/>
                <a:gd name="T33" fmla="*/ 11 h 26"/>
                <a:gd name="T34" fmla="*/ 18 w 22"/>
                <a:gd name="T35" fmla="*/ 8 h 26"/>
                <a:gd name="T36" fmla="*/ 16 w 22"/>
                <a:gd name="T37" fmla="*/ 5 h 26"/>
                <a:gd name="T38" fmla="*/ 13 w 22"/>
                <a:gd name="T39" fmla="*/ 5 h 26"/>
                <a:gd name="T40" fmla="*/ 11 w 22"/>
                <a:gd name="T41" fmla="*/ 6 h 26"/>
                <a:gd name="T42" fmla="*/ 11 w 22"/>
                <a:gd name="T43" fmla="*/ 7 h 26"/>
                <a:gd name="T44" fmla="*/ 13 w 22"/>
                <a:gd name="T45" fmla="*/ 11 h 26"/>
                <a:gd name="T46" fmla="*/ 17 w 22"/>
                <a:gd name="T47" fmla="*/ 15 h 26"/>
                <a:gd name="T48" fmla="*/ 17 w 22"/>
                <a:gd name="T49" fmla="*/ 18 h 26"/>
                <a:gd name="T50" fmla="*/ 16 w 22"/>
                <a:gd name="T51" fmla="*/ 22 h 26"/>
                <a:gd name="T52" fmla="*/ 13 w 22"/>
                <a:gd name="T53" fmla="*/ 25 h 26"/>
                <a:gd name="T54" fmla="*/ 9 w 22"/>
                <a:gd name="T55" fmla="*/ 26 h 26"/>
                <a:gd name="T56" fmla="*/ 4 w 22"/>
                <a:gd name="T57" fmla="*/ 25 h 26"/>
                <a:gd name="T58" fmla="*/ 0 w 22"/>
                <a:gd name="T59" fmla="*/ 20 h 26"/>
                <a:gd name="T60" fmla="*/ 1 w 22"/>
                <a:gd name="T6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26">
                  <a:moveTo>
                    <a:pt x="1" y="13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5" y="16"/>
                    <a:pt x="4" y="17"/>
                    <a:pt x="5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8" y="22"/>
                    <a:pt x="9" y="22"/>
                    <a:pt x="10" y="22"/>
                  </a:cubicBezTo>
                  <a:cubicBezTo>
                    <a:pt x="11" y="21"/>
                    <a:pt x="12" y="21"/>
                    <a:pt x="12" y="20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3" y="18"/>
                    <a:pt x="12" y="17"/>
                    <a:pt x="12" y="17"/>
                  </a:cubicBezTo>
                  <a:cubicBezTo>
                    <a:pt x="12" y="16"/>
                    <a:pt x="11" y="15"/>
                    <a:pt x="9" y="14"/>
                  </a:cubicBezTo>
                  <a:cubicBezTo>
                    <a:pt x="8" y="12"/>
                    <a:pt x="7" y="11"/>
                    <a:pt x="6" y="9"/>
                  </a:cubicBezTo>
                  <a:cubicBezTo>
                    <a:pt x="6" y="7"/>
                    <a:pt x="6" y="6"/>
                    <a:pt x="7" y="4"/>
                  </a:cubicBezTo>
                  <a:cubicBezTo>
                    <a:pt x="8" y="3"/>
                    <a:pt x="9" y="2"/>
                    <a:pt x="10" y="1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1"/>
                    <a:pt x="16" y="1"/>
                    <a:pt x="18" y="2"/>
                  </a:cubicBezTo>
                  <a:cubicBezTo>
                    <a:pt x="20" y="3"/>
                    <a:pt x="22" y="5"/>
                    <a:pt x="22" y="7"/>
                  </a:cubicBezTo>
                  <a:cubicBezTo>
                    <a:pt x="22" y="9"/>
                    <a:pt x="22" y="11"/>
                    <a:pt x="21" y="13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9"/>
                    <a:pt x="18" y="8"/>
                    <a:pt x="18" y="8"/>
                  </a:cubicBezTo>
                  <a:cubicBezTo>
                    <a:pt x="17" y="7"/>
                    <a:pt x="17" y="6"/>
                    <a:pt x="16" y="5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2" y="5"/>
                    <a:pt x="11" y="5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8"/>
                    <a:pt x="12" y="9"/>
                    <a:pt x="13" y="11"/>
                  </a:cubicBezTo>
                  <a:cubicBezTo>
                    <a:pt x="15" y="13"/>
                    <a:pt x="16" y="14"/>
                    <a:pt x="17" y="15"/>
                  </a:cubicBezTo>
                  <a:cubicBezTo>
                    <a:pt x="17" y="16"/>
                    <a:pt x="17" y="17"/>
                    <a:pt x="17" y="18"/>
                  </a:cubicBezTo>
                  <a:cubicBezTo>
                    <a:pt x="17" y="20"/>
                    <a:pt x="17" y="21"/>
                    <a:pt x="16" y="22"/>
                  </a:cubicBezTo>
                  <a:cubicBezTo>
                    <a:pt x="15" y="24"/>
                    <a:pt x="14" y="25"/>
                    <a:pt x="13" y="25"/>
                  </a:cubicBezTo>
                  <a:cubicBezTo>
                    <a:pt x="12" y="26"/>
                    <a:pt x="10" y="26"/>
                    <a:pt x="9" y="26"/>
                  </a:cubicBezTo>
                  <a:cubicBezTo>
                    <a:pt x="8" y="26"/>
                    <a:pt x="6" y="26"/>
                    <a:pt x="4" y="25"/>
                  </a:cubicBezTo>
                  <a:cubicBezTo>
                    <a:pt x="2" y="23"/>
                    <a:pt x="1" y="22"/>
                    <a:pt x="0" y="20"/>
                  </a:cubicBezTo>
                  <a:cubicBezTo>
                    <a:pt x="0" y="17"/>
                    <a:pt x="0" y="15"/>
                    <a:pt x="1" y="13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94" name="ísḻïde">
              <a:extLst>
                <a:ext uri="{FF2B5EF4-FFF2-40B4-BE49-F238E27FC236}">
                  <a16:creationId xmlns:a16="http://schemas.microsoft.com/office/drawing/2014/main" id="{03BE8113-DB26-44ED-9D8F-2D35CD3BE1AE}"/>
                </a:ext>
              </a:extLst>
            </p:cNvPr>
            <p:cNvSpPr/>
            <p:nvPr/>
          </p:nvSpPr>
          <p:spPr bwMode="auto">
            <a:xfrm>
              <a:off x="2590800" y="4073526"/>
              <a:ext cx="58738" cy="90488"/>
            </a:xfrm>
            <a:custGeom>
              <a:avLst/>
              <a:gdLst>
                <a:gd name="T0" fmla="*/ 0 w 37"/>
                <a:gd name="T1" fmla="*/ 53 h 57"/>
                <a:gd name="T2" fmla="*/ 27 w 37"/>
                <a:gd name="T3" fmla="*/ 0 h 57"/>
                <a:gd name="T4" fmla="*/ 37 w 37"/>
                <a:gd name="T5" fmla="*/ 5 h 57"/>
                <a:gd name="T6" fmla="*/ 9 w 37"/>
                <a:gd name="T7" fmla="*/ 57 h 57"/>
                <a:gd name="T8" fmla="*/ 0 w 37"/>
                <a:gd name="T9" fmla="*/ 5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7">
                  <a:moveTo>
                    <a:pt x="0" y="53"/>
                  </a:moveTo>
                  <a:lnTo>
                    <a:pt x="27" y="0"/>
                  </a:lnTo>
                  <a:lnTo>
                    <a:pt x="37" y="5"/>
                  </a:lnTo>
                  <a:lnTo>
                    <a:pt x="9" y="57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95" name="iŝļiḋê">
              <a:extLst>
                <a:ext uri="{FF2B5EF4-FFF2-40B4-BE49-F238E27FC236}">
                  <a16:creationId xmlns:a16="http://schemas.microsoft.com/office/drawing/2014/main" id="{727E59AC-A853-4C97-BB87-810BB14B5822}"/>
                </a:ext>
              </a:extLst>
            </p:cNvPr>
            <p:cNvSpPr/>
            <p:nvPr/>
          </p:nvSpPr>
          <p:spPr bwMode="auto">
            <a:xfrm>
              <a:off x="2638425" y="4084638"/>
              <a:ext cx="71438" cy="101600"/>
            </a:xfrm>
            <a:custGeom>
              <a:avLst/>
              <a:gdLst>
                <a:gd name="T0" fmla="*/ 0 w 45"/>
                <a:gd name="T1" fmla="*/ 60 h 64"/>
                <a:gd name="T2" fmla="*/ 20 w 45"/>
                <a:gd name="T3" fmla="*/ 14 h 64"/>
                <a:gd name="T4" fmla="*/ 7 w 45"/>
                <a:gd name="T5" fmla="*/ 9 h 64"/>
                <a:gd name="T6" fmla="*/ 9 w 45"/>
                <a:gd name="T7" fmla="*/ 0 h 64"/>
                <a:gd name="T8" fmla="*/ 45 w 45"/>
                <a:gd name="T9" fmla="*/ 16 h 64"/>
                <a:gd name="T10" fmla="*/ 43 w 45"/>
                <a:gd name="T11" fmla="*/ 25 h 64"/>
                <a:gd name="T12" fmla="*/ 29 w 45"/>
                <a:gd name="T13" fmla="*/ 18 h 64"/>
                <a:gd name="T14" fmla="*/ 9 w 45"/>
                <a:gd name="T15" fmla="*/ 64 h 64"/>
                <a:gd name="T16" fmla="*/ 0 w 45"/>
                <a:gd name="T1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4">
                  <a:moveTo>
                    <a:pt x="0" y="60"/>
                  </a:moveTo>
                  <a:lnTo>
                    <a:pt x="20" y="14"/>
                  </a:lnTo>
                  <a:lnTo>
                    <a:pt x="7" y="9"/>
                  </a:lnTo>
                  <a:lnTo>
                    <a:pt x="9" y="0"/>
                  </a:lnTo>
                  <a:lnTo>
                    <a:pt x="45" y="16"/>
                  </a:lnTo>
                  <a:lnTo>
                    <a:pt x="43" y="25"/>
                  </a:lnTo>
                  <a:lnTo>
                    <a:pt x="29" y="18"/>
                  </a:lnTo>
                  <a:lnTo>
                    <a:pt x="9" y="64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96" name="iṧḷîdè">
              <a:extLst>
                <a:ext uri="{FF2B5EF4-FFF2-40B4-BE49-F238E27FC236}">
                  <a16:creationId xmlns:a16="http://schemas.microsoft.com/office/drawing/2014/main" id="{3F6D1332-0B69-4086-BC2B-135D94A9B720}"/>
                </a:ext>
              </a:extLst>
            </p:cNvPr>
            <p:cNvSpPr/>
            <p:nvPr/>
          </p:nvSpPr>
          <p:spPr bwMode="auto">
            <a:xfrm>
              <a:off x="2709863" y="4110038"/>
              <a:ext cx="68263" cy="101600"/>
            </a:xfrm>
            <a:custGeom>
              <a:avLst/>
              <a:gdLst>
                <a:gd name="T0" fmla="*/ 0 w 43"/>
                <a:gd name="T1" fmla="*/ 60 h 64"/>
                <a:gd name="T2" fmla="*/ 7 w 43"/>
                <a:gd name="T3" fmla="*/ 37 h 64"/>
                <a:gd name="T4" fmla="*/ 0 w 43"/>
                <a:gd name="T5" fmla="*/ 0 h 64"/>
                <a:gd name="T6" fmla="*/ 12 w 43"/>
                <a:gd name="T7" fmla="*/ 2 h 64"/>
                <a:gd name="T8" fmla="*/ 16 w 43"/>
                <a:gd name="T9" fmla="*/ 28 h 64"/>
                <a:gd name="T10" fmla="*/ 32 w 43"/>
                <a:gd name="T11" fmla="*/ 9 h 64"/>
                <a:gd name="T12" fmla="*/ 43 w 43"/>
                <a:gd name="T13" fmla="*/ 14 h 64"/>
                <a:gd name="T14" fmla="*/ 16 w 43"/>
                <a:gd name="T15" fmla="*/ 41 h 64"/>
                <a:gd name="T16" fmla="*/ 9 w 43"/>
                <a:gd name="T17" fmla="*/ 64 h 64"/>
                <a:gd name="T18" fmla="*/ 0 w 43"/>
                <a:gd name="T1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64">
                  <a:moveTo>
                    <a:pt x="0" y="60"/>
                  </a:moveTo>
                  <a:lnTo>
                    <a:pt x="7" y="37"/>
                  </a:lnTo>
                  <a:lnTo>
                    <a:pt x="0" y="0"/>
                  </a:lnTo>
                  <a:lnTo>
                    <a:pt x="12" y="2"/>
                  </a:lnTo>
                  <a:lnTo>
                    <a:pt x="16" y="28"/>
                  </a:lnTo>
                  <a:lnTo>
                    <a:pt x="32" y="9"/>
                  </a:lnTo>
                  <a:lnTo>
                    <a:pt x="43" y="14"/>
                  </a:lnTo>
                  <a:lnTo>
                    <a:pt x="16" y="41"/>
                  </a:lnTo>
                  <a:lnTo>
                    <a:pt x="9" y="64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97" name="isļíḍè">
              <a:extLst>
                <a:ext uri="{FF2B5EF4-FFF2-40B4-BE49-F238E27FC236}">
                  <a16:creationId xmlns:a16="http://schemas.microsoft.com/office/drawing/2014/main" id="{E494CB39-E3A9-4471-B974-A4BA997B31EB}"/>
                </a:ext>
              </a:extLst>
            </p:cNvPr>
            <p:cNvSpPr/>
            <p:nvPr/>
          </p:nvSpPr>
          <p:spPr bwMode="auto">
            <a:xfrm>
              <a:off x="2797175" y="4143376"/>
              <a:ext cx="79375" cy="96838"/>
            </a:xfrm>
            <a:custGeom>
              <a:avLst/>
              <a:gdLst>
                <a:gd name="T0" fmla="*/ 1 w 22"/>
                <a:gd name="T1" fmla="*/ 11 h 27"/>
                <a:gd name="T2" fmla="*/ 3 w 22"/>
                <a:gd name="T3" fmla="*/ 5 h 27"/>
                <a:gd name="T4" fmla="*/ 5 w 22"/>
                <a:gd name="T5" fmla="*/ 2 h 27"/>
                <a:gd name="T6" fmla="*/ 8 w 22"/>
                <a:gd name="T7" fmla="*/ 0 h 27"/>
                <a:gd name="T8" fmla="*/ 13 w 22"/>
                <a:gd name="T9" fmla="*/ 0 h 27"/>
                <a:gd name="T10" fmla="*/ 20 w 22"/>
                <a:gd name="T11" fmla="*/ 5 h 27"/>
                <a:gd name="T12" fmla="*/ 21 w 22"/>
                <a:gd name="T13" fmla="*/ 15 h 27"/>
                <a:gd name="T14" fmla="*/ 17 w 22"/>
                <a:gd name="T15" fmla="*/ 24 h 27"/>
                <a:gd name="T16" fmla="*/ 9 w 22"/>
                <a:gd name="T17" fmla="*/ 26 h 27"/>
                <a:gd name="T18" fmla="*/ 2 w 22"/>
                <a:gd name="T19" fmla="*/ 21 h 27"/>
                <a:gd name="T20" fmla="*/ 1 w 22"/>
                <a:gd name="T21" fmla="*/ 11 h 27"/>
                <a:gd name="T22" fmla="*/ 5 w 22"/>
                <a:gd name="T23" fmla="*/ 12 h 27"/>
                <a:gd name="T24" fmla="*/ 6 w 22"/>
                <a:gd name="T25" fmla="*/ 19 h 27"/>
                <a:gd name="T26" fmla="*/ 10 w 22"/>
                <a:gd name="T27" fmla="*/ 22 h 27"/>
                <a:gd name="T28" fmla="*/ 14 w 22"/>
                <a:gd name="T29" fmla="*/ 20 h 27"/>
                <a:gd name="T30" fmla="*/ 17 w 22"/>
                <a:gd name="T31" fmla="*/ 14 h 27"/>
                <a:gd name="T32" fmla="*/ 16 w 22"/>
                <a:gd name="T33" fmla="*/ 7 h 27"/>
                <a:gd name="T34" fmla="*/ 13 w 22"/>
                <a:gd name="T35" fmla="*/ 4 h 27"/>
                <a:gd name="T36" fmla="*/ 8 w 22"/>
                <a:gd name="T37" fmla="*/ 6 h 27"/>
                <a:gd name="T38" fmla="*/ 5 w 22"/>
                <a:gd name="T3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7">
                  <a:moveTo>
                    <a:pt x="1" y="11"/>
                  </a:moveTo>
                  <a:cubicBezTo>
                    <a:pt x="1" y="9"/>
                    <a:pt x="2" y="7"/>
                    <a:pt x="3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7" y="1"/>
                    <a:pt x="8" y="0"/>
                  </a:cubicBezTo>
                  <a:cubicBezTo>
                    <a:pt x="10" y="0"/>
                    <a:pt x="11" y="0"/>
                    <a:pt x="13" y="0"/>
                  </a:cubicBezTo>
                  <a:cubicBezTo>
                    <a:pt x="16" y="1"/>
                    <a:pt x="19" y="2"/>
                    <a:pt x="20" y="5"/>
                  </a:cubicBezTo>
                  <a:cubicBezTo>
                    <a:pt x="22" y="7"/>
                    <a:pt x="22" y="11"/>
                    <a:pt x="21" y="15"/>
                  </a:cubicBezTo>
                  <a:cubicBezTo>
                    <a:pt x="21" y="19"/>
                    <a:pt x="19" y="22"/>
                    <a:pt x="17" y="24"/>
                  </a:cubicBezTo>
                  <a:cubicBezTo>
                    <a:pt x="15" y="26"/>
                    <a:pt x="12" y="27"/>
                    <a:pt x="9" y="26"/>
                  </a:cubicBezTo>
                  <a:cubicBezTo>
                    <a:pt x="6" y="26"/>
                    <a:pt x="3" y="24"/>
                    <a:pt x="2" y="21"/>
                  </a:cubicBezTo>
                  <a:cubicBezTo>
                    <a:pt x="0" y="19"/>
                    <a:pt x="0" y="15"/>
                    <a:pt x="1" y="11"/>
                  </a:cubicBezTo>
                  <a:close/>
                  <a:moveTo>
                    <a:pt x="5" y="12"/>
                  </a:moveTo>
                  <a:cubicBezTo>
                    <a:pt x="5" y="15"/>
                    <a:pt x="5" y="17"/>
                    <a:pt x="6" y="19"/>
                  </a:cubicBezTo>
                  <a:cubicBezTo>
                    <a:pt x="7" y="21"/>
                    <a:pt x="8" y="21"/>
                    <a:pt x="10" y="22"/>
                  </a:cubicBezTo>
                  <a:cubicBezTo>
                    <a:pt x="11" y="22"/>
                    <a:pt x="13" y="22"/>
                    <a:pt x="14" y="20"/>
                  </a:cubicBezTo>
                  <a:cubicBezTo>
                    <a:pt x="16" y="19"/>
                    <a:pt x="16" y="17"/>
                    <a:pt x="17" y="14"/>
                  </a:cubicBezTo>
                  <a:cubicBezTo>
                    <a:pt x="17" y="11"/>
                    <a:pt x="17" y="9"/>
                    <a:pt x="16" y="7"/>
                  </a:cubicBezTo>
                  <a:cubicBezTo>
                    <a:pt x="16" y="6"/>
                    <a:pt x="14" y="5"/>
                    <a:pt x="13" y="4"/>
                  </a:cubicBezTo>
                  <a:cubicBezTo>
                    <a:pt x="11" y="4"/>
                    <a:pt x="9" y="5"/>
                    <a:pt x="8" y="6"/>
                  </a:cubicBezTo>
                  <a:cubicBezTo>
                    <a:pt x="7" y="7"/>
                    <a:pt x="6" y="9"/>
                    <a:pt x="5" y="12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98" name="ïṡ1íḓe">
              <a:extLst>
                <a:ext uri="{FF2B5EF4-FFF2-40B4-BE49-F238E27FC236}">
                  <a16:creationId xmlns:a16="http://schemas.microsoft.com/office/drawing/2014/main" id="{010784D3-717C-48EF-92E6-587281A8FC36}"/>
                </a:ext>
              </a:extLst>
            </p:cNvPr>
            <p:cNvSpPr/>
            <p:nvPr/>
          </p:nvSpPr>
          <p:spPr bwMode="auto">
            <a:xfrm>
              <a:off x="2882900" y="4149726"/>
              <a:ext cx="61913" cy="95250"/>
            </a:xfrm>
            <a:custGeom>
              <a:avLst/>
              <a:gdLst>
                <a:gd name="T0" fmla="*/ 0 w 39"/>
                <a:gd name="T1" fmla="*/ 60 h 60"/>
                <a:gd name="T2" fmla="*/ 5 w 39"/>
                <a:gd name="T3" fmla="*/ 0 h 60"/>
                <a:gd name="T4" fmla="*/ 39 w 39"/>
                <a:gd name="T5" fmla="*/ 3 h 60"/>
                <a:gd name="T6" fmla="*/ 37 w 39"/>
                <a:gd name="T7" fmla="*/ 14 h 60"/>
                <a:gd name="T8" fmla="*/ 14 w 39"/>
                <a:gd name="T9" fmla="*/ 12 h 60"/>
                <a:gd name="T10" fmla="*/ 12 w 39"/>
                <a:gd name="T11" fmla="*/ 25 h 60"/>
                <a:gd name="T12" fmla="*/ 34 w 39"/>
                <a:gd name="T13" fmla="*/ 28 h 60"/>
                <a:gd name="T14" fmla="*/ 32 w 39"/>
                <a:gd name="T15" fmla="*/ 37 h 60"/>
                <a:gd name="T16" fmla="*/ 12 w 39"/>
                <a:gd name="T17" fmla="*/ 35 h 60"/>
                <a:gd name="T18" fmla="*/ 9 w 39"/>
                <a:gd name="T19" fmla="*/ 60 h 60"/>
                <a:gd name="T20" fmla="*/ 0 w 39"/>
                <a:gd name="T2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60">
                  <a:moveTo>
                    <a:pt x="0" y="60"/>
                  </a:moveTo>
                  <a:lnTo>
                    <a:pt x="5" y="0"/>
                  </a:lnTo>
                  <a:lnTo>
                    <a:pt x="39" y="3"/>
                  </a:lnTo>
                  <a:lnTo>
                    <a:pt x="37" y="14"/>
                  </a:lnTo>
                  <a:lnTo>
                    <a:pt x="14" y="12"/>
                  </a:lnTo>
                  <a:lnTo>
                    <a:pt x="12" y="25"/>
                  </a:lnTo>
                  <a:lnTo>
                    <a:pt x="34" y="28"/>
                  </a:lnTo>
                  <a:lnTo>
                    <a:pt x="32" y="37"/>
                  </a:lnTo>
                  <a:lnTo>
                    <a:pt x="12" y="35"/>
                  </a:lnTo>
                  <a:lnTo>
                    <a:pt x="9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99" name="isḷiḑê">
              <a:extLst>
                <a:ext uri="{FF2B5EF4-FFF2-40B4-BE49-F238E27FC236}">
                  <a16:creationId xmlns:a16="http://schemas.microsoft.com/office/drawing/2014/main" id="{200F6CC8-A94E-4E5B-99E5-69DE3B24FC01}"/>
                </a:ext>
              </a:extLst>
            </p:cNvPr>
            <p:cNvSpPr/>
            <p:nvPr/>
          </p:nvSpPr>
          <p:spPr bwMode="auto">
            <a:xfrm>
              <a:off x="2981325" y="4149726"/>
              <a:ext cx="65088" cy="98425"/>
            </a:xfrm>
            <a:custGeom>
              <a:avLst/>
              <a:gdLst>
                <a:gd name="T0" fmla="*/ 0 w 18"/>
                <a:gd name="T1" fmla="*/ 19 h 27"/>
                <a:gd name="T2" fmla="*/ 5 w 18"/>
                <a:gd name="T3" fmla="*/ 18 h 27"/>
                <a:gd name="T4" fmla="*/ 6 w 18"/>
                <a:gd name="T5" fmla="*/ 22 h 27"/>
                <a:gd name="T6" fmla="*/ 10 w 18"/>
                <a:gd name="T7" fmla="*/ 23 h 27"/>
                <a:gd name="T8" fmla="*/ 13 w 18"/>
                <a:gd name="T9" fmla="*/ 21 h 27"/>
                <a:gd name="T10" fmla="*/ 14 w 18"/>
                <a:gd name="T11" fmla="*/ 19 h 27"/>
                <a:gd name="T12" fmla="*/ 13 w 18"/>
                <a:gd name="T13" fmla="*/ 17 h 27"/>
                <a:gd name="T14" fmla="*/ 11 w 18"/>
                <a:gd name="T15" fmla="*/ 16 h 27"/>
                <a:gd name="T16" fmla="*/ 8 w 18"/>
                <a:gd name="T17" fmla="*/ 15 h 27"/>
                <a:gd name="T18" fmla="*/ 3 w 18"/>
                <a:gd name="T19" fmla="*/ 13 h 27"/>
                <a:gd name="T20" fmla="*/ 0 w 18"/>
                <a:gd name="T21" fmla="*/ 8 h 27"/>
                <a:gd name="T22" fmla="*/ 1 w 18"/>
                <a:gd name="T23" fmla="*/ 5 h 27"/>
                <a:gd name="T24" fmla="*/ 4 w 18"/>
                <a:gd name="T25" fmla="*/ 2 h 27"/>
                <a:gd name="T26" fmla="*/ 8 w 18"/>
                <a:gd name="T27" fmla="*/ 1 h 27"/>
                <a:gd name="T28" fmla="*/ 14 w 18"/>
                <a:gd name="T29" fmla="*/ 2 h 27"/>
                <a:gd name="T30" fmla="*/ 17 w 18"/>
                <a:gd name="T31" fmla="*/ 8 h 27"/>
                <a:gd name="T32" fmla="*/ 12 w 18"/>
                <a:gd name="T33" fmla="*/ 8 h 27"/>
                <a:gd name="T34" fmla="*/ 11 w 18"/>
                <a:gd name="T35" fmla="*/ 6 h 27"/>
                <a:gd name="T36" fmla="*/ 8 w 18"/>
                <a:gd name="T37" fmla="*/ 5 h 27"/>
                <a:gd name="T38" fmla="*/ 5 w 18"/>
                <a:gd name="T39" fmla="*/ 6 h 27"/>
                <a:gd name="T40" fmla="*/ 5 w 18"/>
                <a:gd name="T41" fmla="*/ 8 h 27"/>
                <a:gd name="T42" fmla="*/ 5 w 18"/>
                <a:gd name="T43" fmla="*/ 9 h 27"/>
                <a:gd name="T44" fmla="*/ 10 w 18"/>
                <a:gd name="T45" fmla="*/ 11 h 27"/>
                <a:gd name="T46" fmla="*/ 14 w 18"/>
                <a:gd name="T47" fmla="*/ 12 h 27"/>
                <a:gd name="T48" fmla="*/ 17 w 18"/>
                <a:gd name="T49" fmla="*/ 15 h 27"/>
                <a:gd name="T50" fmla="*/ 18 w 18"/>
                <a:gd name="T51" fmla="*/ 19 h 27"/>
                <a:gd name="T52" fmla="*/ 17 w 18"/>
                <a:gd name="T53" fmla="*/ 23 h 27"/>
                <a:gd name="T54" fmla="*/ 14 w 18"/>
                <a:gd name="T55" fmla="*/ 26 h 27"/>
                <a:gd name="T56" fmla="*/ 10 w 18"/>
                <a:gd name="T57" fmla="*/ 27 h 27"/>
                <a:gd name="T58" fmla="*/ 3 w 18"/>
                <a:gd name="T59" fmla="*/ 25 h 27"/>
                <a:gd name="T60" fmla="*/ 0 w 18"/>
                <a:gd name="T61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" h="27">
                  <a:moveTo>
                    <a:pt x="0" y="19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6" y="21"/>
                    <a:pt x="6" y="22"/>
                  </a:cubicBezTo>
                  <a:cubicBezTo>
                    <a:pt x="7" y="22"/>
                    <a:pt x="8" y="23"/>
                    <a:pt x="10" y="23"/>
                  </a:cubicBezTo>
                  <a:cubicBezTo>
                    <a:pt x="11" y="23"/>
                    <a:pt x="12" y="22"/>
                    <a:pt x="13" y="21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8"/>
                    <a:pt x="13" y="18"/>
                    <a:pt x="13" y="17"/>
                  </a:cubicBezTo>
                  <a:cubicBezTo>
                    <a:pt x="13" y="17"/>
                    <a:pt x="12" y="17"/>
                    <a:pt x="11" y="16"/>
                  </a:cubicBezTo>
                  <a:cubicBezTo>
                    <a:pt x="11" y="16"/>
                    <a:pt x="10" y="16"/>
                    <a:pt x="8" y="15"/>
                  </a:cubicBezTo>
                  <a:cubicBezTo>
                    <a:pt x="5" y="15"/>
                    <a:pt x="4" y="14"/>
                    <a:pt x="3" y="13"/>
                  </a:cubicBezTo>
                  <a:cubicBezTo>
                    <a:pt x="1" y="12"/>
                    <a:pt x="1" y="10"/>
                    <a:pt x="0" y="8"/>
                  </a:cubicBezTo>
                  <a:cubicBezTo>
                    <a:pt x="0" y="7"/>
                    <a:pt x="1" y="6"/>
                    <a:pt x="1" y="5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5" y="1"/>
                    <a:pt x="6" y="1"/>
                    <a:pt x="8" y="1"/>
                  </a:cubicBezTo>
                  <a:cubicBezTo>
                    <a:pt x="11" y="0"/>
                    <a:pt x="13" y="1"/>
                    <a:pt x="14" y="2"/>
                  </a:cubicBezTo>
                  <a:cubicBezTo>
                    <a:pt x="16" y="4"/>
                    <a:pt x="17" y="6"/>
                    <a:pt x="17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7"/>
                    <a:pt x="12" y="6"/>
                    <a:pt x="11" y="6"/>
                  </a:cubicBezTo>
                  <a:cubicBezTo>
                    <a:pt x="10" y="5"/>
                    <a:pt x="9" y="5"/>
                    <a:pt x="8" y="5"/>
                  </a:cubicBezTo>
                  <a:cubicBezTo>
                    <a:pt x="7" y="5"/>
                    <a:pt x="6" y="5"/>
                    <a:pt x="5" y="6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6" y="10"/>
                    <a:pt x="7" y="10"/>
                    <a:pt x="10" y="11"/>
                  </a:cubicBezTo>
                  <a:cubicBezTo>
                    <a:pt x="12" y="11"/>
                    <a:pt x="13" y="12"/>
                    <a:pt x="14" y="12"/>
                  </a:cubicBezTo>
                  <a:cubicBezTo>
                    <a:pt x="15" y="13"/>
                    <a:pt x="16" y="14"/>
                    <a:pt x="17" y="15"/>
                  </a:cubicBezTo>
                  <a:cubicBezTo>
                    <a:pt x="18" y="16"/>
                    <a:pt x="18" y="17"/>
                    <a:pt x="18" y="19"/>
                  </a:cubicBezTo>
                  <a:cubicBezTo>
                    <a:pt x="18" y="20"/>
                    <a:pt x="18" y="21"/>
                    <a:pt x="17" y="23"/>
                  </a:cubicBezTo>
                  <a:cubicBezTo>
                    <a:pt x="17" y="24"/>
                    <a:pt x="16" y="25"/>
                    <a:pt x="14" y="26"/>
                  </a:cubicBezTo>
                  <a:cubicBezTo>
                    <a:pt x="13" y="26"/>
                    <a:pt x="12" y="27"/>
                    <a:pt x="10" y="27"/>
                  </a:cubicBezTo>
                  <a:cubicBezTo>
                    <a:pt x="7" y="27"/>
                    <a:pt x="5" y="27"/>
                    <a:pt x="3" y="25"/>
                  </a:cubicBezTo>
                  <a:cubicBezTo>
                    <a:pt x="2" y="24"/>
                    <a:pt x="1" y="22"/>
                    <a:pt x="0" y="19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00" name="ïṥlíḓê">
              <a:extLst>
                <a:ext uri="{FF2B5EF4-FFF2-40B4-BE49-F238E27FC236}">
                  <a16:creationId xmlns:a16="http://schemas.microsoft.com/office/drawing/2014/main" id="{408CFCD2-6023-4A94-ADB4-A9B882ACC226}"/>
                </a:ext>
              </a:extLst>
            </p:cNvPr>
            <p:cNvSpPr/>
            <p:nvPr/>
          </p:nvSpPr>
          <p:spPr bwMode="auto">
            <a:xfrm>
              <a:off x="3052763" y="4143376"/>
              <a:ext cx="73025" cy="96838"/>
            </a:xfrm>
            <a:custGeom>
              <a:avLst/>
              <a:gdLst>
                <a:gd name="T0" fmla="*/ 16 w 20"/>
                <a:gd name="T1" fmla="*/ 16 h 27"/>
                <a:gd name="T2" fmla="*/ 20 w 20"/>
                <a:gd name="T3" fmla="*/ 17 h 27"/>
                <a:gd name="T4" fmla="*/ 18 w 20"/>
                <a:gd name="T5" fmla="*/ 24 h 27"/>
                <a:gd name="T6" fmla="*/ 13 w 20"/>
                <a:gd name="T7" fmla="*/ 26 h 27"/>
                <a:gd name="T8" fmla="*/ 5 w 20"/>
                <a:gd name="T9" fmla="*/ 24 h 27"/>
                <a:gd name="T10" fmla="*/ 1 w 20"/>
                <a:gd name="T11" fmla="*/ 15 h 27"/>
                <a:gd name="T12" fmla="*/ 2 w 20"/>
                <a:gd name="T13" fmla="*/ 5 h 27"/>
                <a:gd name="T14" fmla="*/ 9 w 20"/>
                <a:gd name="T15" fmla="*/ 0 h 27"/>
                <a:gd name="T16" fmla="*/ 16 w 20"/>
                <a:gd name="T17" fmla="*/ 2 h 27"/>
                <a:gd name="T18" fmla="*/ 19 w 20"/>
                <a:gd name="T19" fmla="*/ 6 h 27"/>
                <a:gd name="T20" fmla="*/ 14 w 20"/>
                <a:gd name="T21" fmla="*/ 8 h 27"/>
                <a:gd name="T22" fmla="*/ 12 w 20"/>
                <a:gd name="T23" fmla="*/ 5 h 27"/>
                <a:gd name="T24" fmla="*/ 9 w 20"/>
                <a:gd name="T25" fmla="*/ 5 h 27"/>
                <a:gd name="T26" fmla="*/ 6 w 20"/>
                <a:gd name="T27" fmla="*/ 7 h 27"/>
                <a:gd name="T28" fmla="*/ 5 w 20"/>
                <a:gd name="T29" fmla="*/ 14 h 27"/>
                <a:gd name="T30" fmla="*/ 8 w 20"/>
                <a:gd name="T31" fmla="*/ 21 h 27"/>
                <a:gd name="T32" fmla="*/ 12 w 20"/>
                <a:gd name="T33" fmla="*/ 22 h 27"/>
                <a:gd name="T34" fmla="*/ 15 w 20"/>
                <a:gd name="T35" fmla="*/ 20 h 27"/>
                <a:gd name="T36" fmla="*/ 16 w 20"/>
                <a:gd name="T37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27">
                  <a:moveTo>
                    <a:pt x="16" y="16"/>
                  </a:moveTo>
                  <a:cubicBezTo>
                    <a:pt x="20" y="17"/>
                    <a:pt x="20" y="17"/>
                    <a:pt x="20" y="17"/>
                  </a:cubicBezTo>
                  <a:cubicBezTo>
                    <a:pt x="20" y="20"/>
                    <a:pt x="19" y="22"/>
                    <a:pt x="18" y="24"/>
                  </a:cubicBezTo>
                  <a:cubicBezTo>
                    <a:pt x="17" y="25"/>
                    <a:pt x="15" y="26"/>
                    <a:pt x="13" y="26"/>
                  </a:cubicBezTo>
                  <a:cubicBezTo>
                    <a:pt x="10" y="27"/>
                    <a:pt x="7" y="26"/>
                    <a:pt x="5" y="24"/>
                  </a:cubicBezTo>
                  <a:cubicBezTo>
                    <a:pt x="3" y="22"/>
                    <a:pt x="2" y="19"/>
                    <a:pt x="1" y="15"/>
                  </a:cubicBezTo>
                  <a:cubicBezTo>
                    <a:pt x="0" y="11"/>
                    <a:pt x="1" y="8"/>
                    <a:pt x="2" y="5"/>
                  </a:cubicBezTo>
                  <a:cubicBezTo>
                    <a:pt x="4" y="2"/>
                    <a:pt x="6" y="1"/>
                    <a:pt x="9" y="0"/>
                  </a:cubicBezTo>
                  <a:cubicBezTo>
                    <a:pt x="11" y="0"/>
                    <a:pt x="14" y="0"/>
                    <a:pt x="16" y="2"/>
                  </a:cubicBezTo>
                  <a:cubicBezTo>
                    <a:pt x="17" y="3"/>
                    <a:pt x="18" y="4"/>
                    <a:pt x="19" y="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8" y="5"/>
                    <a:pt x="6" y="6"/>
                    <a:pt x="6" y="7"/>
                  </a:cubicBezTo>
                  <a:cubicBezTo>
                    <a:pt x="5" y="9"/>
                    <a:pt x="5" y="11"/>
                    <a:pt x="5" y="14"/>
                  </a:cubicBezTo>
                  <a:cubicBezTo>
                    <a:pt x="6" y="17"/>
                    <a:pt x="7" y="19"/>
                    <a:pt x="8" y="21"/>
                  </a:cubicBezTo>
                  <a:cubicBezTo>
                    <a:pt x="9" y="22"/>
                    <a:pt x="10" y="22"/>
                    <a:pt x="12" y="22"/>
                  </a:cubicBezTo>
                  <a:cubicBezTo>
                    <a:pt x="13" y="22"/>
                    <a:pt x="14" y="21"/>
                    <a:pt x="15" y="20"/>
                  </a:cubicBezTo>
                  <a:cubicBezTo>
                    <a:pt x="15" y="19"/>
                    <a:pt x="16" y="18"/>
                    <a:pt x="16" y="16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01" name="îṧḷíḍé">
              <a:extLst>
                <a:ext uri="{FF2B5EF4-FFF2-40B4-BE49-F238E27FC236}">
                  <a16:creationId xmlns:a16="http://schemas.microsoft.com/office/drawing/2014/main" id="{3B42A7DC-D6F6-429D-A033-85E534D59D89}"/>
                </a:ext>
              </a:extLst>
            </p:cNvPr>
            <p:cNvSpPr/>
            <p:nvPr/>
          </p:nvSpPr>
          <p:spPr bwMode="auto">
            <a:xfrm>
              <a:off x="3125788" y="4135438"/>
              <a:ext cx="34925" cy="90488"/>
            </a:xfrm>
            <a:custGeom>
              <a:avLst/>
              <a:gdLst>
                <a:gd name="T0" fmla="*/ 13 w 22"/>
                <a:gd name="T1" fmla="*/ 57 h 57"/>
                <a:gd name="T2" fmla="*/ 0 w 22"/>
                <a:gd name="T3" fmla="*/ 2 h 57"/>
                <a:gd name="T4" fmla="*/ 11 w 22"/>
                <a:gd name="T5" fmla="*/ 0 h 57"/>
                <a:gd name="T6" fmla="*/ 22 w 22"/>
                <a:gd name="T7" fmla="*/ 55 h 57"/>
                <a:gd name="T8" fmla="*/ 13 w 22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7">
                  <a:moveTo>
                    <a:pt x="13" y="57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22" y="55"/>
                  </a:lnTo>
                  <a:lnTo>
                    <a:pt x="13" y="57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02" name="îṩḻïďè">
              <a:extLst>
                <a:ext uri="{FF2B5EF4-FFF2-40B4-BE49-F238E27FC236}">
                  <a16:creationId xmlns:a16="http://schemas.microsoft.com/office/drawing/2014/main" id="{3B77DA33-D7D5-47D5-BC59-A3866C51109D}"/>
                </a:ext>
              </a:extLst>
            </p:cNvPr>
            <p:cNvSpPr/>
            <p:nvPr/>
          </p:nvSpPr>
          <p:spPr bwMode="auto">
            <a:xfrm>
              <a:off x="3154363" y="4113213"/>
              <a:ext cx="82550" cy="106363"/>
            </a:xfrm>
            <a:custGeom>
              <a:avLst/>
              <a:gdLst>
                <a:gd name="T0" fmla="*/ 18 w 52"/>
                <a:gd name="T1" fmla="*/ 67 h 67"/>
                <a:gd name="T2" fmla="*/ 0 w 52"/>
                <a:gd name="T3" fmla="*/ 12 h 67"/>
                <a:gd name="T4" fmla="*/ 34 w 52"/>
                <a:gd name="T5" fmla="*/ 0 h 67"/>
                <a:gd name="T6" fmla="*/ 38 w 52"/>
                <a:gd name="T7" fmla="*/ 10 h 67"/>
                <a:gd name="T8" fmla="*/ 11 w 52"/>
                <a:gd name="T9" fmla="*/ 19 h 67"/>
                <a:gd name="T10" fmla="*/ 16 w 52"/>
                <a:gd name="T11" fmla="*/ 30 h 67"/>
                <a:gd name="T12" fmla="*/ 38 w 52"/>
                <a:gd name="T13" fmla="*/ 23 h 67"/>
                <a:gd name="T14" fmla="*/ 43 w 52"/>
                <a:gd name="T15" fmla="*/ 32 h 67"/>
                <a:gd name="T16" fmla="*/ 18 w 52"/>
                <a:gd name="T17" fmla="*/ 39 h 67"/>
                <a:gd name="T18" fmla="*/ 22 w 52"/>
                <a:gd name="T19" fmla="*/ 55 h 67"/>
                <a:gd name="T20" fmla="*/ 50 w 52"/>
                <a:gd name="T21" fmla="*/ 46 h 67"/>
                <a:gd name="T22" fmla="*/ 52 w 52"/>
                <a:gd name="T23" fmla="*/ 55 h 67"/>
                <a:gd name="T24" fmla="*/ 18 w 52"/>
                <a:gd name="T2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67">
                  <a:moveTo>
                    <a:pt x="18" y="67"/>
                  </a:moveTo>
                  <a:lnTo>
                    <a:pt x="0" y="12"/>
                  </a:lnTo>
                  <a:lnTo>
                    <a:pt x="34" y="0"/>
                  </a:lnTo>
                  <a:lnTo>
                    <a:pt x="38" y="10"/>
                  </a:lnTo>
                  <a:lnTo>
                    <a:pt x="11" y="19"/>
                  </a:lnTo>
                  <a:lnTo>
                    <a:pt x="16" y="30"/>
                  </a:lnTo>
                  <a:lnTo>
                    <a:pt x="38" y="23"/>
                  </a:lnTo>
                  <a:lnTo>
                    <a:pt x="43" y="32"/>
                  </a:lnTo>
                  <a:lnTo>
                    <a:pt x="18" y="39"/>
                  </a:lnTo>
                  <a:lnTo>
                    <a:pt x="22" y="55"/>
                  </a:lnTo>
                  <a:lnTo>
                    <a:pt x="50" y="46"/>
                  </a:lnTo>
                  <a:lnTo>
                    <a:pt x="52" y="55"/>
                  </a:lnTo>
                  <a:lnTo>
                    <a:pt x="18" y="67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03" name="ïşļídé">
              <a:extLst>
                <a:ext uri="{FF2B5EF4-FFF2-40B4-BE49-F238E27FC236}">
                  <a16:creationId xmlns:a16="http://schemas.microsoft.com/office/drawing/2014/main" id="{B505E3FD-85CF-4C43-9745-5B0F066517FC}"/>
                </a:ext>
              </a:extLst>
            </p:cNvPr>
            <p:cNvSpPr/>
            <p:nvPr/>
          </p:nvSpPr>
          <p:spPr bwMode="auto">
            <a:xfrm>
              <a:off x="3219450" y="4084638"/>
              <a:ext cx="93663" cy="109538"/>
            </a:xfrm>
            <a:custGeom>
              <a:avLst/>
              <a:gdLst>
                <a:gd name="T0" fmla="*/ 22 w 59"/>
                <a:gd name="T1" fmla="*/ 69 h 69"/>
                <a:gd name="T2" fmla="*/ 0 w 59"/>
                <a:gd name="T3" fmla="*/ 16 h 69"/>
                <a:gd name="T4" fmla="*/ 9 w 59"/>
                <a:gd name="T5" fmla="*/ 12 h 69"/>
                <a:gd name="T6" fmla="*/ 43 w 59"/>
                <a:gd name="T7" fmla="*/ 39 h 69"/>
                <a:gd name="T8" fmla="*/ 27 w 59"/>
                <a:gd name="T9" fmla="*/ 5 h 69"/>
                <a:gd name="T10" fmla="*/ 36 w 59"/>
                <a:gd name="T11" fmla="*/ 0 h 69"/>
                <a:gd name="T12" fmla="*/ 59 w 59"/>
                <a:gd name="T13" fmla="*/ 55 h 69"/>
                <a:gd name="T14" fmla="*/ 50 w 59"/>
                <a:gd name="T15" fmla="*/ 57 h 69"/>
                <a:gd name="T16" fmla="*/ 16 w 59"/>
                <a:gd name="T17" fmla="*/ 30 h 69"/>
                <a:gd name="T18" fmla="*/ 31 w 59"/>
                <a:gd name="T19" fmla="*/ 66 h 69"/>
                <a:gd name="T20" fmla="*/ 22 w 59"/>
                <a:gd name="T2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69">
                  <a:moveTo>
                    <a:pt x="22" y="69"/>
                  </a:moveTo>
                  <a:lnTo>
                    <a:pt x="0" y="16"/>
                  </a:lnTo>
                  <a:lnTo>
                    <a:pt x="9" y="12"/>
                  </a:lnTo>
                  <a:lnTo>
                    <a:pt x="43" y="39"/>
                  </a:lnTo>
                  <a:lnTo>
                    <a:pt x="27" y="5"/>
                  </a:lnTo>
                  <a:lnTo>
                    <a:pt x="36" y="0"/>
                  </a:lnTo>
                  <a:lnTo>
                    <a:pt x="59" y="55"/>
                  </a:lnTo>
                  <a:lnTo>
                    <a:pt x="50" y="57"/>
                  </a:lnTo>
                  <a:lnTo>
                    <a:pt x="16" y="30"/>
                  </a:lnTo>
                  <a:lnTo>
                    <a:pt x="31" y="66"/>
                  </a:lnTo>
                  <a:lnTo>
                    <a:pt x="22" y="69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04" name="iṧḻíďe">
              <a:extLst>
                <a:ext uri="{FF2B5EF4-FFF2-40B4-BE49-F238E27FC236}">
                  <a16:creationId xmlns:a16="http://schemas.microsoft.com/office/drawing/2014/main" id="{49990EB1-189A-499F-BD08-B63F1049C047}"/>
                </a:ext>
              </a:extLst>
            </p:cNvPr>
            <p:cNvSpPr/>
            <p:nvPr/>
          </p:nvSpPr>
          <p:spPr bwMode="auto">
            <a:xfrm>
              <a:off x="3298825" y="4056063"/>
              <a:ext cx="82550" cy="93663"/>
            </a:xfrm>
            <a:custGeom>
              <a:avLst/>
              <a:gdLst>
                <a:gd name="T0" fmla="*/ 17 w 23"/>
                <a:gd name="T1" fmla="*/ 14 h 26"/>
                <a:gd name="T2" fmla="*/ 22 w 23"/>
                <a:gd name="T3" fmla="*/ 13 h 26"/>
                <a:gd name="T4" fmla="*/ 22 w 23"/>
                <a:gd name="T5" fmla="*/ 20 h 26"/>
                <a:gd name="T6" fmla="*/ 18 w 23"/>
                <a:gd name="T7" fmla="*/ 25 h 26"/>
                <a:gd name="T8" fmla="*/ 10 w 23"/>
                <a:gd name="T9" fmla="*/ 25 h 26"/>
                <a:gd name="T10" fmla="*/ 3 w 23"/>
                <a:gd name="T11" fmla="*/ 18 h 26"/>
                <a:gd name="T12" fmla="*/ 1 w 23"/>
                <a:gd name="T13" fmla="*/ 8 h 26"/>
                <a:gd name="T14" fmla="*/ 5 w 23"/>
                <a:gd name="T15" fmla="*/ 2 h 26"/>
                <a:gd name="T16" fmla="*/ 12 w 23"/>
                <a:gd name="T17" fmla="*/ 1 h 26"/>
                <a:gd name="T18" fmla="*/ 17 w 23"/>
                <a:gd name="T19" fmla="*/ 4 h 26"/>
                <a:gd name="T20" fmla="*/ 13 w 23"/>
                <a:gd name="T21" fmla="*/ 7 h 26"/>
                <a:gd name="T22" fmla="*/ 10 w 23"/>
                <a:gd name="T23" fmla="*/ 5 h 26"/>
                <a:gd name="T24" fmla="*/ 7 w 23"/>
                <a:gd name="T25" fmla="*/ 6 h 26"/>
                <a:gd name="T26" fmla="*/ 5 w 23"/>
                <a:gd name="T27" fmla="*/ 9 h 26"/>
                <a:gd name="T28" fmla="*/ 7 w 23"/>
                <a:gd name="T29" fmla="*/ 16 h 26"/>
                <a:gd name="T30" fmla="*/ 11 w 23"/>
                <a:gd name="T31" fmla="*/ 21 h 26"/>
                <a:gd name="T32" fmla="*/ 16 w 23"/>
                <a:gd name="T33" fmla="*/ 21 h 26"/>
                <a:gd name="T34" fmla="*/ 18 w 23"/>
                <a:gd name="T35" fmla="*/ 18 h 26"/>
                <a:gd name="T36" fmla="*/ 17 w 23"/>
                <a:gd name="T3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26">
                  <a:moveTo>
                    <a:pt x="17" y="14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23" y="16"/>
                    <a:pt x="23" y="18"/>
                    <a:pt x="22" y="20"/>
                  </a:cubicBezTo>
                  <a:cubicBezTo>
                    <a:pt x="21" y="22"/>
                    <a:pt x="20" y="24"/>
                    <a:pt x="18" y="25"/>
                  </a:cubicBezTo>
                  <a:cubicBezTo>
                    <a:pt x="15" y="26"/>
                    <a:pt x="13" y="26"/>
                    <a:pt x="10" y="25"/>
                  </a:cubicBezTo>
                  <a:cubicBezTo>
                    <a:pt x="7" y="24"/>
                    <a:pt x="5" y="22"/>
                    <a:pt x="3" y="18"/>
                  </a:cubicBezTo>
                  <a:cubicBezTo>
                    <a:pt x="1" y="15"/>
                    <a:pt x="0" y="11"/>
                    <a:pt x="1" y="8"/>
                  </a:cubicBezTo>
                  <a:cubicBezTo>
                    <a:pt x="1" y="5"/>
                    <a:pt x="3" y="3"/>
                    <a:pt x="5" y="2"/>
                  </a:cubicBezTo>
                  <a:cubicBezTo>
                    <a:pt x="8" y="0"/>
                    <a:pt x="10" y="0"/>
                    <a:pt x="12" y="1"/>
                  </a:cubicBezTo>
                  <a:cubicBezTo>
                    <a:pt x="14" y="1"/>
                    <a:pt x="15" y="2"/>
                    <a:pt x="17" y="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10" y="5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6" y="6"/>
                    <a:pt x="5" y="8"/>
                    <a:pt x="5" y="9"/>
                  </a:cubicBezTo>
                  <a:cubicBezTo>
                    <a:pt x="5" y="11"/>
                    <a:pt x="5" y="13"/>
                    <a:pt x="7" y="16"/>
                  </a:cubicBezTo>
                  <a:cubicBezTo>
                    <a:pt x="8" y="19"/>
                    <a:pt x="10" y="20"/>
                    <a:pt x="11" y="21"/>
                  </a:cubicBezTo>
                  <a:cubicBezTo>
                    <a:pt x="13" y="22"/>
                    <a:pt x="14" y="22"/>
                    <a:pt x="16" y="21"/>
                  </a:cubicBezTo>
                  <a:cubicBezTo>
                    <a:pt x="17" y="20"/>
                    <a:pt x="17" y="20"/>
                    <a:pt x="18" y="18"/>
                  </a:cubicBezTo>
                  <a:cubicBezTo>
                    <a:pt x="18" y="17"/>
                    <a:pt x="18" y="16"/>
                    <a:pt x="17" y="14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05" name="ïSlïḓé">
              <a:extLst>
                <a:ext uri="{FF2B5EF4-FFF2-40B4-BE49-F238E27FC236}">
                  <a16:creationId xmlns:a16="http://schemas.microsoft.com/office/drawing/2014/main" id="{7CE34E5E-9DED-4B66-821E-5BD35DD580B7}"/>
                </a:ext>
              </a:extLst>
            </p:cNvPr>
            <p:cNvSpPr/>
            <p:nvPr/>
          </p:nvSpPr>
          <p:spPr bwMode="auto">
            <a:xfrm>
              <a:off x="3352800" y="4008438"/>
              <a:ext cx="104775" cy="109538"/>
            </a:xfrm>
            <a:custGeom>
              <a:avLst/>
              <a:gdLst>
                <a:gd name="T0" fmla="*/ 34 w 66"/>
                <a:gd name="T1" fmla="*/ 69 h 69"/>
                <a:gd name="T2" fmla="*/ 0 w 66"/>
                <a:gd name="T3" fmla="*/ 21 h 69"/>
                <a:gd name="T4" fmla="*/ 31 w 66"/>
                <a:gd name="T5" fmla="*/ 0 h 69"/>
                <a:gd name="T6" fmla="*/ 36 w 66"/>
                <a:gd name="T7" fmla="*/ 9 h 69"/>
                <a:gd name="T8" fmla="*/ 16 w 66"/>
                <a:gd name="T9" fmla="*/ 23 h 69"/>
                <a:gd name="T10" fmla="*/ 22 w 66"/>
                <a:gd name="T11" fmla="*/ 35 h 69"/>
                <a:gd name="T12" fmla="*/ 43 w 66"/>
                <a:gd name="T13" fmla="*/ 21 h 69"/>
                <a:gd name="T14" fmla="*/ 47 w 66"/>
                <a:gd name="T15" fmla="*/ 28 h 69"/>
                <a:gd name="T16" fmla="*/ 27 w 66"/>
                <a:gd name="T17" fmla="*/ 44 h 69"/>
                <a:gd name="T18" fmla="*/ 36 w 66"/>
                <a:gd name="T19" fmla="*/ 55 h 69"/>
                <a:gd name="T20" fmla="*/ 59 w 66"/>
                <a:gd name="T21" fmla="*/ 39 h 69"/>
                <a:gd name="T22" fmla="*/ 66 w 66"/>
                <a:gd name="T23" fmla="*/ 48 h 69"/>
                <a:gd name="T24" fmla="*/ 34 w 66"/>
                <a:gd name="T2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69">
                  <a:moveTo>
                    <a:pt x="34" y="69"/>
                  </a:moveTo>
                  <a:lnTo>
                    <a:pt x="0" y="21"/>
                  </a:lnTo>
                  <a:lnTo>
                    <a:pt x="31" y="0"/>
                  </a:lnTo>
                  <a:lnTo>
                    <a:pt x="36" y="9"/>
                  </a:lnTo>
                  <a:lnTo>
                    <a:pt x="16" y="23"/>
                  </a:lnTo>
                  <a:lnTo>
                    <a:pt x="22" y="35"/>
                  </a:lnTo>
                  <a:lnTo>
                    <a:pt x="43" y="21"/>
                  </a:lnTo>
                  <a:lnTo>
                    <a:pt x="47" y="28"/>
                  </a:lnTo>
                  <a:lnTo>
                    <a:pt x="27" y="44"/>
                  </a:lnTo>
                  <a:lnTo>
                    <a:pt x="36" y="55"/>
                  </a:lnTo>
                  <a:lnTo>
                    <a:pt x="59" y="39"/>
                  </a:lnTo>
                  <a:lnTo>
                    <a:pt x="66" y="48"/>
                  </a:lnTo>
                  <a:lnTo>
                    <a:pt x="34" y="69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06" name="išľîḑé">
              <a:extLst>
                <a:ext uri="{FF2B5EF4-FFF2-40B4-BE49-F238E27FC236}">
                  <a16:creationId xmlns:a16="http://schemas.microsoft.com/office/drawing/2014/main" id="{84EE8FCD-E9BB-4498-BAA4-82F9765BD94D}"/>
                </a:ext>
              </a:extLst>
            </p:cNvPr>
            <p:cNvSpPr/>
            <p:nvPr/>
          </p:nvSpPr>
          <p:spPr bwMode="auto">
            <a:xfrm>
              <a:off x="3446463" y="3957638"/>
              <a:ext cx="93663" cy="87313"/>
            </a:xfrm>
            <a:custGeom>
              <a:avLst/>
              <a:gdLst>
                <a:gd name="T0" fmla="*/ 26 w 26"/>
                <a:gd name="T1" fmla="*/ 11 h 24"/>
                <a:gd name="T2" fmla="*/ 26 w 26"/>
                <a:gd name="T3" fmla="*/ 15 h 24"/>
                <a:gd name="T4" fmla="*/ 22 w 26"/>
                <a:gd name="T5" fmla="*/ 15 h 24"/>
                <a:gd name="T6" fmla="*/ 21 w 26"/>
                <a:gd name="T7" fmla="*/ 19 h 24"/>
                <a:gd name="T8" fmla="*/ 19 w 26"/>
                <a:gd name="T9" fmla="*/ 22 h 24"/>
                <a:gd name="T10" fmla="*/ 13 w 26"/>
                <a:gd name="T11" fmla="*/ 24 h 24"/>
                <a:gd name="T12" fmla="*/ 8 w 26"/>
                <a:gd name="T13" fmla="*/ 21 h 24"/>
                <a:gd name="T14" fmla="*/ 6 w 26"/>
                <a:gd name="T15" fmla="*/ 17 h 24"/>
                <a:gd name="T16" fmla="*/ 7 w 26"/>
                <a:gd name="T17" fmla="*/ 12 h 24"/>
                <a:gd name="T18" fmla="*/ 3 w 26"/>
                <a:gd name="T19" fmla="*/ 11 h 24"/>
                <a:gd name="T20" fmla="*/ 1 w 26"/>
                <a:gd name="T21" fmla="*/ 10 h 24"/>
                <a:gd name="T22" fmla="*/ 0 w 26"/>
                <a:gd name="T23" fmla="*/ 6 h 24"/>
                <a:gd name="T24" fmla="*/ 2 w 26"/>
                <a:gd name="T25" fmla="*/ 1 h 24"/>
                <a:gd name="T26" fmla="*/ 6 w 26"/>
                <a:gd name="T27" fmla="*/ 0 h 24"/>
                <a:gd name="T28" fmla="*/ 10 w 26"/>
                <a:gd name="T29" fmla="*/ 2 h 24"/>
                <a:gd name="T30" fmla="*/ 12 w 26"/>
                <a:gd name="T31" fmla="*/ 4 h 24"/>
                <a:gd name="T32" fmla="*/ 11 w 26"/>
                <a:gd name="T33" fmla="*/ 9 h 24"/>
                <a:gd name="T34" fmla="*/ 17 w 26"/>
                <a:gd name="T35" fmla="*/ 10 h 24"/>
                <a:gd name="T36" fmla="*/ 16 w 26"/>
                <a:gd name="T37" fmla="*/ 7 h 24"/>
                <a:gd name="T38" fmla="*/ 19 w 26"/>
                <a:gd name="T39" fmla="*/ 6 h 24"/>
                <a:gd name="T40" fmla="*/ 21 w 26"/>
                <a:gd name="T41" fmla="*/ 9 h 24"/>
                <a:gd name="T42" fmla="*/ 21 w 26"/>
                <a:gd name="T43" fmla="*/ 11 h 24"/>
                <a:gd name="T44" fmla="*/ 24 w 26"/>
                <a:gd name="T45" fmla="*/ 11 h 24"/>
                <a:gd name="T46" fmla="*/ 26 w 26"/>
                <a:gd name="T47" fmla="*/ 11 h 24"/>
                <a:gd name="T48" fmla="*/ 8 w 26"/>
                <a:gd name="T49" fmla="*/ 8 h 24"/>
                <a:gd name="T50" fmla="*/ 8 w 26"/>
                <a:gd name="T51" fmla="*/ 7 h 24"/>
                <a:gd name="T52" fmla="*/ 7 w 26"/>
                <a:gd name="T53" fmla="*/ 4 h 24"/>
                <a:gd name="T54" fmla="*/ 6 w 26"/>
                <a:gd name="T55" fmla="*/ 3 h 24"/>
                <a:gd name="T56" fmla="*/ 4 w 26"/>
                <a:gd name="T57" fmla="*/ 4 h 24"/>
                <a:gd name="T58" fmla="*/ 4 w 26"/>
                <a:gd name="T59" fmla="*/ 5 h 24"/>
                <a:gd name="T60" fmla="*/ 4 w 26"/>
                <a:gd name="T61" fmla="*/ 7 h 24"/>
                <a:gd name="T62" fmla="*/ 6 w 26"/>
                <a:gd name="T63" fmla="*/ 8 h 24"/>
                <a:gd name="T64" fmla="*/ 8 w 26"/>
                <a:gd name="T65" fmla="*/ 8 h 24"/>
                <a:gd name="T66" fmla="*/ 10 w 26"/>
                <a:gd name="T67" fmla="*/ 13 h 24"/>
                <a:gd name="T68" fmla="*/ 10 w 26"/>
                <a:gd name="T69" fmla="*/ 16 h 24"/>
                <a:gd name="T70" fmla="*/ 11 w 26"/>
                <a:gd name="T71" fmla="*/ 18 h 24"/>
                <a:gd name="T72" fmla="*/ 14 w 26"/>
                <a:gd name="T73" fmla="*/ 20 h 24"/>
                <a:gd name="T74" fmla="*/ 16 w 26"/>
                <a:gd name="T75" fmla="*/ 19 h 24"/>
                <a:gd name="T76" fmla="*/ 17 w 26"/>
                <a:gd name="T77" fmla="*/ 17 h 24"/>
                <a:gd name="T78" fmla="*/ 18 w 26"/>
                <a:gd name="T79" fmla="*/ 15 h 24"/>
                <a:gd name="T80" fmla="*/ 10 w 26"/>
                <a:gd name="T81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" h="24">
                  <a:moveTo>
                    <a:pt x="26" y="11"/>
                  </a:moveTo>
                  <a:cubicBezTo>
                    <a:pt x="26" y="15"/>
                    <a:pt x="26" y="15"/>
                    <a:pt x="26" y="15"/>
                  </a:cubicBezTo>
                  <a:cubicBezTo>
                    <a:pt x="25" y="15"/>
                    <a:pt x="23" y="15"/>
                    <a:pt x="22" y="15"/>
                  </a:cubicBezTo>
                  <a:cubicBezTo>
                    <a:pt x="22" y="17"/>
                    <a:pt x="22" y="18"/>
                    <a:pt x="21" y="19"/>
                  </a:cubicBezTo>
                  <a:cubicBezTo>
                    <a:pt x="21" y="20"/>
                    <a:pt x="20" y="21"/>
                    <a:pt x="19" y="22"/>
                  </a:cubicBezTo>
                  <a:cubicBezTo>
                    <a:pt x="17" y="23"/>
                    <a:pt x="15" y="24"/>
                    <a:pt x="13" y="24"/>
                  </a:cubicBezTo>
                  <a:cubicBezTo>
                    <a:pt x="11" y="23"/>
                    <a:pt x="10" y="23"/>
                    <a:pt x="8" y="21"/>
                  </a:cubicBezTo>
                  <a:cubicBezTo>
                    <a:pt x="7" y="20"/>
                    <a:pt x="7" y="19"/>
                    <a:pt x="6" y="17"/>
                  </a:cubicBezTo>
                  <a:cubicBezTo>
                    <a:pt x="6" y="16"/>
                    <a:pt x="6" y="14"/>
                    <a:pt x="7" y="12"/>
                  </a:cubicBezTo>
                  <a:cubicBezTo>
                    <a:pt x="5" y="12"/>
                    <a:pt x="4" y="12"/>
                    <a:pt x="3" y="11"/>
                  </a:cubicBezTo>
                  <a:cubicBezTo>
                    <a:pt x="3" y="11"/>
                    <a:pt x="2" y="10"/>
                    <a:pt x="1" y="10"/>
                  </a:cubicBezTo>
                  <a:cubicBezTo>
                    <a:pt x="0" y="9"/>
                    <a:pt x="0" y="7"/>
                    <a:pt x="0" y="6"/>
                  </a:cubicBezTo>
                  <a:cubicBezTo>
                    <a:pt x="0" y="4"/>
                    <a:pt x="0" y="3"/>
                    <a:pt x="2" y="1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8" y="0"/>
                    <a:pt x="9" y="0"/>
                    <a:pt x="10" y="2"/>
                  </a:cubicBezTo>
                  <a:cubicBezTo>
                    <a:pt x="11" y="2"/>
                    <a:pt x="11" y="3"/>
                    <a:pt x="12" y="4"/>
                  </a:cubicBezTo>
                  <a:cubicBezTo>
                    <a:pt x="12" y="5"/>
                    <a:pt x="12" y="7"/>
                    <a:pt x="11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6" y="9"/>
                    <a:pt x="1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21" y="10"/>
                    <a:pt x="21" y="10"/>
                    <a:pt x="21" y="11"/>
                  </a:cubicBezTo>
                  <a:cubicBezTo>
                    <a:pt x="22" y="11"/>
                    <a:pt x="23" y="11"/>
                    <a:pt x="24" y="11"/>
                  </a:cubicBezTo>
                  <a:cubicBezTo>
                    <a:pt x="25" y="11"/>
                    <a:pt x="25" y="11"/>
                    <a:pt x="26" y="11"/>
                  </a:cubicBezTo>
                  <a:close/>
                  <a:moveTo>
                    <a:pt x="8" y="8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5"/>
                    <a:pt x="8" y="5"/>
                    <a:pt x="7" y="4"/>
                  </a:cubicBezTo>
                  <a:cubicBezTo>
                    <a:pt x="7" y="4"/>
                    <a:pt x="7" y="3"/>
                    <a:pt x="6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5" y="8"/>
                    <a:pt x="6" y="8"/>
                  </a:cubicBezTo>
                  <a:lnTo>
                    <a:pt x="8" y="8"/>
                  </a:lnTo>
                  <a:close/>
                  <a:moveTo>
                    <a:pt x="10" y="13"/>
                  </a:moveTo>
                  <a:cubicBezTo>
                    <a:pt x="10" y="14"/>
                    <a:pt x="10" y="15"/>
                    <a:pt x="10" y="16"/>
                  </a:cubicBezTo>
                  <a:cubicBezTo>
                    <a:pt x="10" y="17"/>
                    <a:pt x="11" y="18"/>
                    <a:pt x="11" y="18"/>
                  </a:cubicBezTo>
                  <a:cubicBezTo>
                    <a:pt x="12" y="19"/>
                    <a:pt x="13" y="20"/>
                    <a:pt x="14" y="20"/>
                  </a:cubicBezTo>
                  <a:cubicBezTo>
                    <a:pt x="15" y="20"/>
                    <a:pt x="15" y="19"/>
                    <a:pt x="16" y="19"/>
                  </a:cubicBezTo>
                  <a:cubicBezTo>
                    <a:pt x="17" y="18"/>
                    <a:pt x="17" y="18"/>
                    <a:pt x="17" y="17"/>
                  </a:cubicBezTo>
                  <a:cubicBezTo>
                    <a:pt x="17" y="17"/>
                    <a:pt x="18" y="16"/>
                    <a:pt x="18" y="15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07" name="îṥḻîďè">
              <a:extLst>
                <a:ext uri="{FF2B5EF4-FFF2-40B4-BE49-F238E27FC236}">
                  <a16:creationId xmlns:a16="http://schemas.microsoft.com/office/drawing/2014/main" id="{2621DB0F-28C8-4973-8E8A-FC4D82C96778}"/>
                </a:ext>
              </a:extLst>
            </p:cNvPr>
            <p:cNvSpPr/>
            <p:nvPr/>
          </p:nvSpPr>
          <p:spPr bwMode="auto">
            <a:xfrm>
              <a:off x="3503613" y="3867151"/>
              <a:ext cx="96838" cy="87313"/>
            </a:xfrm>
            <a:custGeom>
              <a:avLst/>
              <a:gdLst>
                <a:gd name="T0" fmla="*/ 55 w 61"/>
                <a:gd name="T1" fmla="*/ 55 h 55"/>
                <a:gd name="T2" fmla="*/ 16 w 61"/>
                <a:gd name="T3" fmla="*/ 25 h 55"/>
                <a:gd name="T4" fmla="*/ 7 w 61"/>
                <a:gd name="T5" fmla="*/ 37 h 55"/>
                <a:gd name="T6" fmla="*/ 0 w 61"/>
                <a:gd name="T7" fmla="*/ 30 h 55"/>
                <a:gd name="T8" fmla="*/ 25 w 61"/>
                <a:gd name="T9" fmla="*/ 0 h 55"/>
                <a:gd name="T10" fmla="*/ 32 w 61"/>
                <a:gd name="T11" fmla="*/ 5 h 55"/>
                <a:gd name="T12" fmla="*/ 23 w 61"/>
                <a:gd name="T13" fmla="*/ 16 h 55"/>
                <a:gd name="T14" fmla="*/ 61 w 61"/>
                <a:gd name="T15" fmla="*/ 48 h 55"/>
                <a:gd name="T16" fmla="*/ 55 w 61"/>
                <a:gd name="T1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55">
                  <a:moveTo>
                    <a:pt x="55" y="55"/>
                  </a:moveTo>
                  <a:lnTo>
                    <a:pt x="16" y="25"/>
                  </a:lnTo>
                  <a:lnTo>
                    <a:pt x="7" y="37"/>
                  </a:lnTo>
                  <a:lnTo>
                    <a:pt x="0" y="30"/>
                  </a:lnTo>
                  <a:lnTo>
                    <a:pt x="25" y="0"/>
                  </a:lnTo>
                  <a:lnTo>
                    <a:pt x="32" y="5"/>
                  </a:lnTo>
                  <a:lnTo>
                    <a:pt x="23" y="16"/>
                  </a:lnTo>
                  <a:lnTo>
                    <a:pt x="61" y="48"/>
                  </a:lnTo>
                  <a:lnTo>
                    <a:pt x="55" y="55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08" name="i$líḋé">
              <a:extLst>
                <a:ext uri="{FF2B5EF4-FFF2-40B4-BE49-F238E27FC236}">
                  <a16:creationId xmlns:a16="http://schemas.microsoft.com/office/drawing/2014/main" id="{BC3DA261-9042-4BD0-BE51-32336BF57602}"/>
                </a:ext>
              </a:extLst>
            </p:cNvPr>
            <p:cNvSpPr/>
            <p:nvPr/>
          </p:nvSpPr>
          <p:spPr bwMode="auto">
            <a:xfrm>
              <a:off x="3546475" y="3813176"/>
              <a:ext cx="109538" cy="101600"/>
            </a:xfrm>
            <a:custGeom>
              <a:avLst/>
              <a:gdLst>
                <a:gd name="T0" fmla="*/ 48 w 69"/>
                <a:gd name="T1" fmla="*/ 64 h 64"/>
                <a:gd name="T2" fmla="*/ 0 w 69"/>
                <a:gd name="T3" fmla="*/ 30 h 64"/>
                <a:gd name="T4" fmla="*/ 21 w 69"/>
                <a:gd name="T5" fmla="*/ 0 h 64"/>
                <a:gd name="T6" fmla="*/ 30 w 69"/>
                <a:gd name="T7" fmla="*/ 5 h 64"/>
                <a:gd name="T8" fmla="*/ 14 w 69"/>
                <a:gd name="T9" fmla="*/ 27 h 64"/>
                <a:gd name="T10" fmla="*/ 25 w 69"/>
                <a:gd name="T11" fmla="*/ 34 h 64"/>
                <a:gd name="T12" fmla="*/ 39 w 69"/>
                <a:gd name="T13" fmla="*/ 14 h 64"/>
                <a:gd name="T14" fmla="*/ 46 w 69"/>
                <a:gd name="T15" fmla="*/ 21 h 64"/>
                <a:gd name="T16" fmla="*/ 32 w 69"/>
                <a:gd name="T17" fmla="*/ 41 h 64"/>
                <a:gd name="T18" fmla="*/ 46 w 69"/>
                <a:gd name="T19" fmla="*/ 50 h 64"/>
                <a:gd name="T20" fmla="*/ 62 w 69"/>
                <a:gd name="T21" fmla="*/ 25 h 64"/>
                <a:gd name="T22" fmla="*/ 69 w 69"/>
                <a:gd name="T23" fmla="*/ 32 h 64"/>
                <a:gd name="T24" fmla="*/ 48 w 69"/>
                <a:gd name="T2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4">
                  <a:moveTo>
                    <a:pt x="48" y="64"/>
                  </a:moveTo>
                  <a:lnTo>
                    <a:pt x="0" y="30"/>
                  </a:lnTo>
                  <a:lnTo>
                    <a:pt x="21" y="0"/>
                  </a:lnTo>
                  <a:lnTo>
                    <a:pt x="30" y="5"/>
                  </a:lnTo>
                  <a:lnTo>
                    <a:pt x="14" y="27"/>
                  </a:lnTo>
                  <a:lnTo>
                    <a:pt x="25" y="34"/>
                  </a:lnTo>
                  <a:lnTo>
                    <a:pt x="39" y="14"/>
                  </a:lnTo>
                  <a:lnTo>
                    <a:pt x="46" y="21"/>
                  </a:lnTo>
                  <a:lnTo>
                    <a:pt x="32" y="41"/>
                  </a:lnTo>
                  <a:lnTo>
                    <a:pt x="46" y="50"/>
                  </a:lnTo>
                  <a:lnTo>
                    <a:pt x="62" y="25"/>
                  </a:lnTo>
                  <a:lnTo>
                    <a:pt x="69" y="32"/>
                  </a:lnTo>
                  <a:lnTo>
                    <a:pt x="48" y="64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09" name="iṡľîḋê">
              <a:extLst>
                <a:ext uri="{FF2B5EF4-FFF2-40B4-BE49-F238E27FC236}">
                  <a16:creationId xmlns:a16="http://schemas.microsoft.com/office/drawing/2014/main" id="{AB009EE5-AB8A-4AE0-AC30-4134E7AD8855}"/>
                </a:ext>
              </a:extLst>
            </p:cNvPr>
            <p:cNvSpPr/>
            <p:nvPr/>
          </p:nvSpPr>
          <p:spPr bwMode="auto">
            <a:xfrm>
              <a:off x="3594100" y="3754438"/>
              <a:ext cx="93663" cy="84138"/>
            </a:xfrm>
            <a:custGeom>
              <a:avLst/>
              <a:gdLst>
                <a:gd name="T0" fmla="*/ 19 w 26"/>
                <a:gd name="T1" fmla="*/ 9 h 23"/>
                <a:gd name="T2" fmla="*/ 22 w 26"/>
                <a:gd name="T3" fmla="*/ 6 h 23"/>
                <a:gd name="T4" fmla="*/ 26 w 26"/>
                <a:gd name="T5" fmla="*/ 12 h 23"/>
                <a:gd name="T6" fmla="*/ 25 w 26"/>
                <a:gd name="T7" fmla="*/ 18 h 23"/>
                <a:gd name="T8" fmla="*/ 19 w 26"/>
                <a:gd name="T9" fmla="*/ 22 h 23"/>
                <a:gd name="T10" fmla="*/ 9 w 26"/>
                <a:gd name="T11" fmla="*/ 20 h 23"/>
                <a:gd name="T12" fmla="*/ 1 w 26"/>
                <a:gd name="T13" fmla="*/ 13 h 23"/>
                <a:gd name="T14" fmla="*/ 2 w 26"/>
                <a:gd name="T15" fmla="*/ 5 h 23"/>
                <a:gd name="T16" fmla="*/ 7 w 26"/>
                <a:gd name="T17" fmla="*/ 0 h 23"/>
                <a:gd name="T18" fmla="*/ 13 w 26"/>
                <a:gd name="T19" fmla="*/ 1 h 23"/>
                <a:gd name="T20" fmla="*/ 12 w 26"/>
                <a:gd name="T21" fmla="*/ 5 h 23"/>
                <a:gd name="T22" fmla="*/ 8 w 26"/>
                <a:gd name="T23" fmla="*/ 5 h 23"/>
                <a:gd name="T24" fmla="*/ 6 w 26"/>
                <a:gd name="T25" fmla="*/ 7 h 23"/>
                <a:gd name="T26" fmla="*/ 6 w 26"/>
                <a:gd name="T27" fmla="*/ 11 h 23"/>
                <a:gd name="T28" fmla="*/ 11 w 26"/>
                <a:gd name="T29" fmla="*/ 16 h 23"/>
                <a:gd name="T30" fmla="*/ 17 w 26"/>
                <a:gd name="T31" fmla="*/ 18 h 23"/>
                <a:gd name="T32" fmla="*/ 21 w 26"/>
                <a:gd name="T33" fmla="*/ 16 h 23"/>
                <a:gd name="T34" fmla="*/ 21 w 26"/>
                <a:gd name="T35" fmla="*/ 12 h 23"/>
                <a:gd name="T36" fmla="*/ 19 w 26"/>
                <a:gd name="T37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3">
                  <a:moveTo>
                    <a:pt x="19" y="9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4" y="8"/>
                    <a:pt x="25" y="10"/>
                    <a:pt x="26" y="12"/>
                  </a:cubicBezTo>
                  <a:cubicBezTo>
                    <a:pt x="26" y="14"/>
                    <a:pt x="26" y="16"/>
                    <a:pt x="25" y="18"/>
                  </a:cubicBezTo>
                  <a:cubicBezTo>
                    <a:pt x="24" y="20"/>
                    <a:pt x="21" y="22"/>
                    <a:pt x="19" y="22"/>
                  </a:cubicBezTo>
                  <a:cubicBezTo>
                    <a:pt x="16" y="23"/>
                    <a:pt x="12" y="22"/>
                    <a:pt x="9" y="20"/>
                  </a:cubicBezTo>
                  <a:cubicBezTo>
                    <a:pt x="5" y="18"/>
                    <a:pt x="3" y="16"/>
                    <a:pt x="1" y="13"/>
                  </a:cubicBezTo>
                  <a:cubicBezTo>
                    <a:pt x="0" y="10"/>
                    <a:pt x="0" y="7"/>
                    <a:pt x="2" y="5"/>
                  </a:cubicBezTo>
                  <a:cubicBezTo>
                    <a:pt x="3" y="2"/>
                    <a:pt x="5" y="1"/>
                    <a:pt x="7" y="0"/>
                  </a:cubicBezTo>
                  <a:cubicBezTo>
                    <a:pt x="9" y="0"/>
                    <a:pt x="11" y="0"/>
                    <a:pt x="13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5"/>
                    <a:pt x="9" y="5"/>
                    <a:pt x="8" y="5"/>
                  </a:cubicBezTo>
                  <a:cubicBezTo>
                    <a:pt x="7" y="5"/>
                    <a:pt x="6" y="6"/>
                    <a:pt x="6" y="7"/>
                  </a:cubicBezTo>
                  <a:cubicBezTo>
                    <a:pt x="5" y="8"/>
                    <a:pt x="5" y="10"/>
                    <a:pt x="6" y="11"/>
                  </a:cubicBezTo>
                  <a:cubicBezTo>
                    <a:pt x="6" y="13"/>
                    <a:pt x="8" y="15"/>
                    <a:pt x="11" y="16"/>
                  </a:cubicBezTo>
                  <a:cubicBezTo>
                    <a:pt x="13" y="17"/>
                    <a:pt x="16" y="18"/>
                    <a:pt x="17" y="18"/>
                  </a:cubicBezTo>
                  <a:cubicBezTo>
                    <a:pt x="19" y="18"/>
                    <a:pt x="20" y="17"/>
                    <a:pt x="21" y="16"/>
                  </a:cubicBezTo>
                  <a:cubicBezTo>
                    <a:pt x="22" y="15"/>
                    <a:pt x="22" y="13"/>
                    <a:pt x="21" y="12"/>
                  </a:cubicBezTo>
                  <a:cubicBezTo>
                    <a:pt x="21" y="11"/>
                    <a:pt x="20" y="10"/>
                    <a:pt x="19" y="9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10" name="ïśḷîḍè">
              <a:extLst>
                <a:ext uri="{FF2B5EF4-FFF2-40B4-BE49-F238E27FC236}">
                  <a16:creationId xmlns:a16="http://schemas.microsoft.com/office/drawing/2014/main" id="{A8191EB7-B3B5-4742-86BC-3E058D2E34DF}"/>
                </a:ext>
              </a:extLst>
            </p:cNvPr>
            <p:cNvSpPr/>
            <p:nvPr/>
          </p:nvSpPr>
          <p:spPr bwMode="auto">
            <a:xfrm>
              <a:off x="3622675" y="3679826"/>
              <a:ext cx="107950" cy="93663"/>
            </a:xfrm>
            <a:custGeom>
              <a:avLst/>
              <a:gdLst>
                <a:gd name="T0" fmla="*/ 52 w 68"/>
                <a:gd name="T1" fmla="*/ 59 h 59"/>
                <a:gd name="T2" fmla="*/ 0 w 68"/>
                <a:gd name="T3" fmla="*/ 36 h 59"/>
                <a:gd name="T4" fmla="*/ 2 w 68"/>
                <a:gd name="T5" fmla="*/ 27 h 59"/>
                <a:gd name="T6" fmla="*/ 23 w 68"/>
                <a:gd name="T7" fmla="*/ 36 h 59"/>
                <a:gd name="T8" fmla="*/ 32 w 68"/>
                <a:gd name="T9" fmla="*/ 18 h 59"/>
                <a:gd name="T10" fmla="*/ 9 w 68"/>
                <a:gd name="T11" fmla="*/ 9 h 59"/>
                <a:gd name="T12" fmla="*/ 14 w 68"/>
                <a:gd name="T13" fmla="*/ 0 h 59"/>
                <a:gd name="T14" fmla="*/ 68 w 68"/>
                <a:gd name="T15" fmla="*/ 22 h 59"/>
                <a:gd name="T16" fmla="*/ 64 w 68"/>
                <a:gd name="T17" fmla="*/ 32 h 59"/>
                <a:gd name="T18" fmla="*/ 41 w 68"/>
                <a:gd name="T19" fmla="*/ 20 h 59"/>
                <a:gd name="T20" fmla="*/ 32 w 68"/>
                <a:gd name="T21" fmla="*/ 38 h 59"/>
                <a:gd name="T22" fmla="*/ 57 w 68"/>
                <a:gd name="T23" fmla="*/ 50 h 59"/>
                <a:gd name="T24" fmla="*/ 52 w 68"/>
                <a:gd name="T2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59">
                  <a:moveTo>
                    <a:pt x="52" y="59"/>
                  </a:moveTo>
                  <a:lnTo>
                    <a:pt x="0" y="36"/>
                  </a:lnTo>
                  <a:lnTo>
                    <a:pt x="2" y="27"/>
                  </a:lnTo>
                  <a:lnTo>
                    <a:pt x="23" y="36"/>
                  </a:lnTo>
                  <a:lnTo>
                    <a:pt x="32" y="18"/>
                  </a:lnTo>
                  <a:lnTo>
                    <a:pt x="9" y="9"/>
                  </a:lnTo>
                  <a:lnTo>
                    <a:pt x="14" y="0"/>
                  </a:lnTo>
                  <a:lnTo>
                    <a:pt x="68" y="22"/>
                  </a:lnTo>
                  <a:lnTo>
                    <a:pt x="64" y="32"/>
                  </a:lnTo>
                  <a:lnTo>
                    <a:pt x="41" y="20"/>
                  </a:lnTo>
                  <a:lnTo>
                    <a:pt x="32" y="38"/>
                  </a:lnTo>
                  <a:lnTo>
                    <a:pt x="57" y="50"/>
                  </a:lnTo>
                  <a:lnTo>
                    <a:pt x="52" y="59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11" name="íṣļíḓe">
              <a:extLst>
                <a:ext uri="{FF2B5EF4-FFF2-40B4-BE49-F238E27FC236}">
                  <a16:creationId xmlns:a16="http://schemas.microsoft.com/office/drawing/2014/main" id="{6263E293-B656-4250-837F-1C543D656E00}"/>
                </a:ext>
              </a:extLst>
            </p:cNvPr>
            <p:cNvSpPr/>
            <p:nvPr/>
          </p:nvSpPr>
          <p:spPr bwMode="auto">
            <a:xfrm>
              <a:off x="3648075" y="3606801"/>
              <a:ext cx="107950" cy="87313"/>
            </a:xfrm>
            <a:custGeom>
              <a:avLst/>
              <a:gdLst>
                <a:gd name="T0" fmla="*/ 57 w 68"/>
                <a:gd name="T1" fmla="*/ 55 h 55"/>
                <a:gd name="T2" fmla="*/ 0 w 68"/>
                <a:gd name="T3" fmla="*/ 36 h 55"/>
                <a:gd name="T4" fmla="*/ 2 w 68"/>
                <a:gd name="T5" fmla="*/ 27 h 55"/>
                <a:gd name="T6" fmla="*/ 45 w 68"/>
                <a:gd name="T7" fmla="*/ 20 h 55"/>
                <a:gd name="T8" fmla="*/ 9 w 68"/>
                <a:gd name="T9" fmla="*/ 9 h 55"/>
                <a:gd name="T10" fmla="*/ 11 w 68"/>
                <a:gd name="T11" fmla="*/ 0 h 55"/>
                <a:gd name="T12" fmla="*/ 68 w 68"/>
                <a:gd name="T13" fmla="*/ 16 h 55"/>
                <a:gd name="T14" fmla="*/ 64 w 68"/>
                <a:gd name="T15" fmla="*/ 25 h 55"/>
                <a:gd name="T16" fmla="*/ 23 w 68"/>
                <a:gd name="T17" fmla="*/ 34 h 55"/>
                <a:gd name="T18" fmla="*/ 59 w 68"/>
                <a:gd name="T19" fmla="*/ 46 h 55"/>
                <a:gd name="T20" fmla="*/ 57 w 68"/>
                <a:gd name="T2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55">
                  <a:moveTo>
                    <a:pt x="57" y="55"/>
                  </a:moveTo>
                  <a:lnTo>
                    <a:pt x="0" y="36"/>
                  </a:lnTo>
                  <a:lnTo>
                    <a:pt x="2" y="27"/>
                  </a:lnTo>
                  <a:lnTo>
                    <a:pt x="45" y="20"/>
                  </a:lnTo>
                  <a:lnTo>
                    <a:pt x="9" y="9"/>
                  </a:lnTo>
                  <a:lnTo>
                    <a:pt x="11" y="0"/>
                  </a:lnTo>
                  <a:lnTo>
                    <a:pt x="68" y="16"/>
                  </a:lnTo>
                  <a:lnTo>
                    <a:pt x="64" y="25"/>
                  </a:lnTo>
                  <a:lnTo>
                    <a:pt x="23" y="34"/>
                  </a:lnTo>
                  <a:lnTo>
                    <a:pt x="59" y="46"/>
                  </a:lnTo>
                  <a:lnTo>
                    <a:pt x="57" y="55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12" name="ïslïḓé">
              <a:extLst>
                <a:ext uri="{FF2B5EF4-FFF2-40B4-BE49-F238E27FC236}">
                  <a16:creationId xmlns:a16="http://schemas.microsoft.com/office/drawing/2014/main" id="{F6B34AF1-B86C-4763-B2E5-E66E1750B689}"/>
                </a:ext>
              </a:extLst>
            </p:cNvPr>
            <p:cNvSpPr/>
            <p:nvPr/>
          </p:nvSpPr>
          <p:spPr bwMode="auto">
            <a:xfrm>
              <a:off x="3673475" y="3527426"/>
              <a:ext cx="96838" cy="79375"/>
            </a:xfrm>
            <a:custGeom>
              <a:avLst/>
              <a:gdLst>
                <a:gd name="T0" fmla="*/ 12 w 27"/>
                <a:gd name="T1" fmla="*/ 22 h 22"/>
                <a:gd name="T2" fmla="*/ 5 w 27"/>
                <a:gd name="T3" fmla="*/ 20 h 22"/>
                <a:gd name="T4" fmla="*/ 2 w 27"/>
                <a:gd name="T5" fmla="*/ 17 h 22"/>
                <a:gd name="T6" fmla="*/ 0 w 27"/>
                <a:gd name="T7" fmla="*/ 14 h 22"/>
                <a:gd name="T8" fmla="*/ 0 w 27"/>
                <a:gd name="T9" fmla="*/ 9 h 22"/>
                <a:gd name="T10" fmla="*/ 5 w 27"/>
                <a:gd name="T11" fmla="*/ 2 h 22"/>
                <a:gd name="T12" fmla="*/ 15 w 27"/>
                <a:gd name="T13" fmla="*/ 1 h 22"/>
                <a:gd name="T14" fmla="*/ 24 w 27"/>
                <a:gd name="T15" fmla="*/ 5 h 22"/>
                <a:gd name="T16" fmla="*/ 26 w 27"/>
                <a:gd name="T17" fmla="*/ 14 h 22"/>
                <a:gd name="T18" fmla="*/ 21 w 27"/>
                <a:gd name="T19" fmla="*/ 21 h 22"/>
                <a:gd name="T20" fmla="*/ 12 w 27"/>
                <a:gd name="T21" fmla="*/ 22 h 22"/>
                <a:gd name="T22" fmla="*/ 12 w 27"/>
                <a:gd name="T23" fmla="*/ 17 h 22"/>
                <a:gd name="T24" fmla="*/ 19 w 27"/>
                <a:gd name="T25" fmla="*/ 17 h 22"/>
                <a:gd name="T26" fmla="*/ 22 w 27"/>
                <a:gd name="T27" fmla="*/ 13 h 22"/>
                <a:gd name="T28" fmla="*/ 21 w 27"/>
                <a:gd name="T29" fmla="*/ 8 h 22"/>
                <a:gd name="T30" fmla="*/ 14 w 27"/>
                <a:gd name="T31" fmla="*/ 5 h 22"/>
                <a:gd name="T32" fmla="*/ 8 w 27"/>
                <a:gd name="T33" fmla="*/ 6 h 22"/>
                <a:gd name="T34" fmla="*/ 5 w 27"/>
                <a:gd name="T35" fmla="*/ 10 h 22"/>
                <a:gd name="T36" fmla="*/ 6 w 27"/>
                <a:gd name="T37" fmla="*/ 14 h 22"/>
                <a:gd name="T38" fmla="*/ 12 w 27"/>
                <a:gd name="T3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" h="22">
                  <a:moveTo>
                    <a:pt x="12" y="22"/>
                  </a:moveTo>
                  <a:cubicBezTo>
                    <a:pt x="9" y="21"/>
                    <a:pt x="7" y="21"/>
                    <a:pt x="5" y="20"/>
                  </a:cubicBezTo>
                  <a:cubicBezTo>
                    <a:pt x="4" y="19"/>
                    <a:pt x="3" y="18"/>
                    <a:pt x="2" y="17"/>
                  </a:cubicBezTo>
                  <a:cubicBezTo>
                    <a:pt x="1" y="16"/>
                    <a:pt x="1" y="15"/>
                    <a:pt x="0" y="14"/>
                  </a:cubicBezTo>
                  <a:cubicBezTo>
                    <a:pt x="0" y="12"/>
                    <a:pt x="0" y="11"/>
                    <a:pt x="0" y="9"/>
                  </a:cubicBezTo>
                  <a:cubicBezTo>
                    <a:pt x="1" y="6"/>
                    <a:pt x="2" y="4"/>
                    <a:pt x="5" y="2"/>
                  </a:cubicBezTo>
                  <a:cubicBezTo>
                    <a:pt x="8" y="1"/>
                    <a:pt x="11" y="0"/>
                    <a:pt x="15" y="1"/>
                  </a:cubicBezTo>
                  <a:cubicBezTo>
                    <a:pt x="19" y="2"/>
                    <a:pt x="22" y="3"/>
                    <a:pt x="24" y="5"/>
                  </a:cubicBezTo>
                  <a:cubicBezTo>
                    <a:pt x="26" y="8"/>
                    <a:pt x="27" y="10"/>
                    <a:pt x="26" y="14"/>
                  </a:cubicBezTo>
                  <a:cubicBezTo>
                    <a:pt x="26" y="17"/>
                    <a:pt x="24" y="19"/>
                    <a:pt x="21" y="21"/>
                  </a:cubicBezTo>
                  <a:cubicBezTo>
                    <a:pt x="19" y="22"/>
                    <a:pt x="16" y="22"/>
                    <a:pt x="12" y="22"/>
                  </a:cubicBezTo>
                  <a:close/>
                  <a:moveTo>
                    <a:pt x="12" y="17"/>
                  </a:moveTo>
                  <a:cubicBezTo>
                    <a:pt x="15" y="18"/>
                    <a:pt x="17" y="18"/>
                    <a:pt x="19" y="17"/>
                  </a:cubicBezTo>
                  <a:cubicBezTo>
                    <a:pt x="21" y="16"/>
                    <a:pt x="22" y="15"/>
                    <a:pt x="22" y="13"/>
                  </a:cubicBezTo>
                  <a:cubicBezTo>
                    <a:pt x="22" y="11"/>
                    <a:pt x="22" y="10"/>
                    <a:pt x="21" y="8"/>
                  </a:cubicBezTo>
                  <a:cubicBezTo>
                    <a:pt x="19" y="7"/>
                    <a:pt x="17" y="6"/>
                    <a:pt x="14" y="5"/>
                  </a:cubicBezTo>
                  <a:cubicBezTo>
                    <a:pt x="11" y="5"/>
                    <a:pt x="9" y="5"/>
                    <a:pt x="8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4" y="12"/>
                    <a:pt x="5" y="13"/>
                    <a:pt x="6" y="14"/>
                  </a:cubicBezTo>
                  <a:cubicBezTo>
                    <a:pt x="7" y="16"/>
                    <a:pt x="9" y="17"/>
                    <a:pt x="12" y="17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13" name="ïṣḻîḋé">
              <a:extLst>
                <a:ext uri="{FF2B5EF4-FFF2-40B4-BE49-F238E27FC236}">
                  <a16:creationId xmlns:a16="http://schemas.microsoft.com/office/drawing/2014/main" id="{BDD92FF5-A72F-4BCD-A556-5501DCC0BB58}"/>
                </a:ext>
              </a:extLst>
            </p:cNvPr>
            <p:cNvSpPr/>
            <p:nvPr/>
          </p:nvSpPr>
          <p:spPr bwMode="auto">
            <a:xfrm>
              <a:off x="3684588" y="3465513"/>
              <a:ext cx="93663" cy="53975"/>
            </a:xfrm>
            <a:custGeom>
              <a:avLst/>
              <a:gdLst>
                <a:gd name="T0" fmla="*/ 57 w 59"/>
                <a:gd name="T1" fmla="*/ 34 h 34"/>
                <a:gd name="T2" fmla="*/ 0 w 59"/>
                <a:gd name="T3" fmla="*/ 30 h 34"/>
                <a:gd name="T4" fmla="*/ 0 w 59"/>
                <a:gd name="T5" fmla="*/ 20 h 34"/>
                <a:gd name="T6" fmla="*/ 47 w 59"/>
                <a:gd name="T7" fmla="*/ 23 h 34"/>
                <a:gd name="T8" fmla="*/ 50 w 59"/>
                <a:gd name="T9" fmla="*/ 0 h 34"/>
                <a:gd name="T10" fmla="*/ 59 w 59"/>
                <a:gd name="T11" fmla="*/ 0 h 34"/>
                <a:gd name="T12" fmla="*/ 57 w 59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4">
                  <a:moveTo>
                    <a:pt x="57" y="34"/>
                  </a:moveTo>
                  <a:lnTo>
                    <a:pt x="0" y="30"/>
                  </a:lnTo>
                  <a:lnTo>
                    <a:pt x="0" y="20"/>
                  </a:lnTo>
                  <a:lnTo>
                    <a:pt x="47" y="23"/>
                  </a:lnTo>
                  <a:lnTo>
                    <a:pt x="50" y="0"/>
                  </a:lnTo>
                  <a:lnTo>
                    <a:pt x="59" y="0"/>
                  </a:lnTo>
                  <a:lnTo>
                    <a:pt x="57" y="34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14" name="ïṥḷîḓè">
              <a:extLst>
                <a:ext uri="{FF2B5EF4-FFF2-40B4-BE49-F238E27FC236}">
                  <a16:creationId xmlns:a16="http://schemas.microsoft.com/office/drawing/2014/main" id="{E972B1AC-906E-4A1A-827C-2F0B7F55F4B5}"/>
                </a:ext>
              </a:extLst>
            </p:cNvPr>
            <p:cNvSpPr/>
            <p:nvPr/>
          </p:nvSpPr>
          <p:spPr bwMode="auto">
            <a:xfrm>
              <a:off x="3684588" y="3375026"/>
              <a:ext cx="96838" cy="76200"/>
            </a:xfrm>
            <a:custGeom>
              <a:avLst/>
              <a:gdLst>
                <a:gd name="T0" fmla="*/ 14 w 27"/>
                <a:gd name="T1" fmla="*/ 21 h 21"/>
                <a:gd name="T2" fmla="*/ 7 w 27"/>
                <a:gd name="T3" fmla="*/ 21 h 21"/>
                <a:gd name="T4" fmla="*/ 4 w 27"/>
                <a:gd name="T5" fmla="*/ 19 h 21"/>
                <a:gd name="T6" fmla="*/ 2 w 27"/>
                <a:gd name="T7" fmla="*/ 16 h 21"/>
                <a:gd name="T8" fmla="*/ 0 w 27"/>
                <a:gd name="T9" fmla="*/ 11 h 21"/>
                <a:gd name="T10" fmla="*/ 4 w 27"/>
                <a:gd name="T11" fmla="*/ 3 h 21"/>
                <a:gd name="T12" fmla="*/ 13 w 27"/>
                <a:gd name="T13" fmla="*/ 0 h 21"/>
                <a:gd name="T14" fmla="*/ 23 w 27"/>
                <a:gd name="T15" fmla="*/ 3 h 21"/>
                <a:gd name="T16" fmla="*/ 27 w 27"/>
                <a:gd name="T17" fmla="*/ 11 h 21"/>
                <a:gd name="T18" fmla="*/ 24 w 27"/>
                <a:gd name="T19" fmla="*/ 18 h 21"/>
                <a:gd name="T20" fmla="*/ 14 w 27"/>
                <a:gd name="T21" fmla="*/ 21 h 21"/>
                <a:gd name="T22" fmla="*/ 14 w 27"/>
                <a:gd name="T23" fmla="*/ 17 h 21"/>
                <a:gd name="T24" fmla="*/ 20 w 27"/>
                <a:gd name="T25" fmla="*/ 15 h 21"/>
                <a:gd name="T26" fmla="*/ 22 w 27"/>
                <a:gd name="T27" fmla="*/ 11 h 21"/>
                <a:gd name="T28" fmla="*/ 20 w 27"/>
                <a:gd name="T29" fmla="*/ 6 h 21"/>
                <a:gd name="T30" fmla="*/ 13 w 27"/>
                <a:gd name="T31" fmla="*/ 5 h 21"/>
                <a:gd name="T32" fmla="*/ 7 w 27"/>
                <a:gd name="T33" fmla="*/ 7 h 21"/>
                <a:gd name="T34" fmla="*/ 5 w 27"/>
                <a:gd name="T35" fmla="*/ 11 h 21"/>
                <a:gd name="T36" fmla="*/ 7 w 27"/>
                <a:gd name="T37" fmla="*/ 15 h 21"/>
                <a:gd name="T38" fmla="*/ 14 w 27"/>
                <a:gd name="T3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" h="21">
                  <a:moveTo>
                    <a:pt x="14" y="21"/>
                  </a:moveTo>
                  <a:cubicBezTo>
                    <a:pt x="11" y="21"/>
                    <a:pt x="9" y="21"/>
                    <a:pt x="7" y="21"/>
                  </a:cubicBezTo>
                  <a:cubicBezTo>
                    <a:pt x="6" y="20"/>
                    <a:pt x="5" y="19"/>
                    <a:pt x="4" y="19"/>
                  </a:cubicBezTo>
                  <a:cubicBezTo>
                    <a:pt x="3" y="18"/>
                    <a:pt x="2" y="17"/>
                    <a:pt x="2" y="16"/>
                  </a:cubicBezTo>
                  <a:cubicBezTo>
                    <a:pt x="1" y="15"/>
                    <a:pt x="0" y="13"/>
                    <a:pt x="0" y="11"/>
                  </a:cubicBezTo>
                  <a:cubicBezTo>
                    <a:pt x="0" y="8"/>
                    <a:pt x="1" y="5"/>
                    <a:pt x="4" y="3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18" y="0"/>
                    <a:pt x="21" y="1"/>
                    <a:pt x="23" y="3"/>
                  </a:cubicBezTo>
                  <a:cubicBezTo>
                    <a:pt x="26" y="5"/>
                    <a:pt x="27" y="7"/>
                    <a:pt x="27" y="11"/>
                  </a:cubicBezTo>
                  <a:cubicBezTo>
                    <a:pt x="27" y="14"/>
                    <a:pt x="26" y="16"/>
                    <a:pt x="24" y="18"/>
                  </a:cubicBezTo>
                  <a:cubicBezTo>
                    <a:pt x="21" y="20"/>
                    <a:pt x="18" y="21"/>
                    <a:pt x="14" y="21"/>
                  </a:cubicBezTo>
                  <a:close/>
                  <a:moveTo>
                    <a:pt x="14" y="17"/>
                  </a:moveTo>
                  <a:cubicBezTo>
                    <a:pt x="17" y="17"/>
                    <a:pt x="19" y="16"/>
                    <a:pt x="20" y="15"/>
                  </a:cubicBezTo>
                  <a:cubicBezTo>
                    <a:pt x="22" y="14"/>
                    <a:pt x="22" y="12"/>
                    <a:pt x="22" y="11"/>
                  </a:cubicBezTo>
                  <a:cubicBezTo>
                    <a:pt x="22" y="9"/>
                    <a:pt x="22" y="8"/>
                    <a:pt x="20" y="6"/>
                  </a:cubicBezTo>
                  <a:cubicBezTo>
                    <a:pt x="19" y="5"/>
                    <a:pt x="16" y="5"/>
                    <a:pt x="13" y="5"/>
                  </a:cubicBezTo>
                  <a:cubicBezTo>
                    <a:pt x="10" y="5"/>
                    <a:pt x="8" y="6"/>
                    <a:pt x="7" y="7"/>
                  </a:cubicBezTo>
                  <a:cubicBezTo>
                    <a:pt x="5" y="8"/>
                    <a:pt x="5" y="9"/>
                    <a:pt x="5" y="11"/>
                  </a:cubicBezTo>
                  <a:cubicBezTo>
                    <a:pt x="5" y="13"/>
                    <a:pt x="6" y="14"/>
                    <a:pt x="7" y="15"/>
                  </a:cubicBezTo>
                  <a:cubicBezTo>
                    <a:pt x="9" y="16"/>
                    <a:pt x="11" y="17"/>
                    <a:pt x="14" y="17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15" name="iṥḷíďè">
              <a:extLst>
                <a:ext uri="{FF2B5EF4-FFF2-40B4-BE49-F238E27FC236}">
                  <a16:creationId xmlns:a16="http://schemas.microsoft.com/office/drawing/2014/main" id="{FBD1BCDC-1A62-4EC1-B6F9-A12B5D34115F}"/>
                </a:ext>
              </a:extLst>
            </p:cNvPr>
            <p:cNvSpPr/>
            <p:nvPr/>
          </p:nvSpPr>
          <p:spPr bwMode="auto">
            <a:xfrm>
              <a:off x="3676650" y="3287713"/>
              <a:ext cx="98425" cy="79375"/>
            </a:xfrm>
            <a:custGeom>
              <a:avLst/>
              <a:gdLst>
                <a:gd name="T0" fmla="*/ 17 w 27"/>
                <a:gd name="T1" fmla="*/ 10 h 22"/>
                <a:gd name="T2" fmla="*/ 13 w 27"/>
                <a:gd name="T3" fmla="*/ 11 h 22"/>
                <a:gd name="T4" fmla="*/ 12 w 27"/>
                <a:gd name="T5" fmla="*/ 1 h 22"/>
                <a:gd name="T6" fmla="*/ 22 w 27"/>
                <a:gd name="T7" fmla="*/ 0 h 22"/>
                <a:gd name="T8" fmla="*/ 25 w 27"/>
                <a:gd name="T9" fmla="*/ 4 h 22"/>
                <a:gd name="T10" fmla="*/ 27 w 27"/>
                <a:gd name="T11" fmla="*/ 9 h 22"/>
                <a:gd name="T12" fmla="*/ 26 w 27"/>
                <a:gd name="T13" fmla="*/ 15 h 22"/>
                <a:gd name="T14" fmla="*/ 22 w 27"/>
                <a:gd name="T15" fmla="*/ 19 h 22"/>
                <a:gd name="T16" fmla="*/ 15 w 27"/>
                <a:gd name="T17" fmla="*/ 21 h 22"/>
                <a:gd name="T18" fmla="*/ 8 w 27"/>
                <a:gd name="T19" fmla="*/ 21 h 22"/>
                <a:gd name="T20" fmla="*/ 3 w 27"/>
                <a:gd name="T21" fmla="*/ 17 h 22"/>
                <a:gd name="T22" fmla="*/ 1 w 27"/>
                <a:gd name="T23" fmla="*/ 12 h 22"/>
                <a:gd name="T24" fmla="*/ 2 w 27"/>
                <a:gd name="T25" fmla="*/ 6 h 22"/>
                <a:gd name="T26" fmla="*/ 7 w 27"/>
                <a:gd name="T27" fmla="*/ 2 h 22"/>
                <a:gd name="T28" fmla="*/ 8 w 27"/>
                <a:gd name="T29" fmla="*/ 7 h 22"/>
                <a:gd name="T30" fmla="*/ 6 w 27"/>
                <a:gd name="T31" fmla="*/ 9 h 22"/>
                <a:gd name="T32" fmla="*/ 5 w 27"/>
                <a:gd name="T33" fmla="*/ 12 h 22"/>
                <a:gd name="T34" fmla="*/ 8 w 27"/>
                <a:gd name="T35" fmla="*/ 16 h 22"/>
                <a:gd name="T36" fmla="*/ 14 w 27"/>
                <a:gd name="T37" fmla="*/ 17 h 22"/>
                <a:gd name="T38" fmla="*/ 21 w 27"/>
                <a:gd name="T39" fmla="*/ 14 h 22"/>
                <a:gd name="T40" fmla="*/ 22 w 27"/>
                <a:gd name="T41" fmla="*/ 10 h 22"/>
                <a:gd name="T42" fmla="*/ 21 w 27"/>
                <a:gd name="T43" fmla="*/ 7 h 22"/>
                <a:gd name="T44" fmla="*/ 20 w 27"/>
                <a:gd name="T45" fmla="*/ 5 h 22"/>
                <a:gd name="T46" fmla="*/ 16 w 27"/>
                <a:gd name="T47" fmla="*/ 5 h 22"/>
                <a:gd name="T48" fmla="*/ 17 w 27"/>
                <a:gd name="T49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" h="22">
                  <a:moveTo>
                    <a:pt x="17" y="10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1"/>
                    <a:pt x="24" y="2"/>
                    <a:pt x="25" y="4"/>
                  </a:cubicBezTo>
                  <a:cubicBezTo>
                    <a:pt x="26" y="5"/>
                    <a:pt x="27" y="7"/>
                    <a:pt x="27" y="9"/>
                  </a:cubicBezTo>
                  <a:cubicBezTo>
                    <a:pt x="27" y="11"/>
                    <a:pt x="27" y="13"/>
                    <a:pt x="26" y="15"/>
                  </a:cubicBezTo>
                  <a:cubicBezTo>
                    <a:pt x="25" y="17"/>
                    <a:pt x="24" y="18"/>
                    <a:pt x="22" y="19"/>
                  </a:cubicBezTo>
                  <a:cubicBezTo>
                    <a:pt x="20" y="20"/>
                    <a:pt x="18" y="21"/>
                    <a:pt x="15" y="21"/>
                  </a:cubicBezTo>
                  <a:cubicBezTo>
                    <a:pt x="12" y="22"/>
                    <a:pt x="10" y="22"/>
                    <a:pt x="8" y="21"/>
                  </a:cubicBezTo>
                  <a:cubicBezTo>
                    <a:pt x="6" y="20"/>
                    <a:pt x="4" y="19"/>
                    <a:pt x="3" y="17"/>
                  </a:cubicBezTo>
                  <a:cubicBezTo>
                    <a:pt x="2" y="16"/>
                    <a:pt x="1" y="15"/>
                    <a:pt x="1" y="12"/>
                  </a:cubicBezTo>
                  <a:cubicBezTo>
                    <a:pt x="0" y="10"/>
                    <a:pt x="1" y="8"/>
                    <a:pt x="2" y="6"/>
                  </a:cubicBezTo>
                  <a:cubicBezTo>
                    <a:pt x="3" y="4"/>
                    <a:pt x="5" y="3"/>
                    <a:pt x="7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6" y="8"/>
                    <a:pt x="6" y="9"/>
                  </a:cubicBezTo>
                  <a:cubicBezTo>
                    <a:pt x="5" y="10"/>
                    <a:pt x="5" y="11"/>
                    <a:pt x="5" y="12"/>
                  </a:cubicBezTo>
                  <a:cubicBezTo>
                    <a:pt x="5" y="14"/>
                    <a:pt x="6" y="15"/>
                    <a:pt x="8" y="16"/>
                  </a:cubicBezTo>
                  <a:cubicBezTo>
                    <a:pt x="9" y="17"/>
                    <a:pt x="12" y="17"/>
                    <a:pt x="14" y="17"/>
                  </a:cubicBezTo>
                  <a:cubicBezTo>
                    <a:pt x="17" y="17"/>
                    <a:pt x="19" y="16"/>
                    <a:pt x="21" y="14"/>
                  </a:cubicBezTo>
                  <a:cubicBezTo>
                    <a:pt x="22" y="13"/>
                    <a:pt x="23" y="11"/>
                    <a:pt x="22" y="10"/>
                  </a:cubicBezTo>
                  <a:cubicBezTo>
                    <a:pt x="22" y="9"/>
                    <a:pt x="22" y="8"/>
                    <a:pt x="21" y="7"/>
                  </a:cubicBezTo>
                  <a:cubicBezTo>
                    <a:pt x="21" y="6"/>
                    <a:pt x="20" y="5"/>
                    <a:pt x="20" y="5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17" y="1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16" name="ïş1ídè">
              <a:extLst>
                <a:ext uri="{FF2B5EF4-FFF2-40B4-BE49-F238E27FC236}">
                  <a16:creationId xmlns:a16="http://schemas.microsoft.com/office/drawing/2014/main" id="{F483762B-14FE-43CF-9084-F5629718BD4A}"/>
                </a:ext>
              </a:extLst>
            </p:cNvPr>
            <p:cNvSpPr/>
            <p:nvPr/>
          </p:nvSpPr>
          <p:spPr bwMode="auto">
            <a:xfrm>
              <a:off x="3659188" y="3225801"/>
              <a:ext cx="100013" cy="69850"/>
            </a:xfrm>
            <a:custGeom>
              <a:avLst/>
              <a:gdLst>
                <a:gd name="T0" fmla="*/ 63 w 63"/>
                <a:gd name="T1" fmla="*/ 14 h 44"/>
                <a:gd name="T2" fmla="*/ 38 w 63"/>
                <a:gd name="T3" fmla="*/ 18 h 44"/>
                <a:gd name="T4" fmla="*/ 11 w 63"/>
                <a:gd name="T5" fmla="*/ 44 h 44"/>
                <a:gd name="T6" fmla="*/ 7 w 63"/>
                <a:gd name="T7" fmla="*/ 32 h 44"/>
                <a:gd name="T8" fmla="*/ 27 w 63"/>
                <a:gd name="T9" fmla="*/ 16 h 44"/>
                <a:gd name="T10" fmla="*/ 2 w 63"/>
                <a:gd name="T11" fmla="*/ 9 h 44"/>
                <a:gd name="T12" fmla="*/ 0 w 63"/>
                <a:gd name="T13" fmla="*/ 0 h 44"/>
                <a:gd name="T14" fmla="*/ 36 w 63"/>
                <a:gd name="T15" fmla="*/ 9 h 44"/>
                <a:gd name="T16" fmla="*/ 61 w 63"/>
                <a:gd name="T17" fmla="*/ 2 h 44"/>
                <a:gd name="T18" fmla="*/ 63 w 63"/>
                <a:gd name="T19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44">
                  <a:moveTo>
                    <a:pt x="63" y="14"/>
                  </a:moveTo>
                  <a:lnTo>
                    <a:pt x="38" y="18"/>
                  </a:lnTo>
                  <a:lnTo>
                    <a:pt x="11" y="44"/>
                  </a:lnTo>
                  <a:lnTo>
                    <a:pt x="7" y="32"/>
                  </a:lnTo>
                  <a:lnTo>
                    <a:pt x="27" y="16"/>
                  </a:lnTo>
                  <a:lnTo>
                    <a:pt x="2" y="9"/>
                  </a:lnTo>
                  <a:lnTo>
                    <a:pt x="0" y="0"/>
                  </a:lnTo>
                  <a:lnTo>
                    <a:pt x="36" y="9"/>
                  </a:lnTo>
                  <a:lnTo>
                    <a:pt x="61" y="2"/>
                  </a:lnTo>
                  <a:lnTo>
                    <a:pt x="63" y="14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17" name="îŝļiḑe">
              <a:extLst>
                <a:ext uri="{FF2B5EF4-FFF2-40B4-BE49-F238E27FC236}">
                  <a16:creationId xmlns:a16="http://schemas.microsoft.com/office/drawing/2014/main" id="{9B0B9154-A380-4368-BB4F-EDDF54B6DB86}"/>
                </a:ext>
              </a:extLst>
            </p:cNvPr>
            <p:cNvSpPr/>
            <p:nvPr/>
          </p:nvSpPr>
          <p:spPr bwMode="auto">
            <a:xfrm>
              <a:off x="2967038" y="33464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18" name="í$ļïḓé">
              <a:extLst>
                <a:ext uri="{FF2B5EF4-FFF2-40B4-BE49-F238E27FC236}">
                  <a16:creationId xmlns:a16="http://schemas.microsoft.com/office/drawing/2014/main" id="{D96D5B5F-123C-458B-9BB9-9C3A0EA57DF9}"/>
                </a:ext>
              </a:extLst>
            </p:cNvPr>
            <p:cNvSpPr/>
            <p:nvPr/>
          </p:nvSpPr>
          <p:spPr bwMode="auto">
            <a:xfrm>
              <a:off x="2967038" y="33464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19" name="i$1iďê">
              <a:extLst>
                <a:ext uri="{FF2B5EF4-FFF2-40B4-BE49-F238E27FC236}">
                  <a16:creationId xmlns:a16="http://schemas.microsoft.com/office/drawing/2014/main" id="{0F8E251A-764F-46DD-A2AF-CEEDC286FAC4}"/>
                </a:ext>
              </a:extLst>
            </p:cNvPr>
            <p:cNvSpPr/>
            <p:nvPr/>
          </p:nvSpPr>
          <p:spPr bwMode="auto">
            <a:xfrm>
              <a:off x="2768600" y="3592513"/>
              <a:ext cx="42863" cy="14288"/>
            </a:xfrm>
            <a:prstGeom prst="rect">
              <a:avLst/>
            </a:pr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20" name="îšḷiḍe">
              <a:extLst>
                <a:ext uri="{FF2B5EF4-FFF2-40B4-BE49-F238E27FC236}">
                  <a16:creationId xmlns:a16="http://schemas.microsoft.com/office/drawing/2014/main" id="{BCF4FAA7-3029-465C-867F-4DA8F3D63F7C}"/>
                </a:ext>
              </a:extLst>
            </p:cNvPr>
            <p:cNvSpPr/>
            <p:nvPr/>
          </p:nvSpPr>
          <p:spPr bwMode="auto">
            <a:xfrm>
              <a:off x="3121025" y="3592513"/>
              <a:ext cx="44450" cy="14288"/>
            </a:xfrm>
            <a:prstGeom prst="rect">
              <a:avLst/>
            </a:pr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21" name="íṥlïdê">
              <a:extLst>
                <a:ext uri="{FF2B5EF4-FFF2-40B4-BE49-F238E27FC236}">
                  <a16:creationId xmlns:a16="http://schemas.microsoft.com/office/drawing/2014/main" id="{1CFD5B42-B883-4E70-8A40-123583157676}"/>
                </a:ext>
              </a:extLst>
            </p:cNvPr>
            <p:cNvSpPr/>
            <p:nvPr/>
          </p:nvSpPr>
          <p:spPr bwMode="auto">
            <a:xfrm>
              <a:off x="2871788" y="3592513"/>
              <a:ext cx="44450" cy="14288"/>
            </a:xfrm>
            <a:prstGeom prst="rect">
              <a:avLst/>
            </a:pr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22" name="íśľîďé">
              <a:extLst>
                <a:ext uri="{FF2B5EF4-FFF2-40B4-BE49-F238E27FC236}">
                  <a16:creationId xmlns:a16="http://schemas.microsoft.com/office/drawing/2014/main" id="{33F55314-5C4A-413E-9286-307386F2939A}"/>
                </a:ext>
              </a:extLst>
            </p:cNvPr>
            <p:cNvSpPr/>
            <p:nvPr/>
          </p:nvSpPr>
          <p:spPr bwMode="auto">
            <a:xfrm>
              <a:off x="3021013" y="3592513"/>
              <a:ext cx="42863" cy="14288"/>
            </a:xfrm>
            <a:prstGeom prst="rect">
              <a:avLst/>
            </a:pr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23" name="iŝḻîdé">
              <a:extLst>
                <a:ext uri="{FF2B5EF4-FFF2-40B4-BE49-F238E27FC236}">
                  <a16:creationId xmlns:a16="http://schemas.microsoft.com/office/drawing/2014/main" id="{A21AF329-E238-44E6-AE88-C8867288C3C6}"/>
                </a:ext>
              </a:extLst>
            </p:cNvPr>
            <p:cNvSpPr/>
            <p:nvPr/>
          </p:nvSpPr>
          <p:spPr bwMode="auto">
            <a:xfrm>
              <a:off x="2768600" y="3482976"/>
              <a:ext cx="396875" cy="109538"/>
            </a:xfrm>
            <a:custGeom>
              <a:avLst/>
              <a:gdLst>
                <a:gd name="T0" fmla="*/ 250 w 250"/>
                <a:gd name="T1" fmla="*/ 0 h 69"/>
                <a:gd name="T2" fmla="*/ 225 w 250"/>
                <a:gd name="T3" fmla="*/ 0 h 69"/>
                <a:gd name="T4" fmla="*/ 225 w 250"/>
                <a:gd name="T5" fmla="*/ 5 h 69"/>
                <a:gd name="T6" fmla="*/ 222 w 250"/>
                <a:gd name="T7" fmla="*/ 5 h 69"/>
                <a:gd name="T8" fmla="*/ 222 w 250"/>
                <a:gd name="T9" fmla="*/ 0 h 69"/>
                <a:gd name="T10" fmla="*/ 186 w 250"/>
                <a:gd name="T11" fmla="*/ 0 h 69"/>
                <a:gd name="T12" fmla="*/ 186 w 250"/>
                <a:gd name="T13" fmla="*/ 5 h 69"/>
                <a:gd name="T14" fmla="*/ 184 w 250"/>
                <a:gd name="T15" fmla="*/ 5 h 69"/>
                <a:gd name="T16" fmla="*/ 184 w 250"/>
                <a:gd name="T17" fmla="*/ 0 h 69"/>
                <a:gd name="T18" fmla="*/ 161 w 250"/>
                <a:gd name="T19" fmla="*/ 0 h 69"/>
                <a:gd name="T20" fmla="*/ 161 w 250"/>
                <a:gd name="T21" fmla="*/ 5 h 69"/>
                <a:gd name="T22" fmla="*/ 159 w 250"/>
                <a:gd name="T23" fmla="*/ 5 h 69"/>
                <a:gd name="T24" fmla="*/ 159 w 250"/>
                <a:gd name="T25" fmla="*/ 0 h 69"/>
                <a:gd name="T26" fmla="*/ 93 w 250"/>
                <a:gd name="T27" fmla="*/ 0 h 69"/>
                <a:gd name="T28" fmla="*/ 93 w 250"/>
                <a:gd name="T29" fmla="*/ 5 h 69"/>
                <a:gd name="T30" fmla="*/ 90 w 250"/>
                <a:gd name="T31" fmla="*/ 5 h 69"/>
                <a:gd name="T32" fmla="*/ 90 w 250"/>
                <a:gd name="T33" fmla="*/ 0 h 69"/>
                <a:gd name="T34" fmla="*/ 65 w 250"/>
                <a:gd name="T35" fmla="*/ 0 h 69"/>
                <a:gd name="T36" fmla="*/ 65 w 250"/>
                <a:gd name="T37" fmla="*/ 5 h 69"/>
                <a:gd name="T38" fmla="*/ 65 w 250"/>
                <a:gd name="T39" fmla="*/ 5 h 69"/>
                <a:gd name="T40" fmla="*/ 65 w 250"/>
                <a:gd name="T41" fmla="*/ 0 h 69"/>
                <a:gd name="T42" fmla="*/ 27 w 250"/>
                <a:gd name="T43" fmla="*/ 0 h 69"/>
                <a:gd name="T44" fmla="*/ 27 w 250"/>
                <a:gd name="T45" fmla="*/ 5 h 69"/>
                <a:gd name="T46" fmla="*/ 25 w 250"/>
                <a:gd name="T47" fmla="*/ 5 h 69"/>
                <a:gd name="T48" fmla="*/ 25 w 250"/>
                <a:gd name="T49" fmla="*/ 0 h 69"/>
                <a:gd name="T50" fmla="*/ 2 w 250"/>
                <a:gd name="T51" fmla="*/ 0 h 69"/>
                <a:gd name="T52" fmla="*/ 2 w 250"/>
                <a:gd name="T53" fmla="*/ 5 h 69"/>
                <a:gd name="T54" fmla="*/ 0 w 250"/>
                <a:gd name="T55" fmla="*/ 5 h 69"/>
                <a:gd name="T56" fmla="*/ 0 w 250"/>
                <a:gd name="T57" fmla="*/ 69 h 69"/>
                <a:gd name="T58" fmla="*/ 27 w 250"/>
                <a:gd name="T59" fmla="*/ 69 h 69"/>
                <a:gd name="T60" fmla="*/ 27 w 250"/>
                <a:gd name="T61" fmla="*/ 12 h 69"/>
                <a:gd name="T62" fmla="*/ 65 w 250"/>
                <a:gd name="T63" fmla="*/ 12 h 69"/>
                <a:gd name="T64" fmla="*/ 65 w 250"/>
                <a:gd name="T65" fmla="*/ 69 h 69"/>
                <a:gd name="T66" fmla="*/ 93 w 250"/>
                <a:gd name="T67" fmla="*/ 69 h 69"/>
                <a:gd name="T68" fmla="*/ 93 w 250"/>
                <a:gd name="T69" fmla="*/ 12 h 69"/>
                <a:gd name="T70" fmla="*/ 159 w 250"/>
                <a:gd name="T71" fmla="*/ 12 h 69"/>
                <a:gd name="T72" fmla="*/ 159 w 250"/>
                <a:gd name="T73" fmla="*/ 69 h 69"/>
                <a:gd name="T74" fmla="*/ 186 w 250"/>
                <a:gd name="T75" fmla="*/ 69 h 69"/>
                <a:gd name="T76" fmla="*/ 186 w 250"/>
                <a:gd name="T77" fmla="*/ 12 h 69"/>
                <a:gd name="T78" fmla="*/ 222 w 250"/>
                <a:gd name="T79" fmla="*/ 12 h 69"/>
                <a:gd name="T80" fmla="*/ 222 w 250"/>
                <a:gd name="T81" fmla="*/ 69 h 69"/>
                <a:gd name="T82" fmla="*/ 250 w 250"/>
                <a:gd name="T83" fmla="*/ 69 h 69"/>
                <a:gd name="T84" fmla="*/ 250 w 250"/>
                <a:gd name="T85" fmla="*/ 5 h 69"/>
                <a:gd name="T86" fmla="*/ 250 w 250"/>
                <a:gd name="T87" fmla="*/ 5 h 69"/>
                <a:gd name="T88" fmla="*/ 250 w 250"/>
                <a:gd name="T8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0" h="69">
                  <a:moveTo>
                    <a:pt x="250" y="0"/>
                  </a:moveTo>
                  <a:lnTo>
                    <a:pt x="225" y="0"/>
                  </a:lnTo>
                  <a:lnTo>
                    <a:pt x="225" y="5"/>
                  </a:lnTo>
                  <a:lnTo>
                    <a:pt x="222" y="5"/>
                  </a:lnTo>
                  <a:lnTo>
                    <a:pt x="222" y="0"/>
                  </a:lnTo>
                  <a:lnTo>
                    <a:pt x="186" y="0"/>
                  </a:lnTo>
                  <a:lnTo>
                    <a:pt x="186" y="5"/>
                  </a:lnTo>
                  <a:lnTo>
                    <a:pt x="184" y="5"/>
                  </a:lnTo>
                  <a:lnTo>
                    <a:pt x="184" y="0"/>
                  </a:lnTo>
                  <a:lnTo>
                    <a:pt x="161" y="0"/>
                  </a:lnTo>
                  <a:lnTo>
                    <a:pt x="161" y="5"/>
                  </a:lnTo>
                  <a:lnTo>
                    <a:pt x="159" y="5"/>
                  </a:lnTo>
                  <a:lnTo>
                    <a:pt x="159" y="0"/>
                  </a:lnTo>
                  <a:lnTo>
                    <a:pt x="93" y="0"/>
                  </a:lnTo>
                  <a:lnTo>
                    <a:pt x="93" y="5"/>
                  </a:lnTo>
                  <a:lnTo>
                    <a:pt x="90" y="5"/>
                  </a:lnTo>
                  <a:lnTo>
                    <a:pt x="90" y="0"/>
                  </a:lnTo>
                  <a:lnTo>
                    <a:pt x="65" y="0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0"/>
                  </a:lnTo>
                  <a:lnTo>
                    <a:pt x="27" y="0"/>
                  </a:lnTo>
                  <a:lnTo>
                    <a:pt x="27" y="5"/>
                  </a:lnTo>
                  <a:lnTo>
                    <a:pt x="25" y="5"/>
                  </a:lnTo>
                  <a:lnTo>
                    <a:pt x="25" y="0"/>
                  </a:lnTo>
                  <a:lnTo>
                    <a:pt x="2" y="0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69"/>
                  </a:lnTo>
                  <a:lnTo>
                    <a:pt x="27" y="69"/>
                  </a:lnTo>
                  <a:lnTo>
                    <a:pt x="27" y="12"/>
                  </a:lnTo>
                  <a:lnTo>
                    <a:pt x="65" y="12"/>
                  </a:lnTo>
                  <a:lnTo>
                    <a:pt x="65" y="69"/>
                  </a:lnTo>
                  <a:lnTo>
                    <a:pt x="93" y="69"/>
                  </a:lnTo>
                  <a:lnTo>
                    <a:pt x="93" y="12"/>
                  </a:lnTo>
                  <a:lnTo>
                    <a:pt x="159" y="12"/>
                  </a:lnTo>
                  <a:lnTo>
                    <a:pt x="159" y="69"/>
                  </a:lnTo>
                  <a:lnTo>
                    <a:pt x="186" y="69"/>
                  </a:lnTo>
                  <a:lnTo>
                    <a:pt x="186" y="12"/>
                  </a:lnTo>
                  <a:lnTo>
                    <a:pt x="222" y="12"/>
                  </a:lnTo>
                  <a:lnTo>
                    <a:pt x="222" y="69"/>
                  </a:lnTo>
                  <a:lnTo>
                    <a:pt x="250" y="69"/>
                  </a:lnTo>
                  <a:lnTo>
                    <a:pt x="250" y="5"/>
                  </a:lnTo>
                  <a:lnTo>
                    <a:pt x="250" y="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24" name="ïsḷiḍé">
              <a:extLst>
                <a:ext uri="{FF2B5EF4-FFF2-40B4-BE49-F238E27FC236}">
                  <a16:creationId xmlns:a16="http://schemas.microsoft.com/office/drawing/2014/main" id="{51C959C5-542A-44A4-8BAB-1584A67D06B9}"/>
                </a:ext>
              </a:extLst>
            </p:cNvPr>
            <p:cNvSpPr/>
            <p:nvPr/>
          </p:nvSpPr>
          <p:spPr bwMode="auto">
            <a:xfrm>
              <a:off x="2901950" y="34432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1 w 1"/>
                <a:gd name="T7" fmla="*/ 1 w 1"/>
                <a:gd name="T8" fmla="*/ 0 w 1"/>
                <a:gd name="T9" fmla="*/ 0 w 1"/>
                <a:gd name="T10" fmla="*/ 0 w 1"/>
                <a:gd name="T11" fmla="*/ 0 w 1"/>
                <a:gd name="T12" fmla="*/ 1 w 1"/>
                <a:gd name="T1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25" name="íṧ1iďè">
              <a:extLst>
                <a:ext uri="{FF2B5EF4-FFF2-40B4-BE49-F238E27FC236}">
                  <a16:creationId xmlns:a16="http://schemas.microsoft.com/office/drawing/2014/main" id="{7BF8F61B-A887-4076-B3C7-DFA206873A03}"/>
                </a:ext>
              </a:extLst>
            </p:cNvPr>
            <p:cNvSpPr/>
            <p:nvPr/>
          </p:nvSpPr>
          <p:spPr bwMode="auto">
            <a:xfrm>
              <a:off x="2901950" y="3443288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  <a:gd name="T5" fmla="*/ 0 h 1"/>
                <a:gd name="T6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26" name="îṩľíḓe">
              <a:extLst>
                <a:ext uri="{FF2B5EF4-FFF2-40B4-BE49-F238E27FC236}">
                  <a16:creationId xmlns:a16="http://schemas.microsoft.com/office/drawing/2014/main" id="{82A23B41-ED6C-4C11-983C-DD3AE78E87C5}"/>
                </a:ext>
              </a:extLst>
            </p:cNvPr>
            <p:cNvSpPr/>
            <p:nvPr/>
          </p:nvSpPr>
          <p:spPr bwMode="auto">
            <a:xfrm>
              <a:off x="2901950" y="3440113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1 w 1"/>
                <a:gd name="T7" fmla="*/ 1 w 1"/>
                <a:gd name="T8" fmla="*/ 1 w 1"/>
                <a:gd name="T9" fmla="*/ 1 w 1"/>
                <a:gd name="T10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27" name="ïṡ1ïḑé">
              <a:extLst>
                <a:ext uri="{FF2B5EF4-FFF2-40B4-BE49-F238E27FC236}">
                  <a16:creationId xmlns:a16="http://schemas.microsoft.com/office/drawing/2014/main" id="{2166A2E0-62A4-40FC-A3C7-305961801723}"/>
                </a:ext>
              </a:extLst>
            </p:cNvPr>
            <p:cNvSpPr/>
            <p:nvPr/>
          </p:nvSpPr>
          <p:spPr bwMode="auto">
            <a:xfrm>
              <a:off x="2905125" y="3446463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  <a:gd name="T5" fmla="*/ 1 w 1"/>
                <a:gd name="T6" fmla="*/ 1 w 1"/>
                <a:gd name="T7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28" name="iṡlíďe">
              <a:extLst>
                <a:ext uri="{FF2B5EF4-FFF2-40B4-BE49-F238E27FC236}">
                  <a16:creationId xmlns:a16="http://schemas.microsoft.com/office/drawing/2014/main" id="{4E2DA0B2-C960-406F-A1A7-8C40D0FE2A54}"/>
                </a:ext>
              </a:extLst>
            </p:cNvPr>
            <p:cNvSpPr/>
            <p:nvPr/>
          </p:nvSpPr>
          <p:spPr bwMode="auto">
            <a:xfrm>
              <a:off x="2908300" y="3446463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1 w 1"/>
                <a:gd name="T13" fmla="*/ 0 h 1"/>
                <a:gd name="T14" fmla="*/ 1 w 1"/>
                <a:gd name="T15" fmla="*/ 0 h 1"/>
                <a:gd name="T16" fmla="*/ 1 w 1"/>
                <a:gd name="T17" fmla="*/ 0 h 1"/>
                <a:gd name="T18" fmla="*/ 0 w 1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29" name="ïšḷiḍè">
              <a:extLst>
                <a:ext uri="{FF2B5EF4-FFF2-40B4-BE49-F238E27FC236}">
                  <a16:creationId xmlns:a16="http://schemas.microsoft.com/office/drawing/2014/main" id="{B9A51847-373B-4842-9BB1-521F4FEBB8A4}"/>
                </a:ext>
              </a:extLst>
            </p:cNvPr>
            <p:cNvSpPr/>
            <p:nvPr/>
          </p:nvSpPr>
          <p:spPr bwMode="auto">
            <a:xfrm>
              <a:off x="2905125" y="3451226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1 h 1"/>
                <a:gd name="T4" fmla="*/ 1 h 1"/>
                <a:gd name="T5" fmla="*/ 1 h 1"/>
                <a:gd name="T6" fmla="*/ 0 h 1"/>
                <a:gd name="T7" fmla="*/ 0 h 1"/>
                <a:gd name="T8" fmla="*/ 0 h 1"/>
                <a:gd name="T9" fmla="*/ 0 h 1"/>
                <a:gd name="T10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30" name="í$1îḓè">
              <a:extLst>
                <a:ext uri="{FF2B5EF4-FFF2-40B4-BE49-F238E27FC236}">
                  <a16:creationId xmlns:a16="http://schemas.microsoft.com/office/drawing/2014/main" id="{64C4DD33-757E-4AAE-AF35-26C171E0D0A1}"/>
                </a:ext>
              </a:extLst>
            </p:cNvPr>
            <p:cNvSpPr/>
            <p:nvPr/>
          </p:nvSpPr>
          <p:spPr bwMode="auto">
            <a:xfrm>
              <a:off x="2857500" y="3446463"/>
              <a:ext cx="11113" cy="7938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1 w 3"/>
                <a:gd name="T5" fmla="*/ 1 h 2"/>
                <a:gd name="T6" fmla="*/ 1 w 3"/>
                <a:gd name="T7" fmla="*/ 1 h 2"/>
                <a:gd name="T8" fmla="*/ 1 w 3"/>
                <a:gd name="T9" fmla="*/ 1 h 2"/>
                <a:gd name="T10" fmla="*/ 1 w 3"/>
                <a:gd name="T11" fmla="*/ 0 h 2"/>
                <a:gd name="T12" fmla="*/ 1 w 3"/>
                <a:gd name="T13" fmla="*/ 0 h 2"/>
                <a:gd name="T14" fmla="*/ 1 w 3"/>
                <a:gd name="T15" fmla="*/ 0 h 2"/>
                <a:gd name="T16" fmla="*/ 1 w 3"/>
                <a:gd name="T17" fmla="*/ 0 h 2"/>
                <a:gd name="T18" fmla="*/ 1 w 3"/>
                <a:gd name="T19" fmla="*/ 0 h 2"/>
                <a:gd name="T20" fmla="*/ 1 w 3"/>
                <a:gd name="T21" fmla="*/ 0 h 2"/>
                <a:gd name="T22" fmla="*/ 1 w 3"/>
                <a:gd name="T23" fmla="*/ 0 h 2"/>
                <a:gd name="T24" fmla="*/ 1 w 3"/>
                <a:gd name="T25" fmla="*/ 0 h 2"/>
                <a:gd name="T26" fmla="*/ 1 w 3"/>
                <a:gd name="T27" fmla="*/ 0 h 2"/>
                <a:gd name="T28" fmla="*/ 0 w 3"/>
                <a:gd name="T29" fmla="*/ 0 h 2"/>
                <a:gd name="T30" fmla="*/ 0 w 3"/>
                <a:gd name="T31" fmla="*/ 0 h 2"/>
                <a:gd name="T32" fmla="*/ 0 w 3"/>
                <a:gd name="T33" fmla="*/ 0 h 2"/>
                <a:gd name="T34" fmla="*/ 0 w 3"/>
                <a:gd name="T35" fmla="*/ 0 h 2"/>
                <a:gd name="T36" fmla="*/ 0 w 3"/>
                <a:gd name="T37" fmla="*/ 0 h 2"/>
                <a:gd name="T38" fmla="*/ 1 w 3"/>
                <a:gd name="T39" fmla="*/ 1 h 2"/>
                <a:gd name="T40" fmla="*/ 1 w 3"/>
                <a:gd name="T41" fmla="*/ 1 h 2"/>
                <a:gd name="T42" fmla="*/ 1 w 3"/>
                <a:gd name="T43" fmla="*/ 1 h 2"/>
                <a:gd name="T44" fmla="*/ 1 w 3"/>
                <a:gd name="T45" fmla="*/ 2 h 2"/>
                <a:gd name="T46" fmla="*/ 1 w 3"/>
                <a:gd name="T47" fmla="*/ 1 h 2"/>
                <a:gd name="T48" fmla="*/ 2 w 3"/>
                <a:gd name="T49" fmla="*/ 1 h 2"/>
                <a:gd name="T50" fmla="*/ 2 w 3"/>
                <a:gd name="T51" fmla="*/ 1 h 2"/>
                <a:gd name="T52" fmla="*/ 2 w 3"/>
                <a:gd name="T53" fmla="*/ 1 h 2"/>
                <a:gd name="T54" fmla="*/ 3 w 3"/>
                <a:gd name="T55" fmla="*/ 1 h 2"/>
                <a:gd name="T56" fmla="*/ 3 w 3"/>
                <a:gd name="T57" fmla="*/ 1 h 2"/>
                <a:gd name="T58" fmla="*/ 2 w 3"/>
                <a:gd name="T59" fmla="*/ 1 h 2"/>
                <a:gd name="T60" fmla="*/ 2 w 3"/>
                <a:gd name="T61" fmla="*/ 1 h 2"/>
                <a:gd name="T62" fmla="*/ 2 w 3"/>
                <a:gd name="T63" fmla="*/ 1 h 2"/>
                <a:gd name="T64" fmla="*/ 2 w 3"/>
                <a:gd name="T6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31" name="î$ľidé">
              <a:extLst>
                <a:ext uri="{FF2B5EF4-FFF2-40B4-BE49-F238E27FC236}">
                  <a16:creationId xmlns:a16="http://schemas.microsoft.com/office/drawing/2014/main" id="{40DE11D0-0865-488C-86C1-55D1FE4A13B2}"/>
                </a:ext>
              </a:extLst>
            </p:cNvPr>
            <p:cNvSpPr/>
            <p:nvPr/>
          </p:nvSpPr>
          <p:spPr bwMode="auto">
            <a:xfrm>
              <a:off x="2908300" y="3451226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0 w 1"/>
                <a:gd name="T5" fmla="*/ 0 w 1"/>
                <a:gd name="T6" fmla="*/ 0 w 1"/>
                <a:gd name="T7" fmla="*/ 1 w 1"/>
                <a:gd name="T8" fmla="*/ 1 w 1"/>
                <a:gd name="T9" fmla="*/ 1 w 1"/>
                <a:gd name="T10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32" name="išḻïďê">
              <a:extLst>
                <a:ext uri="{FF2B5EF4-FFF2-40B4-BE49-F238E27FC236}">
                  <a16:creationId xmlns:a16="http://schemas.microsoft.com/office/drawing/2014/main" id="{AC714861-C9A0-4609-9CE7-30A3D6BB08D4}"/>
                </a:ext>
              </a:extLst>
            </p:cNvPr>
            <p:cNvSpPr/>
            <p:nvPr/>
          </p:nvSpPr>
          <p:spPr bwMode="auto">
            <a:xfrm>
              <a:off x="2822575" y="3440113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1 w 1"/>
                <a:gd name="T15" fmla="*/ 0 h 1"/>
                <a:gd name="T16" fmla="*/ 1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1 h 1"/>
                <a:gd name="T24" fmla="*/ 0 w 1"/>
                <a:gd name="T2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33" name="îSļíďê">
              <a:extLst>
                <a:ext uri="{FF2B5EF4-FFF2-40B4-BE49-F238E27FC236}">
                  <a16:creationId xmlns:a16="http://schemas.microsoft.com/office/drawing/2014/main" id="{C78F05B6-D841-414A-9C7A-D36A704E6496}"/>
                </a:ext>
              </a:extLst>
            </p:cNvPr>
            <p:cNvSpPr/>
            <p:nvPr/>
          </p:nvSpPr>
          <p:spPr bwMode="auto">
            <a:xfrm>
              <a:off x="2817813" y="3440113"/>
              <a:ext cx="7938" cy="11113"/>
            </a:xfrm>
            <a:custGeom>
              <a:avLst/>
              <a:gdLst>
                <a:gd name="T0" fmla="*/ 0 w 2"/>
                <a:gd name="T1" fmla="*/ 2 h 3"/>
                <a:gd name="T2" fmla="*/ 0 w 2"/>
                <a:gd name="T3" fmla="*/ 2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1 w 2"/>
                <a:gd name="T11" fmla="*/ 2 h 3"/>
                <a:gd name="T12" fmla="*/ 2 w 2"/>
                <a:gd name="T13" fmla="*/ 2 h 3"/>
                <a:gd name="T14" fmla="*/ 2 w 2"/>
                <a:gd name="T15" fmla="*/ 2 h 3"/>
                <a:gd name="T16" fmla="*/ 2 w 2"/>
                <a:gd name="T17" fmla="*/ 2 h 3"/>
                <a:gd name="T18" fmla="*/ 2 w 2"/>
                <a:gd name="T19" fmla="*/ 2 h 3"/>
                <a:gd name="T20" fmla="*/ 2 w 2"/>
                <a:gd name="T21" fmla="*/ 2 h 3"/>
                <a:gd name="T22" fmla="*/ 2 w 2"/>
                <a:gd name="T23" fmla="*/ 2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1 h 3"/>
                <a:gd name="T36" fmla="*/ 1 w 2"/>
                <a:gd name="T37" fmla="*/ 1 h 3"/>
                <a:gd name="T38" fmla="*/ 1 w 2"/>
                <a:gd name="T39" fmla="*/ 0 h 3"/>
                <a:gd name="T40" fmla="*/ 0 w 2"/>
                <a:gd name="T41" fmla="*/ 0 h 3"/>
                <a:gd name="T42" fmla="*/ 0 w 2"/>
                <a:gd name="T43" fmla="*/ 0 h 3"/>
                <a:gd name="T44" fmla="*/ 0 w 2"/>
                <a:gd name="T45" fmla="*/ 1 h 3"/>
                <a:gd name="T46" fmla="*/ 0 w 2"/>
                <a:gd name="T4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34" name="íṧḻiḋe">
              <a:extLst>
                <a:ext uri="{FF2B5EF4-FFF2-40B4-BE49-F238E27FC236}">
                  <a16:creationId xmlns:a16="http://schemas.microsoft.com/office/drawing/2014/main" id="{45DEBD76-DD13-4EEA-AA40-F9AA26493382}"/>
                </a:ext>
              </a:extLst>
            </p:cNvPr>
            <p:cNvSpPr/>
            <p:nvPr/>
          </p:nvSpPr>
          <p:spPr bwMode="auto">
            <a:xfrm>
              <a:off x="2822575" y="3443288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1 w 1"/>
                <a:gd name="T17" fmla="*/ 0 h 1"/>
                <a:gd name="T18" fmla="*/ 1 w 1"/>
                <a:gd name="T19" fmla="*/ 0 h 1"/>
                <a:gd name="T20" fmla="*/ 1 w 1"/>
                <a:gd name="T21" fmla="*/ 0 h 1"/>
                <a:gd name="T22" fmla="*/ 1 w 1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35" name="îṡ1iďé">
              <a:extLst>
                <a:ext uri="{FF2B5EF4-FFF2-40B4-BE49-F238E27FC236}">
                  <a16:creationId xmlns:a16="http://schemas.microsoft.com/office/drawing/2014/main" id="{55B9EE34-4470-4AE8-A45E-8BA14042055B}"/>
                </a:ext>
              </a:extLst>
            </p:cNvPr>
            <p:cNvSpPr/>
            <p:nvPr/>
          </p:nvSpPr>
          <p:spPr bwMode="auto">
            <a:xfrm>
              <a:off x="2828925" y="3432176"/>
              <a:ext cx="7938" cy="14288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0 h 4"/>
                <a:gd name="T4" fmla="*/ 1 w 2"/>
                <a:gd name="T5" fmla="*/ 0 h 4"/>
                <a:gd name="T6" fmla="*/ 0 w 2"/>
                <a:gd name="T7" fmla="*/ 0 h 4"/>
                <a:gd name="T8" fmla="*/ 0 w 2"/>
                <a:gd name="T9" fmla="*/ 0 h 4"/>
                <a:gd name="T10" fmla="*/ 0 w 2"/>
                <a:gd name="T11" fmla="*/ 0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0 h 4"/>
                <a:gd name="T18" fmla="*/ 0 w 2"/>
                <a:gd name="T19" fmla="*/ 0 h 4"/>
                <a:gd name="T20" fmla="*/ 0 w 2"/>
                <a:gd name="T21" fmla="*/ 0 h 4"/>
                <a:gd name="T22" fmla="*/ 1 w 2"/>
                <a:gd name="T23" fmla="*/ 1 h 4"/>
                <a:gd name="T24" fmla="*/ 1 w 2"/>
                <a:gd name="T25" fmla="*/ 1 h 4"/>
                <a:gd name="T26" fmla="*/ 1 w 2"/>
                <a:gd name="T27" fmla="*/ 1 h 4"/>
                <a:gd name="T28" fmla="*/ 0 w 2"/>
                <a:gd name="T29" fmla="*/ 1 h 4"/>
                <a:gd name="T30" fmla="*/ 0 w 2"/>
                <a:gd name="T31" fmla="*/ 1 h 4"/>
                <a:gd name="T32" fmla="*/ 0 w 2"/>
                <a:gd name="T33" fmla="*/ 1 h 4"/>
                <a:gd name="T34" fmla="*/ 0 w 2"/>
                <a:gd name="T35" fmla="*/ 1 h 4"/>
                <a:gd name="T36" fmla="*/ 0 w 2"/>
                <a:gd name="T37" fmla="*/ 1 h 4"/>
                <a:gd name="T38" fmla="*/ 0 w 2"/>
                <a:gd name="T39" fmla="*/ 1 h 4"/>
                <a:gd name="T40" fmla="*/ 1 w 2"/>
                <a:gd name="T41" fmla="*/ 1 h 4"/>
                <a:gd name="T42" fmla="*/ 1 w 2"/>
                <a:gd name="T43" fmla="*/ 1 h 4"/>
                <a:gd name="T44" fmla="*/ 1 w 2"/>
                <a:gd name="T45" fmla="*/ 1 h 4"/>
                <a:gd name="T46" fmla="*/ 1 w 2"/>
                <a:gd name="T47" fmla="*/ 2 h 4"/>
                <a:gd name="T48" fmla="*/ 1 w 2"/>
                <a:gd name="T49" fmla="*/ 2 h 4"/>
                <a:gd name="T50" fmla="*/ 1 w 2"/>
                <a:gd name="T51" fmla="*/ 3 h 4"/>
                <a:gd name="T52" fmla="*/ 1 w 2"/>
                <a:gd name="T53" fmla="*/ 3 h 4"/>
                <a:gd name="T54" fmla="*/ 1 w 2"/>
                <a:gd name="T55" fmla="*/ 3 h 4"/>
                <a:gd name="T56" fmla="*/ 1 w 2"/>
                <a:gd name="T57" fmla="*/ 3 h 4"/>
                <a:gd name="T58" fmla="*/ 1 w 2"/>
                <a:gd name="T59" fmla="*/ 4 h 4"/>
                <a:gd name="T60" fmla="*/ 1 w 2"/>
                <a:gd name="T61" fmla="*/ 4 h 4"/>
                <a:gd name="T62" fmla="*/ 1 w 2"/>
                <a:gd name="T63" fmla="*/ 4 h 4"/>
                <a:gd name="T64" fmla="*/ 1 w 2"/>
                <a:gd name="T65" fmla="*/ 4 h 4"/>
                <a:gd name="T66" fmla="*/ 2 w 2"/>
                <a:gd name="T67" fmla="*/ 4 h 4"/>
                <a:gd name="T68" fmla="*/ 2 w 2"/>
                <a:gd name="T69" fmla="*/ 3 h 4"/>
                <a:gd name="T70" fmla="*/ 2 w 2"/>
                <a:gd name="T71" fmla="*/ 2 h 4"/>
                <a:gd name="T72" fmla="*/ 2 w 2"/>
                <a:gd name="T73" fmla="*/ 2 h 4"/>
                <a:gd name="T74" fmla="*/ 2 w 2"/>
                <a:gd name="T75" fmla="*/ 1 h 4"/>
                <a:gd name="T76" fmla="*/ 2 w 2"/>
                <a:gd name="T77" fmla="*/ 1 h 4"/>
                <a:gd name="T78" fmla="*/ 2 w 2"/>
                <a:gd name="T79" fmla="*/ 0 h 4"/>
                <a:gd name="T80" fmla="*/ 1 w 2"/>
                <a:gd name="T8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36" name="ï$ḷïdè">
              <a:extLst>
                <a:ext uri="{FF2B5EF4-FFF2-40B4-BE49-F238E27FC236}">
                  <a16:creationId xmlns:a16="http://schemas.microsoft.com/office/drawing/2014/main" id="{5C21C7F1-9EB1-451F-B650-0E3113817816}"/>
                </a:ext>
              </a:extLst>
            </p:cNvPr>
            <p:cNvSpPr/>
            <p:nvPr/>
          </p:nvSpPr>
          <p:spPr bwMode="auto">
            <a:xfrm>
              <a:off x="2817813" y="3451226"/>
              <a:ext cx="7938" cy="3175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2 w 2"/>
                <a:gd name="T5" fmla="*/ 0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1 w 2"/>
                <a:gd name="T13" fmla="*/ 0 h 1"/>
                <a:gd name="T14" fmla="*/ 1 w 2"/>
                <a:gd name="T15" fmla="*/ 0 h 1"/>
                <a:gd name="T16" fmla="*/ 1 w 2"/>
                <a:gd name="T17" fmla="*/ 0 h 1"/>
                <a:gd name="T18" fmla="*/ 1 w 2"/>
                <a:gd name="T19" fmla="*/ 0 h 1"/>
                <a:gd name="T20" fmla="*/ 1 w 2"/>
                <a:gd name="T21" fmla="*/ 0 h 1"/>
                <a:gd name="T22" fmla="*/ 0 w 2"/>
                <a:gd name="T23" fmla="*/ 0 h 1"/>
                <a:gd name="T24" fmla="*/ 0 w 2"/>
                <a:gd name="T25" fmla="*/ 0 h 1"/>
                <a:gd name="T26" fmla="*/ 0 w 2"/>
                <a:gd name="T27" fmla="*/ 0 h 1"/>
                <a:gd name="T28" fmla="*/ 0 w 2"/>
                <a:gd name="T29" fmla="*/ 0 h 1"/>
                <a:gd name="T30" fmla="*/ 0 w 2"/>
                <a:gd name="T31" fmla="*/ 1 h 1"/>
                <a:gd name="T32" fmla="*/ 0 w 2"/>
                <a:gd name="T33" fmla="*/ 1 h 1"/>
                <a:gd name="T34" fmla="*/ 1 w 2"/>
                <a:gd name="T35" fmla="*/ 1 h 1"/>
                <a:gd name="T36" fmla="*/ 1 w 2"/>
                <a:gd name="T37" fmla="*/ 1 h 1"/>
                <a:gd name="T38" fmla="*/ 1 w 2"/>
                <a:gd name="T39" fmla="*/ 1 h 1"/>
                <a:gd name="T40" fmla="*/ 2 w 2"/>
                <a:gd name="T41" fmla="*/ 1 h 1"/>
                <a:gd name="T42" fmla="*/ 2 w 2"/>
                <a:gd name="T43" fmla="*/ 1 h 1"/>
                <a:gd name="T44" fmla="*/ 2 w 2"/>
                <a:gd name="T45" fmla="*/ 1 h 1"/>
                <a:gd name="T46" fmla="*/ 2 w 2"/>
                <a:gd name="T47" fmla="*/ 0 h 1"/>
                <a:gd name="T48" fmla="*/ 2 w 2"/>
                <a:gd name="T4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37" name="işlîḋê">
              <a:extLst>
                <a:ext uri="{FF2B5EF4-FFF2-40B4-BE49-F238E27FC236}">
                  <a16:creationId xmlns:a16="http://schemas.microsoft.com/office/drawing/2014/main" id="{DB46C420-77E6-4B16-9EC0-7F1C13DEA62A}"/>
                </a:ext>
              </a:extLst>
            </p:cNvPr>
            <p:cNvSpPr/>
            <p:nvPr/>
          </p:nvSpPr>
          <p:spPr bwMode="auto">
            <a:xfrm>
              <a:off x="2828925" y="344011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1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1 h 1"/>
                <a:gd name="T24" fmla="*/ 0 w 1"/>
                <a:gd name="T25" fmla="*/ 1 h 1"/>
                <a:gd name="T26" fmla="*/ 0 w 1"/>
                <a:gd name="T27" fmla="*/ 1 h 1"/>
                <a:gd name="T28" fmla="*/ 0 w 1"/>
                <a:gd name="T29" fmla="*/ 1 h 1"/>
                <a:gd name="T30" fmla="*/ 1 w 1"/>
                <a:gd name="T31" fmla="*/ 0 h 1"/>
                <a:gd name="T32" fmla="*/ 1 w 1"/>
                <a:gd name="T33" fmla="*/ 0 h 1"/>
                <a:gd name="T34" fmla="*/ 1 w 1"/>
                <a:gd name="T35" fmla="*/ 0 h 1"/>
                <a:gd name="T36" fmla="*/ 1 w 1"/>
                <a:gd name="T3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38" name="işḻïḑè">
              <a:extLst>
                <a:ext uri="{FF2B5EF4-FFF2-40B4-BE49-F238E27FC236}">
                  <a16:creationId xmlns:a16="http://schemas.microsoft.com/office/drawing/2014/main" id="{554AAED4-FDDA-4072-A211-A24C614B73E2}"/>
                </a:ext>
              </a:extLst>
            </p:cNvPr>
            <p:cNvSpPr/>
            <p:nvPr/>
          </p:nvSpPr>
          <p:spPr bwMode="auto">
            <a:xfrm>
              <a:off x="2825750" y="3451226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1 w 1"/>
                <a:gd name="T19" fmla="*/ 0 h 1"/>
                <a:gd name="T20" fmla="*/ 1 w 1"/>
                <a:gd name="T21" fmla="*/ 0 h 1"/>
                <a:gd name="T22" fmla="*/ 1 w 1"/>
                <a:gd name="T23" fmla="*/ 0 h 1"/>
                <a:gd name="T24" fmla="*/ 1 w 1"/>
                <a:gd name="T25" fmla="*/ 1 h 1"/>
                <a:gd name="T26" fmla="*/ 1 w 1"/>
                <a:gd name="T27" fmla="*/ 0 h 1"/>
                <a:gd name="T28" fmla="*/ 1 w 1"/>
                <a:gd name="T29" fmla="*/ 0 h 1"/>
                <a:gd name="T30" fmla="*/ 1 w 1"/>
                <a:gd name="T31" fmla="*/ 0 h 1"/>
                <a:gd name="T32" fmla="*/ 1 w 1"/>
                <a:gd name="T3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39" name="ïslidê">
              <a:extLst>
                <a:ext uri="{FF2B5EF4-FFF2-40B4-BE49-F238E27FC236}">
                  <a16:creationId xmlns:a16="http://schemas.microsoft.com/office/drawing/2014/main" id="{8494EE97-27CB-446B-B440-72A364D80CB9}"/>
                </a:ext>
              </a:extLst>
            </p:cNvPr>
            <p:cNvSpPr/>
            <p:nvPr/>
          </p:nvSpPr>
          <p:spPr bwMode="auto">
            <a:xfrm>
              <a:off x="2828925" y="34464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40" name="íṣḻíḑê">
              <a:extLst>
                <a:ext uri="{FF2B5EF4-FFF2-40B4-BE49-F238E27FC236}">
                  <a16:creationId xmlns:a16="http://schemas.microsoft.com/office/drawing/2014/main" id="{721463A9-8F1B-48B4-9EA5-30D1978ED389}"/>
                </a:ext>
              </a:extLst>
            </p:cNvPr>
            <p:cNvSpPr/>
            <p:nvPr/>
          </p:nvSpPr>
          <p:spPr bwMode="auto">
            <a:xfrm>
              <a:off x="2905125" y="3446463"/>
              <a:ext cx="0" cy="4763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0 h 1"/>
                <a:gd name="T4" fmla="*/ 0 h 1"/>
                <a:gd name="T5" fmla="*/ 0 h 1"/>
                <a:gd name="T6" fmla="*/ 0 h 1"/>
                <a:gd name="T7" fmla="*/ 1 h 1"/>
                <a:gd name="T8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41" name="ísḻídé">
              <a:extLst>
                <a:ext uri="{FF2B5EF4-FFF2-40B4-BE49-F238E27FC236}">
                  <a16:creationId xmlns:a16="http://schemas.microsoft.com/office/drawing/2014/main" id="{CFA908AF-6CB0-4506-AD86-DC34FF258A97}"/>
                </a:ext>
              </a:extLst>
            </p:cNvPr>
            <p:cNvSpPr/>
            <p:nvPr/>
          </p:nvSpPr>
          <p:spPr bwMode="auto">
            <a:xfrm>
              <a:off x="3067050" y="34432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0 w 1"/>
                <a:gd name="T5" fmla="*/ 1 w 1"/>
                <a:gd name="T6" fmla="*/ 1 w 1"/>
                <a:gd name="T7" fmla="*/ 1 w 1"/>
                <a:gd name="T8" fmla="*/ 1 w 1"/>
                <a:gd name="T9" fmla="*/ 1 w 1"/>
                <a:gd name="T10" fmla="*/ 1 w 1"/>
                <a:gd name="T11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42" name="iṧḻide">
              <a:extLst>
                <a:ext uri="{FF2B5EF4-FFF2-40B4-BE49-F238E27FC236}">
                  <a16:creationId xmlns:a16="http://schemas.microsoft.com/office/drawing/2014/main" id="{A9B305F9-A282-43C9-878C-6BC701B6EC9A}"/>
                </a:ext>
              </a:extLst>
            </p:cNvPr>
            <p:cNvSpPr/>
            <p:nvPr/>
          </p:nvSpPr>
          <p:spPr bwMode="auto">
            <a:xfrm>
              <a:off x="3067050" y="3440113"/>
              <a:ext cx="7938" cy="3175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1 w 2"/>
                <a:gd name="T5" fmla="*/ 0 h 1"/>
                <a:gd name="T6" fmla="*/ 1 w 2"/>
                <a:gd name="T7" fmla="*/ 0 h 1"/>
                <a:gd name="T8" fmla="*/ 1 w 2"/>
                <a:gd name="T9" fmla="*/ 0 h 1"/>
                <a:gd name="T10" fmla="*/ 1 w 2"/>
                <a:gd name="T11" fmla="*/ 0 h 1"/>
                <a:gd name="T12" fmla="*/ 1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0 h 1"/>
                <a:gd name="T20" fmla="*/ 1 w 2"/>
                <a:gd name="T21" fmla="*/ 0 h 1"/>
                <a:gd name="T22" fmla="*/ 2 w 2"/>
                <a:gd name="T23" fmla="*/ 0 h 1"/>
                <a:gd name="T24" fmla="*/ 2 w 2"/>
                <a:gd name="T25" fmla="*/ 0 h 1"/>
                <a:gd name="T26" fmla="*/ 2 w 2"/>
                <a:gd name="T27" fmla="*/ 0 h 1"/>
                <a:gd name="T28" fmla="*/ 2 w 2"/>
                <a:gd name="T2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43" name="îṧļïďe">
              <a:extLst>
                <a:ext uri="{FF2B5EF4-FFF2-40B4-BE49-F238E27FC236}">
                  <a16:creationId xmlns:a16="http://schemas.microsoft.com/office/drawing/2014/main" id="{B2FA1BC1-B0FC-4D85-9F70-E4BF08442779}"/>
                </a:ext>
              </a:extLst>
            </p:cNvPr>
            <p:cNvSpPr/>
            <p:nvPr/>
          </p:nvSpPr>
          <p:spPr bwMode="auto">
            <a:xfrm>
              <a:off x="3067050" y="3451226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1 w 1"/>
                <a:gd name="T7" fmla="*/ 0 w 1"/>
                <a:gd name="T8" fmla="*/ 0 w 1"/>
                <a:gd name="T9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44" name="iṣḷîḋê">
              <a:extLst>
                <a:ext uri="{FF2B5EF4-FFF2-40B4-BE49-F238E27FC236}">
                  <a16:creationId xmlns:a16="http://schemas.microsoft.com/office/drawing/2014/main" id="{B017932D-E63B-4603-AC5C-61AF06B1ABF1}"/>
                </a:ext>
              </a:extLst>
            </p:cNvPr>
            <p:cNvSpPr/>
            <p:nvPr/>
          </p:nvSpPr>
          <p:spPr bwMode="auto">
            <a:xfrm>
              <a:off x="2911475" y="3446463"/>
              <a:ext cx="0" cy="476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  <a:gd name="T6" fmla="*/ 0 h 1"/>
                <a:gd name="T7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45" name="íŝ1ïḍè">
              <a:extLst>
                <a:ext uri="{FF2B5EF4-FFF2-40B4-BE49-F238E27FC236}">
                  <a16:creationId xmlns:a16="http://schemas.microsoft.com/office/drawing/2014/main" id="{FBCAA73B-AD09-4531-A83D-057FA39E504F}"/>
                </a:ext>
              </a:extLst>
            </p:cNvPr>
            <p:cNvSpPr/>
            <p:nvPr/>
          </p:nvSpPr>
          <p:spPr bwMode="auto">
            <a:xfrm>
              <a:off x="3100388" y="3436938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0 h 1"/>
                <a:gd name="T14" fmla="*/ 1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46" name="íŝlîḋe">
              <a:extLst>
                <a:ext uri="{FF2B5EF4-FFF2-40B4-BE49-F238E27FC236}">
                  <a16:creationId xmlns:a16="http://schemas.microsoft.com/office/drawing/2014/main" id="{14D6A536-8298-4C92-819C-1DFB5E03DC69}"/>
                </a:ext>
              </a:extLst>
            </p:cNvPr>
            <p:cNvSpPr/>
            <p:nvPr/>
          </p:nvSpPr>
          <p:spPr bwMode="auto">
            <a:xfrm>
              <a:off x="2763838" y="3406776"/>
              <a:ext cx="407988" cy="73025"/>
            </a:xfrm>
            <a:custGeom>
              <a:avLst/>
              <a:gdLst>
                <a:gd name="T0" fmla="*/ 95 w 113"/>
                <a:gd name="T1" fmla="*/ 7 h 20"/>
                <a:gd name="T2" fmla="*/ 86 w 113"/>
                <a:gd name="T3" fmla="*/ 6 h 20"/>
                <a:gd name="T4" fmla="*/ 73 w 113"/>
                <a:gd name="T5" fmla="*/ 11 h 20"/>
                <a:gd name="T6" fmla="*/ 71 w 113"/>
                <a:gd name="T7" fmla="*/ 8 h 20"/>
                <a:gd name="T8" fmla="*/ 73 w 113"/>
                <a:gd name="T9" fmla="*/ 8 h 20"/>
                <a:gd name="T10" fmla="*/ 70 w 113"/>
                <a:gd name="T11" fmla="*/ 6 h 20"/>
                <a:gd name="T12" fmla="*/ 63 w 113"/>
                <a:gd name="T13" fmla="*/ 9 h 20"/>
                <a:gd name="T14" fmla="*/ 50 w 113"/>
                <a:gd name="T15" fmla="*/ 6 h 20"/>
                <a:gd name="T16" fmla="*/ 43 w 113"/>
                <a:gd name="T17" fmla="*/ 7 h 20"/>
                <a:gd name="T18" fmla="*/ 18 w 113"/>
                <a:gd name="T19" fmla="*/ 13 h 20"/>
                <a:gd name="T20" fmla="*/ 19 w 113"/>
                <a:gd name="T21" fmla="*/ 13 h 20"/>
                <a:gd name="T22" fmla="*/ 14 w 113"/>
                <a:gd name="T23" fmla="*/ 9 h 20"/>
                <a:gd name="T24" fmla="*/ 16 w 113"/>
                <a:gd name="T25" fmla="*/ 8 h 20"/>
                <a:gd name="T26" fmla="*/ 17 w 113"/>
                <a:gd name="T27" fmla="*/ 7 h 20"/>
                <a:gd name="T28" fmla="*/ 20 w 113"/>
                <a:gd name="T29" fmla="*/ 9 h 20"/>
                <a:gd name="T30" fmla="*/ 28 w 113"/>
                <a:gd name="T31" fmla="*/ 13 h 20"/>
                <a:gd name="T32" fmla="*/ 24 w 113"/>
                <a:gd name="T33" fmla="*/ 13 h 20"/>
                <a:gd name="T34" fmla="*/ 24 w 113"/>
                <a:gd name="T35" fmla="*/ 9 h 20"/>
                <a:gd name="T36" fmla="*/ 25 w 113"/>
                <a:gd name="T37" fmla="*/ 9 h 20"/>
                <a:gd name="T38" fmla="*/ 27 w 113"/>
                <a:gd name="T39" fmla="*/ 9 h 20"/>
                <a:gd name="T40" fmla="*/ 28 w 113"/>
                <a:gd name="T41" fmla="*/ 7 h 20"/>
                <a:gd name="T42" fmla="*/ 30 w 113"/>
                <a:gd name="T43" fmla="*/ 10 h 20"/>
                <a:gd name="T44" fmla="*/ 41 w 113"/>
                <a:gd name="T45" fmla="*/ 13 h 20"/>
                <a:gd name="T46" fmla="*/ 38 w 113"/>
                <a:gd name="T47" fmla="*/ 12 h 20"/>
                <a:gd name="T48" fmla="*/ 37 w 113"/>
                <a:gd name="T49" fmla="*/ 9 h 20"/>
                <a:gd name="T50" fmla="*/ 40 w 113"/>
                <a:gd name="T51" fmla="*/ 6 h 20"/>
                <a:gd name="T52" fmla="*/ 41 w 113"/>
                <a:gd name="T53" fmla="*/ 9 h 20"/>
                <a:gd name="T54" fmla="*/ 40 w 113"/>
                <a:gd name="T55" fmla="*/ 9 h 20"/>
                <a:gd name="T56" fmla="*/ 40 w 113"/>
                <a:gd name="T57" fmla="*/ 10 h 20"/>
                <a:gd name="T58" fmla="*/ 42 w 113"/>
                <a:gd name="T59" fmla="*/ 9 h 20"/>
                <a:gd name="T60" fmla="*/ 43 w 113"/>
                <a:gd name="T61" fmla="*/ 9 h 20"/>
                <a:gd name="T62" fmla="*/ 51 w 113"/>
                <a:gd name="T63" fmla="*/ 10 h 20"/>
                <a:gd name="T64" fmla="*/ 49 w 113"/>
                <a:gd name="T65" fmla="*/ 13 h 20"/>
                <a:gd name="T66" fmla="*/ 48 w 113"/>
                <a:gd name="T67" fmla="*/ 13 h 20"/>
                <a:gd name="T68" fmla="*/ 48 w 113"/>
                <a:gd name="T69" fmla="*/ 11 h 20"/>
                <a:gd name="T70" fmla="*/ 50 w 113"/>
                <a:gd name="T71" fmla="*/ 7 h 20"/>
                <a:gd name="T72" fmla="*/ 65 w 113"/>
                <a:gd name="T73" fmla="*/ 12 h 20"/>
                <a:gd name="T74" fmla="*/ 62 w 113"/>
                <a:gd name="T75" fmla="*/ 12 h 20"/>
                <a:gd name="T76" fmla="*/ 60 w 113"/>
                <a:gd name="T77" fmla="*/ 10 h 20"/>
                <a:gd name="T78" fmla="*/ 61 w 113"/>
                <a:gd name="T79" fmla="*/ 11 h 20"/>
                <a:gd name="T80" fmla="*/ 60 w 113"/>
                <a:gd name="T81" fmla="*/ 7 h 20"/>
                <a:gd name="T82" fmla="*/ 63 w 113"/>
                <a:gd name="T83" fmla="*/ 7 h 20"/>
                <a:gd name="T84" fmla="*/ 65 w 113"/>
                <a:gd name="T85" fmla="*/ 11 h 20"/>
                <a:gd name="T86" fmla="*/ 71 w 113"/>
                <a:gd name="T87" fmla="*/ 12 h 20"/>
                <a:gd name="T88" fmla="*/ 69 w 113"/>
                <a:gd name="T89" fmla="*/ 11 h 20"/>
                <a:gd name="T90" fmla="*/ 70 w 113"/>
                <a:gd name="T91" fmla="*/ 9 h 20"/>
                <a:gd name="T92" fmla="*/ 74 w 113"/>
                <a:gd name="T93" fmla="*/ 12 h 20"/>
                <a:gd name="T94" fmla="*/ 84 w 113"/>
                <a:gd name="T95" fmla="*/ 11 h 20"/>
                <a:gd name="T96" fmla="*/ 84 w 113"/>
                <a:gd name="T97" fmla="*/ 13 h 20"/>
                <a:gd name="T98" fmla="*/ 83 w 113"/>
                <a:gd name="T99" fmla="*/ 11 h 20"/>
                <a:gd name="T100" fmla="*/ 84 w 113"/>
                <a:gd name="T101" fmla="*/ 8 h 20"/>
                <a:gd name="T102" fmla="*/ 84 w 113"/>
                <a:gd name="T103" fmla="*/ 6 h 20"/>
                <a:gd name="T104" fmla="*/ 87 w 113"/>
                <a:gd name="T105" fmla="*/ 9 h 20"/>
                <a:gd name="T106" fmla="*/ 88 w 113"/>
                <a:gd name="T107" fmla="*/ 9 h 20"/>
                <a:gd name="T108" fmla="*/ 87 w 113"/>
                <a:gd name="T109" fmla="*/ 9 h 20"/>
                <a:gd name="T110" fmla="*/ 94 w 113"/>
                <a:gd name="T111" fmla="*/ 12 h 20"/>
                <a:gd name="T112" fmla="*/ 96 w 113"/>
                <a:gd name="T113" fmla="*/ 12 h 20"/>
                <a:gd name="T114" fmla="*/ 94 w 113"/>
                <a:gd name="T115" fmla="*/ 10 h 20"/>
                <a:gd name="T116" fmla="*/ 93 w 113"/>
                <a:gd name="T117" fmla="*/ 12 h 20"/>
                <a:gd name="T118" fmla="*/ 92 w 113"/>
                <a:gd name="T119" fmla="*/ 11 h 20"/>
                <a:gd name="T120" fmla="*/ 92 w 113"/>
                <a:gd name="T121" fmla="*/ 9 h 20"/>
                <a:gd name="T122" fmla="*/ 94 w 113"/>
                <a:gd name="T123" fmla="*/ 7 h 20"/>
                <a:gd name="T124" fmla="*/ 95 w 113"/>
                <a:gd name="T125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3" h="20">
                  <a:moveTo>
                    <a:pt x="110" y="4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4"/>
                    <a:pt x="113" y="4"/>
                    <a:pt x="113" y="4"/>
                  </a:cubicBezTo>
                  <a:lnTo>
                    <a:pt x="110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lose/>
                  <a:moveTo>
                    <a:pt x="93" y="5"/>
                  </a:move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4" y="5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4" y="6"/>
                    <a:pt x="93" y="6"/>
                    <a:pt x="93" y="6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3" y="5"/>
                    <a:pt x="93" y="5"/>
                  </a:cubicBezTo>
                  <a:close/>
                  <a:moveTo>
                    <a:pt x="86" y="7"/>
                  </a:moveTo>
                  <a:cubicBezTo>
                    <a:pt x="86" y="7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7" y="7"/>
                    <a:pt x="87" y="7"/>
                  </a:cubicBezTo>
                  <a:cubicBezTo>
                    <a:pt x="87" y="7"/>
                    <a:pt x="87" y="7"/>
                    <a:pt x="86" y="7"/>
                  </a:cubicBezTo>
                  <a:cubicBezTo>
                    <a:pt x="86" y="7"/>
                    <a:pt x="86" y="8"/>
                    <a:pt x="86" y="8"/>
                  </a:cubicBezTo>
                  <a:cubicBezTo>
                    <a:pt x="86" y="8"/>
                    <a:pt x="86" y="8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lose/>
                  <a:moveTo>
                    <a:pt x="74" y="10"/>
                  </a:moveTo>
                  <a:cubicBezTo>
                    <a:pt x="74" y="10"/>
                    <a:pt x="74" y="11"/>
                    <a:pt x="74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4" y="10"/>
                    <a:pt x="74" y="10"/>
                  </a:cubicBezTo>
                  <a:close/>
                  <a:moveTo>
                    <a:pt x="70" y="6"/>
                  </a:move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7"/>
                    <a:pt x="71" y="7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1" y="7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7"/>
                    <a:pt x="71" y="8"/>
                    <a:pt x="71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8"/>
                    <a:pt x="72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8"/>
                    <a:pt x="72" y="8"/>
                    <a:pt x="72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6"/>
                    <a:pt x="72" y="5"/>
                    <a:pt x="72" y="5"/>
                  </a:cubicBezTo>
                  <a:cubicBezTo>
                    <a:pt x="72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2" y="8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8"/>
                    <a:pt x="72" y="8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0" y="8"/>
                    <a:pt x="70" y="7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7"/>
                    <a:pt x="70" y="7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lose/>
                  <a:moveTo>
                    <a:pt x="63" y="5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lose/>
                  <a:moveTo>
                    <a:pt x="64" y="9"/>
                  </a:move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lose/>
                  <a:moveTo>
                    <a:pt x="49" y="5"/>
                  </a:moveTo>
                  <a:cubicBezTo>
                    <a:pt x="49" y="5"/>
                    <a:pt x="49" y="5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5"/>
                    <a:pt x="49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6"/>
                    <a:pt x="49" y="5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lose/>
                  <a:moveTo>
                    <a:pt x="43" y="7"/>
                  </a:moveTo>
                  <a:cubicBezTo>
                    <a:pt x="43" y="7"/>
                    <a:pt x="43" y="7"/>
                    <a:pt x="44" y="7"/>
                  </a:cubicBezTo>
                  <a:cubicBezTo>
                    <a:pt x="44" y="7"/>
                    <a:pt x="44" y="7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lose/>
                  <a:moveTo>
                    <a:pt x="20" y="9"/>
                  </a:moveTo>
                  <a:cubicBezTo>
                    <a:pt x="20" y="9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20" y="14"/>
                  </a:cubicBezTo>
                  <a:cubicBezTo>
                    <a:pt x="20" y="14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5" y="9"/>
                    <a:pt x="15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lose/>
                  <a:moveTo>
                    <a:pt x="30" y="1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30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0"/>
                    <a:pt x="25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8"/>
                    <a:pt x="25" y="8"/>
                  </a:cubicBezTo>
                  <a:cubicBezTo>
                    <a:pt x="25" y="8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5" y="10"/>
                  </a:cubicBezTo>
                  <a:cubicBezTo>
                    <a:pt x="25" y="10"/>
                    <a:pt x="25" y="10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8"/>
                  </a:cubicBezTo>
                  <a:cubicBezTo>
                    <a:pt x="26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0" y="9"/>
                    <a:pt x="30" y="10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lose/>
                  <a:moveTo>
                    <a:pt x="44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2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2"/>
                    <a:pt x="41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1"/>
                    <a:pt x="38" y="11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3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11"/>
                    <a:pt x="38" y="11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6"/>
                    <a:pt x="38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7"/>
                  </a:cubicBezTo>
                  <a:cubicBezTo>
                    <a:pt x="40" y="7"/>
                    <a:pt x="41" y="7"/>
                    <a:pt x="41" y="7"/>
                  </a:cubicBezTo>
                  <a:cubicBezTo>
                    <a:pt x="41" y="7"/>
                    <a:pt x="41" y="7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9"/>
                    <a:pt x="42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9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1"/>
                    <a:pt x="41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8"/>
                    <a:pt x="42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7"/>
                    <a:pt x="42" y="6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9"/>
                    <a:pt x="43" y="9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2" y="10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3"/>
                    <a:pt x="44" y="13"/>
                    <a:pt x="44" y="13"/>
                  </a:cubicBezTo>
                  <a:close/>
                  <a:moveTo>
                    <a:pt x="53" y="8"/>
                  </a:move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1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3"/>
                    <a:pt x="51" y="14"/>
                    <a:pt x="51" y="14"/>
                  </a:cubicBezTo>
                  <a:cubicBezTo>
                    <a:pt x="51" y="14"/>
                    <a:pt x="51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8" y="12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8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2"/>
                    <a:pt x="48" y="12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50" y="10"/>
                  </a:cubicBezTo>
                  <a:cubicBezTo>
                    <a:pt x="50" y="10"/>
                    <a:pt x="50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0"/>
                    <a:pt x="49" y="10"/>
                    <a:pt x="49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8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8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lose/>
                  <a:moveTo>
                    <a:pt x="65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3" y="12"/>
                    <a:pt x="63" y="12"/>
                    <a:pt x="63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3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12"/>
                    <a:pt x="62" y="11"/>
                    <a:pt x="62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2" y="11"/>
                    <a:pt x="61" y="11"/>
                    <a:pt x="61" y="11"/>
                  </a:cubicBezTo>
                  <a:cubicBezTo>
                    <a:pt x="61" y="11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0" y="12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1"/>
                    <a:pt x="60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9"/>
                    <a:pt x="60" y="9"/>
                  </a:cubicBezTo>
                  <a:cubicBezTo>
                    <a:pt x="60" y="9"/>
                    <a:pt x="59" y="9"/>
                    <a:pt x="59" y="9"/>
                  </a:cubicBezTo>
                  <a:cubicBezTo>
                    <a:pt x="59" y="9"/>
                    <a:pt x="59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9"/>
                    <a:pt x="61" y="9"/>
                    <a:pt x="61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1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0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0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8"/>
                    <a:pt x="59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1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7"/>
                    <a:pt x="62" y="7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7"/>
                    <a:pt x="62" y="7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1" y="6"/>
                    <a:pt x="61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6"/>
                    <a:pt x="61" y="5"/>
                    <a:pt x="61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5"/>
                    <a:pt x="62" y="6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6"/>
                    <a:pt x="62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3" y="8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1"/>
                  </a:cubicBezTo>
                  <a:cubicBezTo>
                    <a:pt x="63" y="11"/>
                    <a:pt x="63" y="11"/>
                    <a:pt x="64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4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11"/>
                    <a:pt x="65" y="11"/>
                    <a:pt x="65" y="12"/>
                  </a:cubicBezTo>
                  <a:cubicBezTo>
                    <a:pt x="65" y="12"/>
                    <a:pt x="65" y="12"/>
                    <a:pt x="65" y="12"/>
                  </a:cubicBezTo>
                  <a:close/>
                  <a:moveTo>
                    <a:pt x="75" y="12"/>
                  </a:moveTo>
                  <a:cubicBezTo>
                    <a:pt x="75" y="12"/>
                    <a:pt x="75" y="12"/>
                    <a:pt x="75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13"/>
                    <a:pt x="73" y="13"/>
                    <a:pt x="73" y="13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2"/>
                    <a:pt x="73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12"/>
                    <a:pt x="70" y="12"/>
                    <a:pt x="70" y="13"/>
                  </a:cubicBezTo>
                  <a:cubicBezTo>
                    <a:pt x="70" y="13"/>
                    <a:pt x="69" y="13"/>
                    <a:pt x="69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9" y="13"/>
                    <a:pt x="68" y="13"/>
                    <a:pt x="68" y="1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11"/>
                    <a:pt x="70" y="11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1"/>
                    <a:pt x="70" y="11"/>
                    <a:pt x="70" y="11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0" y="11"/>
                    <a:pt x="70" y="10"/>
                    <a:pt x="70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9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9"/>
                    <a:pt x="69" y="9"/>
                  </a:cubicBezTo>
                  <a:cubicBezTo>
                    <a:pt x="69" y="9"/>
                    <a:pt x="69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2" y="9"/>
                    <a:pt x="72" y="9"/>
                    <a:pt x="73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10"/>
                    <a:pt x="72" y="10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2"/>
                    <a:pt x="73" y="12"/>
                    <a:pt x="74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4" y="12"/>
                    <a:pt x="74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lose/>
                  <a:moveTo>
                    <a:pt x="87" y="10"/>
                  </a:move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1"/>
                  </a:cubicBezTo>
                  <a:cubicBezTo>
                    <a:pt x="86" y="11"/>
                    <a:pt x="85" y="11"/>
                    <a:pt x="85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5" y="11"/>
                    <a:pt x="85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12"/>
                    <a:pt x="86" y="13"/>
                    <a:pt x="86" y="13"/>
                  </a:cubicBezTo>
                  <a:cubicBezTo>
                    <a:pt x="86" y="13"/>
                    <a:pt x="86" y="13"/>
                    <a:pt x="85" y="13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85" y="13"/>
                    <a:pt x="84" y="13"/>
                    <a:pt x="84" y="13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3"/>
                    <a:pt x="84" y="13"/>
                    <a:pt x="8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2"/>
                    <a:pt x="84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2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ubicBezTo>
                    <a:pt x="83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3" y="9"/>
                    <a:pt x="83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3" y="9"/>
                    <a:pt x="83" y="9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8"/>
                    <a:pt x="85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3" y="8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3" y="8"/>
                    <a:pt x="83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7"/>
                    <a:pt x="84" y="7"/>
                    <a:pt x="84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8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6" y="9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lose/>
                  <a:moveTo>
                    <a:pt x="88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11"/>
                    <a:pt x="87" y="10"/>
                    <a:pt x="87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87" y="10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8"/>
                    <a:pt x="87" y="8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6"/>
                    <a:pt x="87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88" y="8"/>
                    <a:pt x="88" y="8"/>
                    <a:pt x="88" y="8"/>
                  </a:cubicBezTo>
                  <a:close/>
                  <a:moveTo>
                    <a:pt x="94" y="12"/>
                  </a:moveTo>
                  <a:cubicBezTo>
                    <a:pt x="94" y="12"/>
                    <a:pt x="94" y="12"/>
                    <a:pt x="94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5" y="11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2"/>
                    <a:pt x="95" y="12"/>
                    <a:pt x="94" y="12"/>
                  </a:cubicBezTo>
                  <a:close/>
                  <a:moveTo>
                    <a:pt x="97" y="9"/>
                  </a:moveTo>
                  <a:cubicBezTo>
                    <a:pt x="97" y="9"/>
                    <a:pt x="97" y="9"/>
                    <a:pt x="97" y="9"/>
                  </a:cubicBezTo>
                  <a:cubicBezTo>
                    <a:pt x="97" y="9"/>
                    <a:pt x="96" y="9"/>
                    <a:pt x="96" y="9"/>
                  </a:cubicBezTo>
                  <a:cubicBezTo>
                    <a:pt x="96" y="9"/>
                    <a:pt x="96" y="10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10"/>
                    <a:pt x="96" y="11"/>
                    <a:pt x="96" y="11"/>
                  </a:cubicBezTo>
                  <a:cubicBezTo>
                    <a:pt x="96" y="11"/>
                    <a:pt x="96" y="11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96" y="12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1"/>
                    <a:pt x="96" y="11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6" y="10"/>
                    <a:pt x="96" y="9"/>
                    <a:pt x="96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6" y="9"/>
                    <a:pt x="96" y="9"/>
                    <a:pt x="95" y="9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5" y="11"/>
                    <a:pt x="95" y="11"/>
                    <a:pt x="95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9"/>
                    <a:pt x="95" y="9"/>
                    <a:pt x="95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3"/>
                    <a:pt x="93" y="13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2"/>
                    <a:pt x="93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11"/>
                    <a:pt x="92" y="11"/>
                    <a:pt x="92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2" y="12"/>
                    <a:pt x="91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2"/>
                    <a:pt x="91" y="11"/>
                    <a:pt x="91" y="11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1" y="11"/>
                    <a:pt x="91" y="11"/>
                    <a:pt x="92" y="11"/>
                  </a:cubicBezTo>
                  <a:cubicBezTo>
                    <a:pt x="92" y="11"/>
                    <a:pt x="92" y="11"/>
                    <a:pt x="93" y="11"/>
                  </a:cubicBezTo>
                  <a:cubicBezTo>
                    <a:pt x="93" y="11"/>
                    <a:pt x="93" y="11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10"/>
                    <a:pt x="92" y="10"/>
                    <a:pt x="91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1" y="10"/>
                    <a:pt x="91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2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2" y="9"/>
                    <a:pt x="92" y="8"/>
                    <a:pt x="92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7"/>
                    <a:pt x="92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4" y="7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4" y="7"/>
                    <a:pt x="94" y="6"/>
                  </a:cubicBezTo>
                  <a:cubicBezTo>
                    <a:pt x="94" y="6"/>
                    <a:pt x="94" y="6"/>
                    <a:pt x="95" y="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4" y="7"/>
                    <a:pt x="94" y="7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5" y="8"/>
                    <a:pt x="95" y="8"/>
                  </a:cubicBezTo>
                  <a:cubicBezTo>
                    <a:pt x="95" y="8"/>
                    <a:pt x="95" y="8"/>
                    <a:pt x="95" y="9"/>
                  </a:cubicBezTo>
                  <a:cubicBezTo>
                    <a:pt x="95" y="9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9"/>
                    <a:pt x="95" y="9"/>
                    <a:pt x="95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5" y="8"/>
                    <a:pt x="95" y="9"/>
                    <a:pt x="95" y="9"/>
                  </a:cubicBezTo>
                  <a:cubicBezTo>
                    <a:pt x="95" y="9"/>
                    <a:pt x="96" y="9"/>
                    <a:pt x="96" y="9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9"/>
                    <a:pt x="97" y="9"/>
                    <a:pt x="97" y="9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47" name="iŝḻiďê">
              <a:extLst>
                <a:ext uri="{FF2B5EF4-FFF2-40B4-BE49-F238E27FC236}">
                  <a16:creationId xmlns:a16="http://schemas.microsoft.com/office/drawing/2014/main" id="{C36771F1-C16F-41B9-9B46-3BCA6DE405EB}"/>
                </a:ext>
              </a:extLst>
            </p:cNvPr>
            <p:cNvSpPr/>
            <p:nvPr/>
          </p:nvSpPr>
          <p:spPr bwMode="auto">
            <a:xfrm>
              <a:off x="3103563" y="34401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48" name="îṥḻiḍè">
              <a:extLst>
                <a:ext uri="{FF2B5EF4-FFF2-40B4-BE49-F238E27FC236}">
                  <a16:creationId xmlns:a16="http://schemas.microsoft.com/office/drawing/2014/main" id="{AA773D05-8BC2-4071-8388-22218A5C3F7C}"/>
                </a:ext>
              </a:extLst>
            </p:cNvPr>
            <p:cNvSpPr/>
            <p:nvPr/>
          </p:nvSpPr>
          <p:spPr bwMode="auto">
            <a:xfrm>
              <a:off x="3021013" y="3443288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  <a:gd name="T16" fmla="*/ 0 w 1"/>
                <a:gd name="T17" fmla="*/ 1 h 1"/>
                <a:gd name="T18" fmla="*/ 1 w 1"/>
                <a:gd name="T19" fmla="*/ 1 h 1"/>
                <a:gd name="T20" fmla="*/ 1 w 1"/>
                <a:gd name="T21" fmla="*/ 1 h 1"/>
                <a:gd name="T22" fmla="*/ 1 w 1"/>
                <a:gd name="T23" fmla="*/ 0 h 1"/>
                <a:gd name="T24" fmla="*/ 1 w 1"/>
                <a:gd name="T25" fmla="*/ 0 h 1"/>
                <a:gd name="T26" fmla="*/ 1 w 1"/>
                <a:gd name="T2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49" name="íṩḷîḋe">
              <a:extLst>
                <a:ext uri="{FF2B5EF4-FFF2-40B4-BE49-F238E27FC236}">
                  <a16:creationId xmlns:a16="http://schemas.microsoft.com/office/drawing/2014/main" id="{16F05F34-9737-4A81-BFB1-78729D6118E7}"/>
                </a:ext>
              </a:extLst>
            </p:cNvPr>
            <p:cNvSpPr/>
            <p:nvPr/>
          </p:nvSpPr>
          <p:spPr bwMode="auto">
            <a:xfrm>
              <a:off x="2941638" y="3436938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w 1"/>
                <a:gd name="T15" fmla="*/ 0 h 2"/>
                <a:gd name="T16" fmla="*/ 1 w 1"/>
                <a:gd name="T17" fmla="*/ 0 h 2"/>
                <a:gd name="T18" fmla="*/ 1 w 1"/>
                <a:gd name="T19" fmla="*/ 0 h 2"/>
                <a:gd name="T20" fmla="*/ 1 w 1"/>
                <a:gd name="T21" fmla="*/ 1 h 2"/>
                <a:gd name="T22" fmla="*/ 0 w 1"/>
                <a:gd name="T23" fmla="*/ 1 h 2"/>
                <a:gd name="T24" fmla="*/ 0 w 1"/>
                <a:gd name="T25" fmla="*/ 1 h 2"/>
                <a:gd name="T26" fmla="*/ 0 w 1"/>
                <a:gd name="T27" fmla="*/ 1 h 2"/>
                <a:gd name="T28" fmla="*/ 0 w 1"/>
                <a:gd name="T29" fmla="*/ 1 h 2"/>
                <a:gd name="T30" fmla="*/ 0 w 1"/>
                <a:gd name="T31" fmla="*/ 1 h 2"/>
                <a:gd name="T32" fmla="*/ 0 w 1"/>
                <a:gd name="T33" fmla="*/ 1 h 2"/>
                <a:gd name="T34" fmla="*/ 1 w 1"/>
                <a:gd name="T35" fmla="*/ 1 h 2"/>
                <a:gd name="T36" fmla="*/ 1 w 1"/>
                <a:gd name="T37" fmla="*/ 1 h 2"/>
                <a:gd name="T38" fmla="*/ 1 w 1"/>
                <a:gd name="T39" fmla="*/ 1 h 2"/>
                <a:gd name="T40" fmla="*/ 1 w 1"/>
                <a:gd name="T41" fmla="*/ 1 h 2"/>
                <a:gd name="T42" fmla="*/ 0 w 1"/>
                <a:gd name="T43" fmla="*/ 2 h 2"/>
                <a:gd name="T44" fmla="*/ 0 w 1"/>
                <a:gd name="T45" fmla="*/ 2 h 2"/>
                <a:gd name="T46" fmla="*/ 0 w 1"/>
                <a:gd name="T47" fmla="*/ 2 h 2"/>
                <a:gd name="T48" fmla="*/ 0 w 1"/>
                <a:gd name="T49" fmla="*/ 2 h 2"/>
                <a:gd name="T50" fmla="*/ 1 w 1"/>
                <a:gd name="T51" fmla="*/ 2 h 2"/>
                <a:gd name="T52" fmla="*/ 1 w 1"/>
                <a:gd name="T53" fmla="*/ 1 h 2"/>
                <a:gd name="T54" fmla="*/ 1 w 1"/>
                <a:gd name="T55" fmla="*/ 1 h 2"/>
                <a:gd name="T56" fmla="*/ 1 w 1"/>
                <a:gd name="T57" fmla="*/ 0 h 2"/>
                <a:gd name="T58" fmla="*/ 1 w 1"/>
                <a:gd name="T5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50" name="iṧḻiḋè">
              <a:extLst>
                <a:ext uri="{FF2B5EF4-FFF2-40B4-BE49-F238E27FC236}">
                  <a16:creationId xmlns:a16="http://schemas.microsoft.com/office/drawing/2014/main" id="{EF40A122-E760-48C6-B640-FD17E1844128}"/>
                </a:ext>
              </a:extLst>
            </p:cNvPr>
            <p:cNvSpPr/>
            <p:nvPr/>
          </p:nvSpPr>
          <p:spPr bwMode="auto">
            <a:xfrm>
              <a:off x="3517900" y="2994026"/>
              <a:ext cx="138113" cy="115888"/>
            </a:xfrm>
            <a:custGeom>
              <a:avLst/>
              <a:gdLst>
                <a:gd name="T0" fmla="*/ 36 w 38"/>
                <a:gd name="T1" fmla="*/ 26 h 32"/>
                <a:gd name="T2" fmla="*/ 34 w 38"/>
                <a:gd name="T3" fmla="*/ 22 h 32"/>
                <a:gd name="T4" fmla="*/ 28 w 38"/>
                <a:gd name="T5" fmla="*/ 16 h 32"/>
                <a:gd name="T6" fmla="*/ 27 w 38"/>
                <a:gd name="T7" fmla="*/ 14 h 32"/>
                <a:gd name="T8" fmla="*/ 26 w 38"/>
                <a:gd name="T9" fmla="*/ 14 h 32"/>
                <a:gd name="T10" fmla="*/ 27 w 38"/>
                <a:gd name="T11" fmla="*/ 13 h 32"/>
                <a:gd name="T12" fmla="*/ 30 w 38"/>
                <a:gd name="T13" fmla="*/ 14 h 32"/>
                <a:gd name="T14" fmla="*/ 32 w 38"/>
                <a:gd name="T15" fmla="*/ 14 h 32"/>
                <a:gd name="T16" fmla="*/ 36 w 38"/>
                <a:gd name="T17" fmla="*/ 14 h 32"/>
                <a:gd name="T18" fmla="*/ 37 w 38"/>
                <a:gd name="T19" fmla="*/ 13 h 32"/>
                <a:gd name="T20" fmla="*/ 37 w 38"/>
                <a:gd name="T21" fmla="*/ 12 h 32"/>
                <a:gd name="T22" fmla="*/ 36 w 38"/>
                <a:gd name="T23" fmla="*/ 7 h 32"/>
                <a:gd name="T24" fmla="*/ 33 w 38"/>
                <a:gd name="T25" fmla="*/ 4 h 32"/>
                <a:gd name="T26" fmla="*/ 31 w 38"/>
                <a:gd name="T27" fmla="*/ 4 h 32"/>
                <a:gd name="T28" fmla="*/ 31 w 38"/>
                <a:gd name="T29" fmla="*/ 6 h 32"/>
                <a:gd name="T30" fmla="*/ 31 w 38"/>
                <a:gd name="T31" fmla="*/ 8 h 32"/>
                <a:gd name="T32" fmla="*/ 31 w 38"/>
                <a:gd name="T33" fmla="*/ 9 h 32"/>
                <a:gd name="T34" fmla="*/ 28 w 38"/>
                <a:gd name="T35" fmla="*/ 10 h 32"/>
                <a:gd name="T36" fmla="*/ 26 w 38"/>
                <a:gd name="T37" fmla="*/ 10 h 32"/>
                <a:gd name="T38" fmla="*/ 23 w 38"/>
                <a:gd name="T39" fmla="*/ 11 h 32"/>
                <a:gd name="T40" fmla="*/ 22 w 38"/>
                <a:gd name="T41" fmla="*/ 10 h 32"/>
                <a:gd name="T42" fmla="*/ 16 w 38"/>
                <a:gd name="T43" fmla="*/ 6 h 32"/>
                <a:gd name="T44" fmla="*/ 12 w 38"/>
                <a:gd name="T45" fmla="*/ 3 h 32"/>
                <a:gd name="T46" fmla="*/ 8 w 38"/>
                <a:gd name="T47" fmla="*/ 0 h 32"/>
                <a:gd name="T48" fmla="*/ 7 w 38"/>
                <a:gd name="T49" fmla="*/ 0 h 32"/>
                <a:gd name="T50" fmla="*/ 6 w 38"/>
                <a:gd name="T51" fmla="*/ 1 h 32"/>
                <a:gd name="T52" fmla="*/ 7 w 38"/>
                <a:gd name="T53" fmla="*/ 7 h 32"/>
                <a:gd name="T54" fmla="*/ 7 w 38"/>
                <a:gd name="T55" fmla="*/ 8 h 32"/>
                <a:gd name="T56" fmla="*/ 16 w 38"/>
                <a:gd name="T57" fmla="*/ 14 h 32"/>
                <a:gd name="T58" fmla="*/ 19 w 38"/>
                <a:gd name="T59" fmla="*/ 16 h 32"/>
                <a:gd name="T60" fmla="*/ 12 w 38"/>
                <a:gd name="T61" fmla="*/ 20 h 32"/>
                <a:gd name="T62" fmla="*/ 7 w 38"/>
                <a:gd name="T63" fmla="*/ 20 h 32"/>
                <a:gd name="T64" fmla="*/ 5 w 38"/>
                <a:gd name="T65" fmla="*/ 18 h 32"/>
                <a:gd name="T66" fmla="*/ 5 w 38"/>
                <a:gd name="T67" fmla="*/ 14 h 32"/>
                <a:gd name="T68" fmla="*/ 5 w 38"/>
                <a:gd name="T69" fmla="*/ 12 h 32"/>
                <a:gd name="T70" fmla="*/ 4 w 38"/>
                <a:gd name="T71" fmla="*/ 12 h 32"/>
                <a:gd name="T72" fmla="*/ 3 w 38"/>
                <a:gd name="T73" fmla="*/ 15 h 32"/>
                <a:gd name="T74" fmla="*/ 1 w 38"/>
                <a:gd name="T75" fmla="*/ 17 h 32"/>
                <a:gd name="T76" fmla="*/ 0 w 38"/>
                <a:gd name="T77" fmla="*/ 20 h 32"/>
                <a:gd name="T78" fmla="*/ 2 w 38"/>
                <a:gd name="T79" fmla="*/ 24 h 32"/>
                <a:gd name="T80" fmla="*/ 14 w 38"/>
                <a:gd name="T81" fmla="*/ 25 h 32"/>
                <a:gd name="T82" fmla="*/ 22 w 38"/>
                <a:gd name="T83" fmla="*/ 21 h 32"/>
                <a:gd name="T84" fmla="*/ 23 w 38"/>
                <a:gd name="T85" fmla="*/ 21 h 32"/>
                <a:gd name="T86" fmla="*/ 25 w 38"/>
                <a:gd name="T87" fmla="*/ 24 h 32"/>
                <a:gd name="T88" fmla="*/ 28 w 38"/>
                <a:gd name="T89" fmla="*/ 28 h 32"/>
                <a:gd name="T90" fmla="*/ 29 w 38"/>
                <a:gd name="T91" fmla="*/ 31 h 32"/>
                <a:gd name="T92" fmla="*/ 32 w 38"/>
                <a:gd name="T93" fmla="*/ 32 h 32"/>
                <a:gd name="T94" fmla="*/ 35 w 38"/>
                <a:gd name="T95" fmla="*/ 29 h 32"/>
                <a:gd name="T96" fmla="*/ 36 w 38"/>
                <a:gd name="T97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32">
                  <a:moveTo>
                    <a:pt x="36" y="26"/>
                  </a:moveTo>
                  <a:cubicBezTo>
                    <a:pt x="36" y="25"/>
                    <a:pt x="35" y="24"/>
                    <a:pt x="34" y="22"/>
                  </a:cubicBezTo>
                  <a:cubicBezTo>
                    <a:pt x="32" y="21"/>
                    <a:pt x="31" y="18"/>
                    <a:pt x="28" y="16"/>
                  </a:cubicBezTo>
                  <a:cubicBezTo>
                    <a:pt x="28" y="16"/>
                    <a:pt x="27" y="15"/>
                    <a:pt x="27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14"/>
                    <a:pt x="27" y="13"/>
                    <a:pt x="27" y="13"/>
                  </a:cubicBezTo>
                  <a:cubicBezTo>
                    <a:pt x="28" y="13"/>
                    <a:pt x="29" y="14"/>
                    <a:pt x="30" y="14"/>
                  </a:cubicBezTo>
                  <a:cubicBezTo>
                    <a:pt x="30" y="14"/>
                    <a:pt x="31" y="14"/>
                    <a:pt x="32" y="14"/>
                  </a:cubicBezTo>
                  <a:cubicBezTo>
                    <a:pt x="33" y="14"/>
                    <a:pt x="34" y="14"/>
                    <a:pt x="36" y="14"/>
                  </a:cubicBezTo>
                  <a:cubicBezTo>
                    <a:pt x="37" y="14"/>
                    <a:pt x="37" y="14"/>
                    <a:pt x="37" y="13"/>
                  </a:cubicBezTo>
                  <a:cubicBezTo>
                    <a:pt x="37" y="13"/>
                    <a:pt x="37" y="12"/>
                    <a:pt x="37" y="12"/>
                  </a:cubicBezTo>
                  <a:cubicBezTo>
                    <a:pt x="38" y="11"/>
                    <a:pt x="38" y="8"/>
                    <a:pt x="36" y="7"/>
                  </a:cubicBezTo>
                  <a:cubicBezTo>
                    <a:pt x="35" y="6"/>
                    <a:pt x="34" y="5"/>
                    <a:pt x="33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31" y="5"/>
                    <a:pt x="31" y="5"/>
                    <a:pt x="31" y="6"/>
                  </a:cubicBezTo>
                  <a:cubicBezTo>
                    <a:pt x="30" y="7"/>
                    <a:pt x="30" y="8"/>
                    <a:pt x="31" y="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0" y="9"/>
                    <a:pt x="29" y="10"/>
                    <a:pt x="28" y="10"/>
                  </a:cubicBezTo>
                  <a:cubicBezTo>
                    <a:pt x="27" y="10"/>
                    <a:pt x="26" y="10"/>
                    <a:pt x="26" y="10"/>
                  </a:cubicBezTo>
                  <a:cubicBezTo>
                    <a:pt x="25" y="10"/>
                    <a:pt x="24" y="10"/>
                    <a:pt x="23" y="11"/>
                  </a:cubicBezTo>
                  <a:cubicBezTo>
                    <a:pt x="23" y="11"/>
                    <a:pt x="23" y="11"/>
                    <a:pt x="22" y="10"/>
                  </a:cubicBezTo>
                  <a:cubicBezTo>
                    <a:pt x="20" y="9"/>
                    <a:pt x="18" y="7"/>
                    <a:pt x="16" y="6"/>
                  </a:cubicBezTo>
                  <a:cubicBezTo>
                    <a:pt x="15" y="5"/>
                    <a:pt x="13" y="4"/>
                    <a:pt x="12" y="3"/>
                  </a:cubicBezTo>
                  <a:cubicBezTo>
                    <a:pt x="10" y="2"/>
                    <a:pt x="9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5" y="3"/>
                    <a:pt x="5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10" y="10"/>
                    <a:pt x="14" y="12"/>
                    <a:pt x="16" y="14"/>
                  </a:cubicBezTo>
                  <a:cubicBezTo>
                    <a:pt x="17" y="15"/>
                    <a:pt x="18" y="16"/>
                    <a:pt x="19" y="16"/>
                  </a:cubicBezTo>
                  <a:cubicBezTo>
                    <a:pt x="20" y="18"/>
                    <a:pt x="15" y="20"/>
                    <a:pt x="12" y="20"/>
                  </a:cubicBezTo>
                  <a:cubicBezTo>
                    <a:pt x="10" y="21"/>
                    <a:pt x="7" y="20"/>
                    <a:pt x="7" y="20"/>
                  </a:cubicBezTo>
                  <a:cubicBezTo>
                    <a:pt x="6" y="20"/>
                    <a:pt x="5" y="20"/>
                    <a:pt x="5" y="18"/>
                  </a:cubicBezTo>
                  <a:cubicBezTo>
                    <a:pt x="4" y="16"/>
                    <a:pt x="5" y="14"/>
                    <a:pt x="5" y="14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2"/>
                    <a:pt x="4" y="12"/>
                  </a:cubicBezTo>
                  <a:cubicBezTo>
                    <a:pt x="4" y="12"/>
                    <a:pt x="3" y="14"/>
                    <a:pt x="3" y="15"/>
                  </a:cubicBezTo>
                  <a:cubicBezTo>
                    <a:pt x="2" y="17"/>
                    <a:pt x="1" y="16"/>
                    <a:pt x="1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4" y="25"/>
                    <a:pt x="9" y="26"/>
                    <a:pt x="14" y="25"/>
                  </a:cubicBezTo>
                  <a:cubicBezTo>
                    <a:pt x="17" y="24"/>
                    <a:pt x="21" y="22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2"/>
                    <a:pt x="25" y="23"/>
                    <a:pt x="25" y="24"/>
                  </a:cubicBezTo>
                  <a:cubicBezTo>
                    <a:pt x="26" y="25"/>
                    <a:pt x="28" y="26"/>
                    <a:pt x="28" y="28"/>
                  </a:cubicBezTo>
                  <a:cubicBezTo>
                    <a:pt x="28" y="29"/>
                    <a:pt x="29" y="30"/>
                    <a:pt x="29" y="31"/>
                  </a:cubicBezTo>
                  <a:cubicBezTo>
                    <a:pt x="30" y="32"/>
                    <a:pt x="30" y="32"/>
                    <a:pt x="32" y="32"/>
                  </a:cubicBezTo>
                  <a:cubicBezTo>
                    <a:pt x="34" y="32"/>
                    <a:pt x="35" y="30"/>
                    <a:pt x="35" y="29"/>
                  </a:cubicBezTo>
                  <a:cubicBezTo>
                    <a:pt x="36" y="28"/>
                    <a:pt x="36" y="27"/>
                    <a:pt x="36" y="26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51" name="î$ľíḓè">
              <a:extLst>
                <a:ext uri="{FF2B5EF4-FFF2-40B4-BE49-F238E27FC236}">
                  <a16:creationId xmlns:a16="http://schemas.microsoft.com/office/drawing/2014/main" id="{9474268F-CB40-4FF5-83CF-8A1E9020AABE}"/>
                </a:ext>
              </a:extLst>
            </p:cNvPr>
            <p:cNvSpPr/>
            <p:nvPr/>
          </p:nvSpPr>
          <p:spPr bwMode="auto">
            <a:xfrm>
              <a:off x="3636963" y="2936876"/>
              <a:ext cx="115888" cy="90488"/>
            </a:xfrm>
            <a:custGeom>
              <a:avLst/>
              <a:gdLst>
                <a:gd name="T0" fmla="*/ 0 w 32"/>
                <a:gd name="T1" fmla="*/ 7 h 25"/>
                <a:gd name="T2" fmla="*/ 1 w 32"/>
                <a:gd name="T3" fmla="*/ 8 h 25"/>
                <a:gd name="T4" fmla="*/ 2 w 32"/>
                <a:gd name="T5" fmla="*/ 11 h 25"/>
                <a:gd name="T6" fmla="*/ 4 w 32"/>
                <a:gd name="T7" fmla="*/ 12 h 25"/>
                <a:gd name="T8" fmla="*/ 6 w 32"/>
                <a:gd name="T9" fmla="*/ 11 h 25"/>
                <a:gd name="T10" fmla="*/ 7 w 32"/>
                <a:gd name="T11" fmla="*/ 9 h 25"/>
                <a:gd name="T12" fmla="*/ 11 w 32"/>
                <a:gd name="T13" fmla="*/ 8 h 25"/>
                <a:gd name="T14" fmla="*/ 12 w 32"/>
                <a:gd name="T15" fmla="*/ 8 h 25"/>
                <a:gd name="T16" fmla="*/ 11 w 32"/>
                <a:gd name="T17" fmla="*/ 8 h 25"/>
                <a:gd name="T18" fmla="*/ 11 w 32"/>
                <a:gd name="T19" fmla="*/ 13 h 25"/>
                <a:gd name="T20" fmla="*/ 10 w 32"/>
                <a:gd name="T21" fmla="*/ 14 h 25"/>
                <a:gd name="T22" fmla="*/ 8 w 32"/>
                <a:gd name="T23" fmla="*/ 13 h 25"/>
                <a:gd name="T24" fmla="*/ 6 w 32"/>
                <a:gd name="T25" fmla="*/ 13 h 25"/>
                <a:gd name="T26" fmla="*/ 4 w 32"/>
                <a:gd name="T27" fmla="*/ 14 h 25"/>
                <a:gd name="T28" fmla="*/ 6 w 32"/>
                <a:gd name="T29" fmla="*/ 15 h 25"/>
                <a:gd name="T30" fmla="*/ 22 w 32"/>
                <a:gd name="T31" fmla="*/ 22 h 25"/>
                <a:gd name="T32" fmla="*/ 24 w 32"/>
                <a:gd name="T33" fmla="*/ 23 h 25"/>
                <a:gd name="T34" fmla="*/ 25 w 32"/>
                <a:gd name="T35" fmla="*/ 23 h 25"/>
                <a:gd name="T36" fmla="*/ 26 w 32"/>
                <a:gd name="T37" fmla="*/ 24 h 25"/>
                <a:gd name="T38" fmla="*/ 28 w 32"/>
                <a:gd name="T39" fmla="*/ 25 h 25"/>
                <a:gd name="T40" fmla="*/ 30 w 32"/>
                <a:gd name="T41" fmla="*/ 24 h 25"/>
                <a:gd name="T42" fmla="*/ 31 w 32"/>
                <a:gd name="T43" fmla="*/ 23 h 25"/>
                <a:gd name="T44" fmla="*/ 32 w 32"/>
                <a:gd name="T45" fmla="*/ 22 h 25"/>
                <a:gd name="T46" fmla="*/ 32 w 32"/>
                <a:gd name="T47" fmla="*/ 19 h 25"/>
                <a:gd name="T48" fmla="*/ 31 w 32"/>
                <a:gd name="T49" fmla="*/ 17 h 25"/>
                <a:gd name="T50" fmla="*/ 29 w 32"/>
                <a:gd name="T51" fmla="*/ 16 h 25"/>
                <a:gd name="T52" fmla="*/ 28 w 32"/>
                <a:gd name="T53" fmla="*/ 15 h 25"/>
                <a:gd name="T54" fmla="*/ 28 w 32"/>
                <a:gd name="T55" fmla="*/ 15 h 25"/>
                <a:gd name="T56" fmla="*/ 28 w 32"/>
                <a:gd name="T57" fmla="*/ 16 h 25"/>
                <a:gd name="T58" fmla="*/ 27 w 32"/>
                <a:gd name="T59" fmla="*/ 17 h 25"/>
                <a:gd name="T60" fmla="*/ 24 w 32"/>
                <a:gd name="T61" fmla="*/ 17 h 25"/>
                <a:gd name="T62" fmla="*/ 14 w 32"/>
                <a:gd name="T63" fmla="*/ 15 h 25"/>
                <a:gd name="T64" fmla="*/ 16 w 32"/>
                <a:gd name="T65" fmla="*/ 14 h 25"/>
                <a:gd name="T66" fmla="*/ 20 w 32"/>
                <a:gd name="T67" fmla="*/ 11 h 25"/>
                <a:gd name="T68" fmla="*/ 21 w 32"/>
                <a:gd name="T69" fmla="*/ 8 h 25"/>
                <a:gd name="T70" fmla="*/ 20 w 32"/>
                <a:gd name="T71" fmla="*/ 7 h 25"/>
                <a:gd name="T72" fmla="*/ 19 w 32"/>
                <a:gd name="T73" fmla="*/ 7 h 25"/>
                <a:gd name="T74" fmla="*/ 16 w 32"/>
                <a:gd name="T75" fmla="*/ 7 h 25"/>
                <a:gd name="T76" fmla="*/ 11 w 32"/>
                <a:gd name="T77" fmla="*/ 7 h 25"/>
                <a:gd name="T78" fmla="*/ 11 w 32"/>
                <a:gd name="T79" fmla="*/ 7 h 25"/>
                <a:gd name="T80" fmla="*/ 11 w 32"/>
                <a:gd name="T81" fmla="*/ 6 h 25"/>
                <a:gd name="T82" fmla="*/ 13 w 32"/>
                <a:gd name="T83" fmla="*/ 4 h 25"/>
                <a:gd name="T84" fmla="*/ 13 w 32"/>
                <a:gd name="T85" fmla="*/ 1 h 25"/>
                <a:gd name="T86" fmla="*/ 9 w 32"/>
                <a:gd name="T87" fmla="*/ 0 h 25"/>
                <a:gd name="T88" fmla="*/ 4 w 32"/>
                <a:gd name="T89" fmla="*/ 2 h 25"/>
                <a:gd name="T90" fmla="*/ 2 w 32"/>
                <a:gd name="T91" fmla="*/ 4 h 25"/>
                <a:gd name="T92" fmla="*/ 0 w 32"/>
                <a:gd name="T93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" h="25">
                  <a:moveTo>
                    <a:pt x="0" y="7"/>
                  </a:moveTo>
                  <a:cubicBezTo>
                    <a:pt x="0" y="8"/>
                    <a:pt x="1" y="8"/>
                    <a:pt x="1" y="8"/>
                  </a:cubicBezTo>
                  <a:cubicBezTo>
                    <a:pt x="1" y="10"/>
                    <a:pt x="1" y="11"/>
                    <a:pt x="2" y="11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4" y="11"/>
                    <a:pt x="5" y="11"/>
                    <a:pt x="6" y="11"/>
                  </a:cubicBezTo>
                  <a:cubicBezTo>
                    <a:pt x="6" y="10"/>
                    <a:pt x="7" y="10"/>
                    <a:pt x="7" y="9"/>
                  </a:cubicBezTo>
                  <a:cubicBezTo>
                    <a:pt x="8" y="8"/>
                    <a:pt x="10" y="8"/>
                    <a:pt x="11" y="8"/>
                  </a:cubicBezTo>
                  <a:cubicBezTo>
                    <a:pt x="11" y="8"/>
                    <a:pt x="11" y="8"/>
                    <a:pt x="12" y="8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10"/>
                    <a:pt x="11" y="11"/>
                    <a:pt x="11" y="13"/>
                  </a:cubicBezTo>
                  <a:cubicBezTo>
                    <a:pt x="11" y="14"/>
                    <a:pt x="10" y="14"/>
                    <a:pt x="10" y="14"/>
                  </a:cubicBezTo>
                  <a:cubicBezTo>
                    <a:pt x="10" y="14"/>
                    <a:pt x="8" y="13"/>
                    <a:pt x="8" y="13"/>
                  </a:cubicBezTo>
                  <a:cubicBezTo>
                    <a:pt x="7" y="13"/>
                    <a:pt x="6" y="13"/>
                    <a:pt x="6" y="13"/>
                  </a:cubicBezTo>
                  <a:cubicBezTo>
                    <a:pt x="6" y="14"/>
                    <a:pt x="4" y="14"/>
                    <a:pt x="4" y="14"/>
                  </a:cubicBezTo>
                  <a:cubicBezTo>
                    <a:pt x="4" y="15"/>
                    <a:pt x="6" y="15"/>
                    <a:pt x="6" y="15"/>
                  </a:cubicBezTo>
                  <a:cubicBezTo>
                    <a:pt x="6" y="15"/>
                    <a:pt x="20" y="21"/>
                    <a:pt x="22" y="22"/>
                  </a:cubicBezTo>
                  <a:cubicBezTo>
                    <a:pt x="23" y="22"/>
                    <a:pt x="24" y="23"/>
                    <a:pt x="24" y="23"/>
                  </a:cubicBezTo>
                  <a:cubicBezTo>
                    <a:pt x="24" y="23"/>
                    <a:pt x="25" y="23"/>
                    <a:pt x="25" y="23"/>
                  </a:cubicBezTo>
                  <a:cubicBezTo>
                    <a:pt x="25" y="24"/>
                    <a:pt x="26" y="24"/>
                    <a:pt x="26" y="24"/>
                  </a:cubicBezTo>
                  <a:cubicBezTo>
                    <a:pt x="27" y="24"/>
                    <a:pt x="28" y="25"/>
                    <a:pt x="28" y="25"/>
                  </a:cubicBezTo>
                  <a:cubicBezTo>
                    <a:pt x="29" y="24"/>
                    <a:pt x="30" y="24"/>
                    <a:pt x="30" y="24"/>
                  </a:cubicBezTo>
                  <a:cubicBezTo>
                    <a:pt x="30" y="24"/>
                    <a:pt x="31" y="23"/>
                    <a:pt x="31" y="23"/>
                  </a:cubicBezTo>
                  <a:cubicBezTo>
                    <a:pt x="31" y="23"/>
                    <a:pt x="32" y="22"/>
                    <a:pt x="32" y="22"/>
                  </a:cubicBezTo>
                  <a:cubicBezTo>
                    <a:pt x="32" y="21"/>
                    <a:pt x="32" y="20"/>
                    <a:pt x="32" y="19"/>
                  </a:cubicBezTo>
                  <a:cubicBezTo>
                    <a:pt x="32" y="19"/>
                    <a:pt x="32" y="18"/>
                    <a:pt x="31" y="17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8" y="17"/>
                    <a:pt x="27" y="17"/>
                  </a:cubicBezTo>
                  <a:cubicBezTo>
                    <a:pt x="26" y="17"/>
                    <a:pt x="25" y="17"/>
                    <a:pt x="24" y="17"/>
                  </a:cubicBezTo>
                  <a:cubicBezTo>
                    <a:pt x="22" y="17"/>
                    <a:pt x="15" y="15"/>
                    <a:pt x="14" y="15"/>
                  </a:cubicBezTo>
                  <a:cubicBezTo>
                    <a:pt x="14" y="15"/>
                    <a:pt x="16" y="14"/>
                    <a:pt x="16" y="14"/>
                  </a:cubicBezTo>
                  <a:cubicBezTo>
                    <a:pt x="18" y="13"/>
                    <a:pt x="20" y="12"/>
                    <a:pt x="20" y="11"/>
                  </a:cubicBezTo>
                  <a:cubicBezTo>
                    <a:pt x="21" y="10"/>
                    <a:pt x="21" y="9"/>
                    <a:pt x="21" y="8"/>
                  </a:cubicBezTo>
                  <a:cubicBezTo>
                    <a:pt x="21" y="8"/>
                    <a:pt x="20" y="8"/>
                    <a:pt x="20" y="7"/>
                  </a:cubicBezTo>
                  <a:cubicBezTo>
                    <a:pt x="20" y="7"/>
                    <a:pt x="19" y="7"/>
                    <a:pt x="19" y="7"/>
                  </a:cubicBezTo>
                  <a:cubicBezTo>
                    <a:pt x="18" y="6"/>
                    <a:pt x="17" y="6"/>
                    <a:pt x="16" y="7"/>
                  </a:cubicBezTo>
                  <a:cubicBezTo>
                    <a:pt x="14" y="7"/>
                    <a:pt x="13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5"/>
                    <a:pt x="13" y="4"/>
                    <a:pt x="13" y="4"/>
                  </a:cubicBezTo>
                  <a:cubicBezTo>
                    <a:pt x="14" y="3"/>
                    <a:pt x="14" y="2"/>
                    <a:pt x="13" y="1"/>
                  </a:cubicBezTo>
                  <a:cubicBezTo>
                    <a:pt x="12" y="1"/>
                    <a:pt x="11" y="0"/>
                    <a:pt x="9" y="0"/>
                  </a:cubicBezTo>
                  <a:cubicBezTo>
                    <a:pt x="7" y="1"/>
                    <a:pt x="6" y="1"/>
                    <a:pt x="4" y="2"/>
                  </a:cubicBezTo>
                  <a:cubicBezTo>
                    <a:pt x="3" y="3"/>
                    <a:pt x="3" y="3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52" name="ïsľíďe">
              <a:extLst>
                <a:ext uri="{FF2B5EF4-FFF2-40B4-BE49-F238E27FC236}">
                  <a16:creationId xmlns:a16="http://schemas.microsoft.com/office/drawing/2014/main" id="{C4144588-4C81-4C74-99BA-440E00EF16AB}"/>
                </a:ext>
              </a:extLst>
            </p:cNvPr>
            <p:cNvSpPr/>
            <p:nvPr/>
          </p:nvSpPr>
          <p:spPr bwMode="auto">
            <a:xfrm>
              <a:off x="3616325" y="2971801"/>
              <a:ext cx="96838" cy="106363"/>
            </a:xfrm>
            <a:custGeom>
              <a:avLst/>
              <a:gdLst>
                <a:gd name="T0" fmla="*/ 26 w 27"/>
                <a:gd name="T1" fmla="*/ 26 h 29"/>
                <a:gd name="T2" fmla="*/ 27 w 27"/>
                <a:gd name="T3" fmla="*/ 21 h 29"/>
                <a:gd name="T4" fmla="*/ 22 w 27"/>
                <a:gd name="T5" fmla="*/ 14 h 29"/>
                <a:gd name="T6" fmla="*/ 16 w 27"/>
                <a:gd name="T7" fmla="*/ 9 h 29"/>
                <a:gd name="T8" fmla="*/ 7 w 27"/>
                <a:gd name="T9" fmla="*/ 3 h 29"/>
                <a:gd name="T10" fmla="*/ 0 w 27"/>
                <a:gd name="T11" fmla="*/ 0 h 29"/>
                <a:gd name="T12" fmla="*/ 0 w 27"/>
                <a:gd name="T13" fmla="*/ 1 h 29"/>
                <a:gd name="T14" fmla="*/ 2 w 27"/>
                <a:gd name="T15" fmla="*/ 3 h 29"/>
                <a:gd name="T16" fmla="*/ 5 w 27"/>
                <a:gd name="T17" fmla="*/ 6 h 29"/>
                <a:gd name="T18" fmla="*/ 9 w 27"/>
                <a:gd name="T19" fmla="*/ 8 h 29"/>
                <a:gd name="T20" fmla="*/ 17 w 27"/>
                <a:gd name="T21" fmla="*/ 12 h 29"/>
                <a:gd name="T22" fmla="*/ 24 w 27"/>
                <a:gd name="T23" fmla="*/ 20 h 29"/>
                <a:gd name="T24" fmla="*/ 24 w 27"/>
                <a:gd name="T25" fmla="*/ 23 h 29"/>
                <a:gd name="T26" fmla="*/ 20 w 27"/>
                <a:gd name="T27" fmla="*/ 24 h 29"/>
                <a:gd name="T28" fmla="*/ 16 w 27"/>
                <a:gd name="T29" fmla="*/ 22 h 29"/>
                <a:gd name="T30" fmla="*/ 11 w 27"/>
                <a:gd name="T31" fmla="*/ 20 h 29"/>
                <a:gd name="T32" fmla="*/ 10 w 27"/>
                <a:gd name="T33" fmla="*/ 20 h 29"/>
                <a:gd name="T34" fmla="*/ 10 w 27"/>
                <a:gd name="T35" fmla="*/ 20 h 29"/>
                <a:gd name="T36" fmla="*/ 10 w 27"/>
                <a:gd name="T37" fmla="*/ 20 h 29"/>
                <a:gd name="T38" fmla="*/ 11 w 27"/>
                <a:gd name="T39" fmla="*/ 21 h 29"/>
                <a:gd name="T40" fmla="*/ 12 w 27"/>
                <a:gd name="T41" fmla="*/ 23 h 29"/>
                <a:gd name="T42" fmla="*/ 19 w 27"/>
                <a:gd name="T43" fmla="*/ 28 h 29"/>
                <a:gd name="T44" fmla="*/ 24 w 27"/>
                <a:gd name="T45" fmla="*/ 28 h 29"/>
                <a:gd name="T46" fmla="*/ 26 w 27"/>
                <a:gd name="T4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29">
                  <a:moveTo>
                    <a:pt x="26" y="26"/>
                  </a:moveTo>
                  <a:cubicBezTo>
                    <a:pt x="27" y="24"/>
                    <a:pt x="27" y="23"/>
                    <a:pt x="27" y="21"/>
                  </a:cubicBezTo>
                  <a:cubicBezTo>
                    <a:pt x="26" y="19"/>
                    <a:pt x="24" y="16"/>
                    <a:pt x="22" y="14"/>
                  </a:cubicBezTo>
                  <a:cubicBezTo>
                    <a:pt x="20" y="12"/>
                    <a:pt x="20" y="11"/>
                    <a:pt x="16" y="9"/>
                  </a:cubicBezTo>
                  <a:cubicBezTo>
                    <a:pt x="12" y="6"/>
                    <a:pt x="8" y="4"/>
                    <a:pt x="7" y="3"/>
                  </a:cubicBezTo>
                  <a:cubicBezTo>
                    <a:pt x="5" y="3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7" y="7"/>
                    <a:pt x="8" y="8"/>
                    <a:pt x="9" y="8"/>
                  </a:cubicBezTo>
                  <a:cubicBezTo>
                    <a:pt x="12" y="9"/>
                    <a:pt x="16" y="12"/>
                    <a:pt x="17" y="12"/>
                  </a:cubicBezTo>
                  <a:cubicBezTo>
                    <a:pt x="20" y="15"/>
                    <a:pt x="23" y="18"/>
                    <a:pt x="24" y="20"/>
                  </a:cubicBezTo>
                  <a:cubicBezTo>
                    <a:pt x="25" y="21"/>
                    <a:pt x="25" y="22"/>
                    <a:pt x="24" y="23"/>
                  </a:cubicBezTo>
                  <a:cubicBezTo>
                    <a:pt x="23" y="24"/>
                    <a:pt x="21" y="24"/>
                    <a:pt x="20" y="24"/>
                  </a:cubicBezTo>
                  <a:cubicBezTo>
                    <a:pt x="19" y="23"/>
                    <a:pt x="17" y="23"/>
                    <a:pt x="16" y="22"/>
                  </a:cubicBezTo>
                  <a:cubicBezTo>
                    <a:pt x="14" y="21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1" y="21"/>
                  </a:cubicBezTo>
                  <a:cubicBezTo>
                    <a:pt x="11" y="21"/>
                    <a:pt x="12" y="23"/>
                    <a:pt x="12" y="23"/>
                  </a:cubicBezTo>
                  <a:cubicBezTo>
                    <a:pt x="13" y="24"/>
                    <a:pt x="15" y="27"/>
                    <a:pt x="19" y="28"/>
                  </a:cubicBezTo>
                  <a:cubicBezTo>
                    <a:pt x="21" y="28"/>
                    <a:pt x="22" y="29"/>
                    <a:pt x="24" y="28"/>
                  </a:cubicBezTo>
                  <a:cubicBezTo>
                    <a:pt x="25" y="27"/>
                    <a:pt x="26" y="27"/>
                    <a:pt x="26" y="26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53" name="íšḷïdé">
              <a:extLst>
                <a:ext uri="{FF2B5EF4-FFF2-40B4-BE49-F238E27FC236}">
                  <a16:creationId xmlns:a16="http://schemas.microsoft.com/office/drawing/2014/main" id="{B867CC4F-4A22-4C04-B91F-9B781493E385}"/>
                </a:ext>
              </a:extLst>
            </p:cNvPr>
            <p:cNvSpPr/>
            <p:nvPr/>
          </p:nvSpPr>
          <p:spPr bwMode="auto">
            <a:xfrm>
              <a:off x="3651250" y="30448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54" name="ïslîḍê">
              <a:extLst>
                <a:ext uri="{FF2B5EF4-FFF2-40B4-BE49-F238E27FC236}">
                  <a16:creationId xmlns:a16="http://schemas.microsoft.com/office/drawing/2014/main" id="{0358A171-8FED-4BC9-900B-3B20160C4F70}"/>
                </a:ext>
              </a:extLst>
            </p:cNvPr>
            <p:cNvSpPr/>
            <p:nvPr/>
          </p:nvSpPr>
          <p:spPr bwMode="auto">
            <a:xfrm>
              <a:off x="3651250" y="3044826"/>
              <a:ext cx="4763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55" name="îŝľíḍè">
              <a:extLst>
                <a:ext uri="{FF2B5EF4-FFF2-40B4-BE49-F238E27FC236}">
                  <a16:creationId xmlns:a16="http://schemas.microsoft.com/office/drawing/2014/main" id="{AB8A7EE5-A759-46B2-B62F-0D1AD44C4753}"/>
                </a:ext>
              </a:extLst>
            </p:cNvPr>
            <p:cNvSpPr/>
            <p:nvPr/>
          </p:nvSpPr>
          <p:spPr bwMode="auto">
            <a:xfrm>
              <a:off x="3560763" y="2951163"/>
              <a:ext cx="44450" cy="36513"/>
            </a:xfrm>
            <a:custGeom>
              <a:avLst/>
              <a:gdLst>
                <a:gd name="T0" fmla="*/ 3 w 12"/>
                <a:gd name="T1" fmla="*/ 9 h 10"/>
                <a:gd name="T2" fmla="*/ 6 w 12"/>
                <a:gd name="T3" fmla="*/ 8 h 10"/>
                <a:gd name="T4" fmla="*/ 11 w 12"/>
                <a:gd name="T5" fmla="*/ 5 h 10"/>
                <a:gd name="T6" fmla="*/ 12 w 12"/>
                <a:gd name="T7" fmla="*/ 4 h 10"/>
                <a:gd name="T8" fmla="*/ 12 w 12"/>
                <a:gd name="T9" fmla="*/ 3 h 10"/>
                <a:gd name="T10" fmla="*/ 11 w 12"/>
                <a:gd name="T11" fmla="*/ 1 h 10"/>
                <a:gd name="T12" fmla="*/ 10 w 12"/>
                <a:gd name="T13" fmla="*/ 1 h 10"/>
                <a:gd name="T14" fmla="*/ 8 w 12"/>
                <a:gd name="T15" fmla="*/ 1 h 10"/>
                <a:gd name="T16" fmla="*/ 2 w 12"/>
                <a:gd name="T17" fmla="*/ 3 h 10"/>
                <a:gd name="T18" fmla="*/ 0 w 12"/>
                <a:gd name="T19" fmla="*/ 7 h 10"/>
                <a:gd name="T20" fmla="*/ 1 w 12"/>
                <a:gd name="T21" fmla="*/ 8 h 10"/>
                <a:gd name="T22" fmla="*/ 3 w 12"/>
                <a:gd name="T2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0">
                  <a:moveTo>
                    <a:pt x="3" y="9"/>
                  </a:moveTo>
                  <a:cubicBezTo>
                    <a:pt x="4" y="9"/>
                    <a:pt x="5" y="8"/>
                    <a:pt x="6" y="8"/>
                  </a:cubicBezTo>
                  <a:cubicBezTo>
                    <a:pt x="8" y="7"/>
                    <a:pt x="9" y="6"/>
                    <a:pt x="11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2" y="3"/>
                    <a:pt x="11" y="2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1"/>
                    <a:pt x="4" y="2"/>
                    <a:pt x="2" y="3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2" y="9"/>
                    <a:pt x="2" y="10"/>
                    <a:pt x="3" y="9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56" name="íşľîḑé">
              <a:extLst>
                <a:ext uri="{FF2B5EF4-FFF2-40B4-BE49-F238E27FC236}">
                  <a16:creationId xmlns:a16="http://schemas.microsoft.com/office/drawing/2014/main" id="{2F94DFCA-7687-4EE1-865C-ED1BB0D9CD81}"/>
                </a:ext>
              </a:extLst>
            </p:cNvPr>
            <p:cNvSpPr/>
            <p:nvPr/>
          </p:nvSpPr>
          <p:spPr bwMode="auto">
            <a:xfrm>
              <a:off x="2205038" y="2925763"/>
              <a:ext cx="220663" cy="198438"/>
            </a:xfrm>
            <a:custGeom>
              <a:avLst/>
              <a:gdLst>
                <a:gd name="T0" fmla="*/ 23 w 61"/>
                <a:gd name="T1" fmla="*/ 15 h 55"/>
                <a:gd name="T2" fmla="*/ 21 w 61"/>
                <a:gd name="T3" fmla="*/ 20 h 55"/>
                <a:gd name="T4" fmla="*/ 17 w 61"/>
                <a:gd name="T5" fmla="*/ 12 h 55"/>
                <a:gd name="T6" fmla="*/ 19 w 61"/>
                <a:gd name="T7" fmla="*/ 8 h 55"/>
                <a:gd name="T8" fmla="*/ 17 w 61"/>
                <a:gd name="T9" fmla="*/ 2 h 55"/>
                <a:gd name="T10" fmla="*/ 14 w 61"/>
                <a:gd name="T11" fmla="*/ 2 h 55"/>
                <a:gd name="T12" fmla="*/ 12 w 61"/>
                <a:gd name="T13" fmla="*/ 5 h 55"/>
                <a:gd name="T14" fmla="*/ 8 w 61"/>
                <a:gd name="T15" fmla="*/ 3 h 55"/>
                <a:gd name="T16" fmla="*/ 2 w 61"/>
                <a:gd name="T17" fmla="*/ 10 h 55"/>
                <a:gd name="T18" fmla="*/ 9 w 61"/>
                <a:gd name="T19" fmla="*/ 15 h 55"/>
                <a:gd name="T20" fmla="*/ 10 w 61"/>
                <a:gd name="T21" fmla="*/ 18 h 55"/>
                <a:gd name="T22" fmla="*/ 10 w 61"/>
                <a:gd name="T23" fmla="*/ 24 h 55"/>
                <a:gd name="T24" fmla="*/ 16 w 61"/>
                <a:gd name="T25" fmla="*/ 25 h 55"/>
                <a:gd name="T26" fmla="*/ 21 w 61"/>
                <a:gd name="T27" fmla="*/ 35 h 55"/>
                <a:gd name="T28" fmla="*/ 20 w 61"/>
                <a:gd name="T29" fmla="*/ 37 h 55"/>
                <a:gd name="T30" fmla="*/ 25 w 61"/>
                <a:gd name="T31" fmla="*/ 46 h 55"/>
                <a:gd name="T32" fmla="*/ 39 w 61"/>
                <a:gd name="T33" fmla="*/ 54 h 55"/>
                <a:gd name="T34" fmla="*/ 43 w 61"/>
                <a:gd name="T35" fmla="*/ 54 h 55"/>
                <a:gd name="T36" fmla="*/ 45 w 61"/>
                <a:gd name="T37" fmla="*/ 52 h 55"/>
                <a:gd name="T38" fmla="*/ 41 w 61"/>
                <a:gd name="T39" fmla="*/ 47 h 55"/>
                <a:gd name="T40" fmla="*/ 31 w 61"/>
                <a:gd name="T41" fmla="*/ 42 h 55"/>
                <a:gd name="T42" fmla="*/ 27 w 61"/>
                <a:gd name="T43" fmla="*/ 37 h 55"/>
                <a:gd name="T44" fmla="*/ 27 w 61"/>
                <a:gd name="T45" fmla="*/ 33 h 55"/>
                <a:gd name="T46" fmla="*/ 26 w 61"/>
                <a:gd name="T47" fmla="*/ 25 h 55"/>
                <a:gd name="T48" fmla="*/ 26 w 61"/>
                <a:gd name="T49" fmla="*/ 25 h 55"/>
                <a:gd name="T50" fmla="*/ 26 w 61"/>
                <a:gd name="T51" fmla="*/ 22 h 55"/>
                <a:gd name="T52" fmla="*/ 32 w 61"/>
                <a:gd name="T53" fmla="*/ 6 h 55"/>
                <a:gd name="T54" fmla="*/ 44 w 61"/>
                <a:gd name="T55" fmla="*/ 10 h 55"/>
                <a:gd name="T56" fmla="*/ 52 w 61"/>
                <a:gd name="T57" fmla="*/ 20 h 55"/>
                <a:gd name="T58" fmla="*/ 54 w 61"/>
                <a:gd name="T59" fmla="*/ 27 h 55"/>
                <a:gd name="T60" fmla="*/ 49 w 61"/>
                <a:gd name="T61" fmla="*/ 31 h 55"/>
                <a:gd name="T62" fmla="*/ 46 w 61"/>
                <a:gd name="T63" fmla="*/ 27 h 55"/>
                <a:gd name="T64" fmla="*/ 42 w 61"/>
                <a:gd name="T65" fmla="*/ 25 h 55"/>
                <a:gd name="T66" fmla="*/ 41 w 61"/>
                <a:gd name="T67" fmla="*/ 28 h 55"/>
                <a:gd name="T68" fmla="*/ 40 w 61"/>
                <a:gd name="T69" fmla="*/ 28 h 55"/>
                <a:gd name="T70" fmla="*/ 38 w 61"/>
                <a:gd name="T71" fmla="*/ 20 h 55"/>
                <a:gd name="T72" fmla="*/ 34 w 61"/>
                <a:gd name="T73" fmla="*/ 19 h 55"/>
                <a:gd name="T74" fmla="*/ 28 w 61"/>
                <a:gd name="T75" fmla="*/ 16 h 55"/>
                <a:gd name="T76" fmla="*/ 28 w 61"/>
                <a:gd name="T77" fmla="*/ 19 h 55"/>
                <a:gd name="T78" fmla="*/ 30 w 61"/>
                <a:gd name="T79" fmla="*/ 24 h 55"/>
                <a:gd name="T80" fmla="*/ 28 w 61"/>
                <a:gd name="T81" fmla="*/ 24 h 55"/>
                <a:gd name="T82" fmla="*/ 26 w 61"/>
                <a:gd name="T83" fmla="*/ 25 h 55"/>
                <a:gd name="T84" fmla="*/ 26 w 61"/>
                <a:gd name="T85" fmla="*/ 25 h 55"/>
                <a:gd name="T86" fmla="*/ 29 w 61"/>
                <a:gd name="T87" fmla="*/ 28 h 55"/>
                <a:gd name="T88" fmla="*/ 32 w 61"/>
                <a:gd name="T89" fmla="*/ 29 h 55"/>
                <a:gd name="T90" fmla="*/ 36 w 61"/>
                <a:gd name="T91" fmla="*/ 36 h 55"/>
                <a:gd name="T92" fmla="*/ 38 w 61"/>
                <a:gd name="T93" fmla="*/ 34 h 55"/>
                <a:gd name="T94" fmla="*/ 40 w 61"/>
                <a:gd name="T95" fmla="*/ 39 h 55"/>
                <a:gd name="T96" fmla="*/ 42 w 61"/>
                <a:gd name="T97" fmla="*/ 40 h 55"/>
                <a:gd name="T98" fmla="*/ 44 w 61"/>
                <a:gd name="T99" fmla="*/ 38 h 55"/>
                <a:gd name="T100" fmla="*/ 47 w 61"/>
                <a:gd name="T101" fmla="*/ 33 h 55"/>
                <a:gd name="T102" fmla="*/ 58 w 61"/>
                <a:gd name="T103" fmla="*/ 41 h 55"/>
                <a:gd name="T104" fmla="*/ 61 w 61"/>
                <a:gd name="T105" fmla="*/ 42 h 55"/>
                <a:gd name="T106" fmla="*/ 60 w 61"/>
                <a:gd name="T107" fmla="*/ 40 h 55"/>
                <a:gd name="T108" fmla="*/ 52 w 61"/>
                <a:gd name="T109" fmla="*/ 34 h 55"/>
                <a:gd name="T110" fmla="*/ 50 w 61"/>
                <a:gd name="T111" fmla="*/ 31 h 55"/>
                <a:gd name="T112" fmla="*/ 53 w 61"/>
                <a:gd name="T113" fmla="*/ 31 h 55"/>
                <a:gd name="T114" fmla="*/ 54 w 61"/>
                <a:gd name="T115" fmla="*/ 32 h 55"/>
                <a:gd name="T116" fmla="*/ 58 w 61"/>
                <a:gd name="T117" fmla="*/ 31 h 55"/>
                <a:gd name="T118" fmla="*/ 59 w 61"/>
                <a:gd name="T119" fmla="*/ 22 h 55"/>
                <a:gd name="T120" fmla="*/ 52 w 61"/>
                <a:gd name="T121" fmla="*/ 12 h 55"/>
                <a:gd name="T122" fmla="*/ 45 w 61"/>
                <a:gd name="T123" fmla="*/ 5 h 55"/>
                <a:gd name="T124" fmla="*/ 37 w 61"/>
                <a:gd name="T125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30" y="3"/>
                  </a:moveTo>
                  <a:cubicBezTo>
                    <a:pt x="26" y="6"/>
                    <a:pt x="24" y="10"/>
                    <a:pt x="23" y="15"/>
                  </a:cubicBezTo>
                  <a:cubicBezTo>
                    <a:pt x="23" y="16"/>
                    <a:pt x="22" y="18"/>
                    <a:pt x="22" y="19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1" y="19"/>
                    <a:pt x="20" y="19"/>
                    <a:pt x="20" y="18"/>
                  </a:cubicBezTo>
                  <a:cubicBezTo>
                    <a:pt x="18" y="17"/>
                    <a:pt x="18" y="15"/>
                    <a:pt x="17" y="12"/>
                  </a:cubicBezTo>
                  <a:cubicBezTo>
                    <a:pt x="17" y="12"/>
                    <a:pt x="17" y="11"/>
                    <a:pt x="18" y="10"/>
                  </a:cubicBezTo>
                  <a:cubicBezTo>
                    <a:pt x="18" y="9"/>
                    <a:pt x="18" y="8"/>
                    <a:pt x="19" y="8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8" y="3"/>
                    <a:pt x="18" y="3"/>
                    <a:pt x="17" y="2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4" y="2"/>
                    <a:pt x="14" y="2"/>
                  </a:cubicBezTo>
                  <a:cubicBezTo>
                    <a:pt x="13" y="3"/>
                    <a:pt x="13" y="3"/>
                    <a:pt x="13" y="4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6"/>
                    <a:pt x="11" y="5"/>
                    <a:pt x="11" y="4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5" y="3"/>
                    <a:pt x="3" y="3"/>
                    <a:pt x="1" y="6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4" y="10"/>
                    <a:pt x="4" y="10"/>
                    <a:pt x="5" y="11"/>
                  </a:cubicBezTo>
                  <a:cubicBezTo>
                    <a:pt x="6" y="12"/>
                    <a:pt x="8" y="13"/>
                    <a:pt x="9" y="15"/>
                  </a:cubicBezTo>
                  <a:cubicBezTo>
                    <a:pt x="9" y="15"/>
                    <a:pt x="10" y="16"/>
                    <a:pt x="10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10" y="19"/>
                    <a:pt x="10" y="20"/>
                    <a:pt x="9" y="21"/>
                  </a:cubicBezTo>
                  <a:cubicBezTo>
                    <a:pt x="9" y="22"/>
                    <a:pt x="9" y="23"/>
                    <a:pt x="10" y="24"/>
                  </a:cubicBezTo>
                  <a:cubicBezTo>
                    <a:pt x="11" y="25"/>
                    <a:pt x="14" y="26"/>
                    <a:pt x="15" y="25"/>
                  </a:cubicBezTo>
                  <a:cubicBezTo>
                    <a:pt x="16" y="24"/>
                    <a:pt x="16" y="24"/>
                    <a:pt x="16" y="25"/>
                  </a:cubicBezTo>
                  <a:cubicBezTo>
                    <a:pt x="17" y="26"/>
                    <a:pt x="18" y="28"/>
                    <a:pt x="19" y="30"/>
                  </a:cubicBezTo>
                  <a:cubicBezTo>
                    <a:pt x="20" y="31"/>
                    <a:pt x="20" y="33"/>
                    <a:pt x="21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20" y="39"/>
                    <a:pt x="21" y="41"/>
                    <a:pt x="22" y="43"/>
                  </a:cubicBezTo>
                  <a:cubicBezTo>
                    <a:pt x="23" y="44"/>
                    <a:pt x="24" y="46"/>
                    <a:pt x="25" y="46"/>
                  </a:cubicBezTo>
                  <a:cubicBezTo>
                    <a:pt x="28" y="48"/>
                    <a:pt x="30" y="49"/>
                    <a:pt x="32" y="51"/>
                  </a:cubicBezTo>
                  <a:cubicBezTo>
                    <a:pt x="34" y="52"/>
                    <a:pt x="37" y="53"/>
                    <a:pt x="39" y="54"/>
                  </a:cubicBezTo>
                  <a:cubicBezTo>
                    <a:pt x="39" y="54"/>
                    <a:pt x="39" y="55"/>
                    <a:pt x="40" y="54"/>
                  </a:cubicBezTo>
                  <a:cubicBezTo>
                    <a:pt x="41" y="54"/>
                    <a:pt x="42" y="54"/>
                    <a:pt x="43" y="5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4" y="53"/>
                    <a:pt x="45" y="52"/>
                    <a:pt x="45" y="52"/>
                  </a:cubicBezTo>
                  <a:cubicBezTo>
                    <a:pt x="46" y="51"/>
                    <a:pt x="46" y="50"/>
                    <a:pt x="46" y="50"/>
                  </a:cubicBezTo>
                  <a:cubicBezTo>
                    <a:pt x="44" y="49"/>
                    <a:pt x="43" y="47"/>
                    <a:pt x="41" y="47"/>
                  </a:cubicBezTo>
                  <a:cubicBezTo>
                    <a:pt x="40" y="47"/>
                    <a:pt x="39" y="46"/>
                    <a:pt x="38" y="46"/>
                  </a:cubicBezTo>
                  <a:cubicBezTo>
                    <a:pt x="35" y="45"/>
                    <a:pt x="33" y="43"/>
                    <a:pt x="31" y="42"/>
                  </a:cubicBezTo>
                  <a:cubicBezTo>
                    <a:pt x="29" y="41"/>
                    <a:pt x="28" y="40"/>
                    <a:pt x="27" y="40"/>
                  </a:cubicBezTo>
                  <a:cubicBezTo>
                    <a:pt x="26" y="39"/>
                    <a:pt x="26" y="38"/>
                    <a:pt x="27" y="37"/>
                  </a:cubicBezTo>
                  <a:cubicBezTo>
                    <a:pt x="27" y="37"/>
                    <a:pt x="27" y="37"/>
                    <a:pt x="27" y="36"/>
                  </a:cubicBezTo>
                  <a:cubicBezTo>
                    <a:pt x="28" y="35"/>
                    <a:pt x="28" y="34"/>
                    <a:pt x="27" y="33"/>
                  </a:cubicBezTo>
                  <a:cubicBezTo>
                    <a:pt x="27" y="32"/>
                    <a:pt x="27" y="30"/>
                    <a:pt x="27" y="29"/>
                  </a:cubicBezTo>
                  <a:cubicBezTo>
                    <a:pt x="26" y="27"/>
                    <a:pt x="26" y="26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4"/>
                    <a:pt x="26" y="23"/>
                  </a:cubicBezTo>
                  <a:cubicBezTo>
                    <a:pt x="26" y="23"/>
                    <a:pt x="26" y="22"/>
                    <a:pt x="26" y="22"/>
                  </a:cubicBezTo>
                  <a:cubicBezTo>
                    <a:pt x="26" y="20"/>
                    <a:pt x="26" y="18"/>
                    <a:pt x="27" y="17"/>
                  </a:cubicBezTo>
                  <a:cubicBezTo>
                    <a:pt x="27" y="13"/>
                    <a:pt x="29" y="9"/>
                    <a:pt x="32" y="6"/>
                  </a:cubicBezTo>
                  <a:cubicBezTo>
                    <a:pt x="35" y="4"/>
                    <a:pt x="37" y="4"/>
                    <a:pt x="40" y="6"/>
                  </a:cubicBezTo>
                  <a:cubicBezTo>
                    <a:pt x="41" y="7"/>
                    <a:pt x="43" y="9"/>
                    <a:pt x="44" y="10"/>
                  </a:cubicBezTo>
                  <a:cubicBezTo>
                    <a:pt x="45" y="10"/>
                    <a:pt x="45" y="11"/>
                    <a:pt x="46" y="12"/>
                  </a:cubicBezTo>
                  <a:cubicBezTo>
                    <a:pt x="48" y="15"/>
                    <a:pt x="50" y="17"/>
                    <a:pt x="52" y="20"/>
                  </a:cubicBezTo>
                  <a:cubicBezTo>
                    <a:pt x="53" y="21"/>
                    <a:pt x="54" y="23"/>
                    <a:pt x="54" y="25"/>
                  </a:cubicBezTo>
                  <a:cubicBezTo>
                    <a:pt x="55" y="26"/>
                    <a:pt x="55" y="26"/>
                    <a:pt x="54" y="27"/>
                  </a:cubicBezTo>
                  <a:cubicBezTo>
                    <a:pt x="53" y="29"/>
                    <a:pt x="51" y="30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8" y="30"/>
                    <a:pt x="47" y="29"/>
                    <a:pt x="47" y="28"/>
                  </a:cubicBezTo>
                  <a:cubicBezTo>
                    <a:pt x="46" y="28"/>
                    <a:pt x="46" y="27"/>
                    <a:pt x="46" y="27"/>
                  </a:cubicBezTo>
                  <a:cubicBezTo>
                    <a:pt x="46" y="26"/>
                    <a:pt x="45" y="26"/>
                    <a:pt x="45" y="26"/>
                  </a:cubicBezTo>
                  <a:cubicBezTo>
                    <a:pt x="44" y="25"/>
                    <a:pt x="43" y="25"/>
                    <a:pt x="42" y="25"/>
                  </a:cubicBezTo>
                  <a:cubicBezTo>
                    <a:pt x="42" y="25"/>
                    <a:pt x="40" y="26"/>
                    <a:pt x="41" y="27"/>
                  </a:cubicBezTo>
                  <a:cubicBezTo>
                    <a:pt x="41" y="27"/>
                    <a:pt x="41" y="28"/>
                    <a:pt x="41" y="28"/>
                  </a:cubicBezTo>
                  <a:cubicBezTo>
                    <a:pt x="41" y="28"/>
                    <a:pt x="41" y="29"/>
                    <a:pt x="41" y="29"/>
                  </a:cubicBezTo>
                  <a:cubicBezTo>
                    <a:pt x="41" y="29"/>
                    <a:pt x="40" y="29"/>
                    <a:pt x="40" y="28"/>
                  </a:cubicBezTo>
                  <a:cubicBezTo>
                    <a:pt x="40" y="26"/>
                    <a:pt x="39" y="24"/>
                    <a:pt x="39" y="22"/>
                  </a:cubicBezTo>
                  <a:cubicBezTo>
                    <a:pt x="39" y="21"/>
                    <a:pt x="39" y="21"/>
                    <a:pt x="38" y="20"/>
                  </a:cubicBezTo>
                  <a:cubicBezTo>
                    <a:pt x="37" y="19"/>
                    <a:pt x="36" y="19"/>
                    <a:pt x="35" y="20"/>
                  </a:cubicBezTo>
                  <a:cubicBezTo>
                    <a:pt x="35" y="20"/>
                    <a:pt x="34" y="20"/>
                    <a:pt x="34" y="19"/>
                  </a:cubicBezTo>
                  <a:cubicBezTo>
                    <a:pt x="34" y="18"/>
                    <a:pt x="33" y="17"/>
                    <a:pt x="32" y="16"/>
                  </a:cubicBezTo>
                  <a:cubicBezTo>
                    <a:pt x="31" y="15"/>
                    <a:pt x="29" y="15"/>
                    <a:pt x="28" y="16"/>
                  </a:cubicBezTo>
                  <a:cubicBezTo>
                    <a:pt x="27" y="16"/>
                    <a:pt x="27" y="16"/>
                    <a:pt x="27" y="17"/>
                  </a:cubicBezTo>
                  <a:cubicBezTo>
                    <a:pt x="27" y="17"/>
                    <a:pt x="28" y="18"/>
                    <a:pt x="28" y="19"/>
                  </a:cubicBezTo>
                  <a:cubicBezTo>
                    <a:pt x="29" y="20"/>
                    <a:pt x="30" y="21"/>
                    <a:pt x="30" y="22"/>
                  </a:cubicBezTo>
                  <a:cubicBezTo>
                    <a:pt x="30" y="23"/>
                    <a:pt x="30" y="24"/>
                    <a:pt x="30" y="24"/>
                  </a:cubicBezTo>
                  <a:cubicBezTo>
                    <a:pt x="29" y="24"/>
                    <a:pt x="29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3"/>
                    <a:pt x="27" y="24"/>
                    <a:pt x="27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6"/>
                    <a:pt x="27" y="27"/>
                    <a:pt x="27" y="28"/>
                  </a:cubicBezTo>
                  <a:cubicBezTo>
                    <a:pt x="28" y="28"/>
                    <a:pt x="28" y="28"/>
                    <a:pt x="29" y="28"/>
                  </a:cubicBezTo>
                  <a:cubicBezTo>
                    <a:pt x="29" y="29"/>
                    <a:pt x="30" y="29"/>
                    <a:pt x="31" y="28"/>
                  </a:cubicBezTo>
                  <a:cubicBezTo>
                    <a:pt x="31" y="28"/>
                    <a:pt x="32" y="29"/>
                    <a:pt x="32" y="29"/>
                  </a:cubicBezTo>
                  <a:cubicBezTo>
                    <a:pt x="33" y="31"/>
                    <a:pt x="33" y="33"/>
                    <a:pt x="34" y="35"/>
                  </a:cubicBezTo>
                  <a:cubicBezTo>
                    <a:pt x="34" y="35"/>
                    <a:pt x="35" y="36"/>
                    <a:pt x="36" y="36"/>
                  </a:cubicBezTo>
                  <a:cubicBezTo>
                    <a:pt x="37" y="35"/>
                    <a:pt x="37" y="35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9" y="34"/>
                    <a:pt x="39" y="35"/>
                  </a:cubicBezTo>
                  <a:cubicBezTo>
                    <a:pt x="39" y="36"/>
                    <a:pt x="40" y="38"/>
                    <a:pt x="40" y="39"/>
                  </a:cubicBezTo>
                  <a:cubicBezTo>
                    <a:pt x="41" y="39"/>
                    <a:pt x="41" y="40"/>
                    <a:pt x="41" y="40"/>
                  </a:cubicBezTo>
                  <a:cubicBezTo>
                    <a:pt x="41" y="40"/>
                    <a:pt x="42" y="40"/>
                    <a:pt x="42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39"/>
                    <a:pt x="44" y="38"/>
                    <a:pt x="44" y="38"/>
                  </a:cubicBezTo>
                  <a:cubicBezTo>
                    <a:pt x="45" y="36"/>
                    <a:pt x="45" y="35"/>
                    <a:pt x="45" y="34"/>
                  </a:cubicBezTo>
                  <a:cubicBezTo>
                    <a:pt x="46" y="33"/>
                    <a:pt x="46" y="33"/>
                    <a:pt x="47" y="33"/>
                  </a:cubicBezTo>
                  <a:cubicBezTo>
                    <a:pt x="48" y="34"/>
                    <a:pt x="49" y="35"/>
                    <a:pt x="50" y="36"/>
                  </a:cubicBezTo>
                  <a:cubicBezTo>
                    <a:pt x="53" y="38"/>
                    <a:pt x="56" y="39"/>
                    <a:pt x="58" y="41"/>
                  </a:cubicBezTo>
                  <a:cubicBezTo>
                    <a:pt x="59" y="41"/>
                    <a:pt x="60" y="42"/>
                    <a:pt x="60" y="42"/>
                  </a:cubicBezTo>
                  <a:cubicBezTo>
                    <a:pt x="60" y="42"/>
                    <a:pt x="61" y="42"/>
                    <a:pt x="61" y="42"/>
                  </a:cubicBezTo>
                  <a:cubicBezTo>
                    <a:pt x="61" y="42"/>
                    <a:pt x="61" y="41"/>
                    <a:pt x="61" y="41"/>
                  </a:cubicBezTo>
                  <a:cubicBezTo>
                    <a:pt x="61" y="41"/>
                    <a:pt x="60" y="40"/>
                    <a:pt x="60" y="40"/>
                  </a:cubicBezTo>
                  <a:cubicBezTo>
                    <a:pt x="59" y="39"/>
                    <a:pt x="54" y="36"/>
                    <a:pt x="53" y="35"/>
                  </a:cubicBezTo>
                  <a:cubicBezTo>
                    <a:pt x="53" y="35"/>
                    <a:pt x="53" y="34"/>
                    <a:pt x="52" y="34"/>
                  </a:cubicBezTo>
                  <a:cubicBezTo>
                    <a:pt x="52" y="33"/>
                    <a:pt x="51" y="33"/>
                    <a:pt x="50" y="32"/>
                  </a:cubicBezTo>
                  <a:cubicBezTo>
                    <a:pt x="50" y="32"/>
                    <a:pt x="50" y="32"/>
                    <a:pt x="50" y="31"/>
                  </a:cubicBezTo>
                  <a:cubicBezTo>
                    <a:pt x="51" y="31"/>
                    <a:pt x="51" y="31"/>
                    <a:pt x="52" y="31"/>
                  </a:cubicBezTo>
                  <a:cubicBezTo>
                    <a:pt x="52" y="31"/>
                    <a:pt x="52" y="30"/>
                    <a:pt x="53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4" y="31"/>
                    <a:pt x="54" y="32"/>
                  </a:cubicBezTo>
                  <a:cubicBezTo>
                    <a:pt x="53" y="32"/>
                    <a:pt x="54" y="32"/>
                    <a:pt x="54" y="32"/>
                  </a:cubicBezTo>
                  <a:cubicBezTo>
                    <a:pt x="56" y="32"/>
                    <a:pt x="57" y="32"/>
                    <a:pt x="58" y="31"/>
                  </a:cubicBezTo>
                  <a:cubicBezTo>
                    <a:pt x="59" y="30"/>
                    <a:pt x="60" y="28"/>
                    <a:pt x="60" y="27"/>
                  </a:cubicBezTo>
                  <a:cubicBezTo>
                    <a:pt x="59" y="25"/>
                    <a:pt x="59" y="24"/>
                    <a:pt x="59" y="22"/>
                  </a:cubicBezTo>
                  <a:cubicBezTo>
                    <a:pt x="58" y="21"/>
                    <a:pt x="57" y="20"/>
                    <a:pt x="56" y="18"/>
                  </a:cubicBezTo>
                  <a:cubicBezTo>
                    <a:pt x="55" y="16"/>
                    <a:pt x="53" y="14"/>
                    <a:pt x="52" y="12"/>
                  </a:cubicBezTo>
                  <a:cubicBezTo>
                    <a:pt x="51" y="11"/>
                    <a:pt x="50" y="10"/>
                    <a:pt x="49" y="8"/>
                  </a:cubicBezTo>
                  <a:cubicBezTo>
                    <a:pt x="47" y="7"/>
                    <a:pt x="46" y="6"/>
                    <a:pt x="45" y="5"/>
                  </a:cubicBezTo>
                  <a:cubicBezTo>
                    <a:pt x="44" y="4"/>
                    <a:pt x="43" y="4"/>
                    <a:pt x="43" y="3"/>
                  </a:cubicBezTo>
                  <a:cubicBezTo>
                    <a:pt x="41" y="2"/>
                    <a:pt x="39" y="1"/>
                    <a:pt x="37" y="1"/>
                  </a:cubicBezTo>
                  <a:cubicBezTo>
                    <a:pt x="34" y="0"/>
                    <a:pt x="32" y="1"/>
                    <a:pt x="30" y="3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57" name="íSḷîḍè">
              <a:extLst>
                <a:ext uri="{FF2B5EF4-FFF2-40B4-BE49-F238E27FC236}">
                  <a16:creationId xmlns:a16="http://schemas.microsoft.com/office/drawing/2014/main" id="{3331099C-8E8C-4061-A606-42A5E1AA1BD9}"/>
                </a:ext>
              </a:extLst>
            </p:cNvPr>
            <p:cNvSpPr/>
            <p:nvPr/>
          </p:nvSpPr>
          <p:spPr bwMode="auto">
            <a:xfrm>
              <a:off x="2443163" y="2686051"/>
              <a:ext cx="158750" cy="206375"/>
            </a:xfrm>
            <a:custGeom>
              <a:avLst/>
              <a:gdLst>
                <a:gd name="T0" fmla="*/ 25 w 44"/>
                <a:gd name="T1" fmla="*/ 1 h 57"/>
                <a:gd name="T2" fmla="*/ 20 w 44"/>
                <a:gd name="T3" fmla="*/ 7 h 57"/>
                <a:gd name="T4" fmla="*/ 7 w 44"/>
                <a:gd name="T5" fmla="*/ 27 h 57"/>
                <a:gd name="T6" fmla="*/ 2 w 44"/>
                <a:gd name="T7" fmla="*/ 36 h 57"/>
                <a:gd name="T8" fmla="*/ 1 w 44"/>
                <a:gd name="T9" fmla="*/ 41 h 57"/>
                <a:gd name="T10" fmla="*/ 5 w 44"/>
                <a:gd name="T11" fmla="*/ 42 h 57"/>
                <a:gd name="T12" fmla="*/ 12 w 44"/>
                <a:gd name="T13" fmla="*/ 28 h 57"/>
                <a:gd name="T14" fmla="*/ 16 w 44"/>
                <a:gd name="T15" fmla="*/ 21 h 57"/>
                <a:gd name="T16" fmla="*/ 17 w 44"/>
                <a:gd name="T17" fmla="*/ 22 h 57"/>
                <a:gd name="T18" fmla="*/ 17 w 44"/>
                <a:gd name="T19" fmla="*/ 40 h 57"/>
                <a:gd name="T20" fmla="*/ 22 w 44"/>
                <a:gd name="T21" fmla="*/ 43 h 57"/>
                <a:gd name="T22" fmla="*/ 22 w 44"/>
                <a:gd name="T23" fmla="*/ 39 h 57"/>
                <a:gd name="T24" fmla="*/ 22 w 44"/>
                <a:gd name="T25" fmla="*/ 37 h 57"/>
                <a:gd name="T26" fmla="*/ 21 w 44"/>
                <a:gd name="T27" fmla="*/ 33 h 57"/>
                <a:gd name="T28" fmla="*/ 26 w 44"/>
                <a:gd name="T29" fmla="*/ 23 h 57"/>
                <a:gd name="T30" fmla="*/ 27 w 44"/>
                <a:gd name="T31" fmla="*/ 23 h 57"/>
                <a:gd name="T32" fmla="*/ 23 w 44"/>
                <a:gd name="T33" fmla="*/ 35 h 57"/>
                <a:gd name="T34" fmla="*/ 26 w 44"/>
                <a:gd name="T35" fmla="*/ 40 h 57"/>
                <a:gd name="T36" fmla="*/ 27 w 44"/>
                <a:gd name="T37" fmla="*/ 40 h 57"/>
                <a:gd name="T38" fmla="*/ 30 w 44"/>
                <a:gd name="T39" fmla="*/ 45 h 57"/>
                <a:gd name="T40" fmla="*/ 25 w 44"/>
                <a:gd name="T41" fmla="*/ 51 h 57"/>
                <a:gd name="T42" fmla="*/ 24 w 44"/>
                <a:gd name="T43" fmla="*/ 54 h 57"/>
                <a:gd name="T44" fmla="*/ 28 w 44"/>
                <a:gd name="T45" fmla="*/ 57 h 57"/>
                <a:gd name="T46" fmla="*/ 31 w 44"/>
                <a:gd name="T47" fmla="*/ 51 h 57"/>
                <a:gd name="T48" fmla="*/ 33 w 44"/>
                <a:gd name="T49" fmla="*/ 51 h 57"/>
                <a:gd name="T50" fmla="*/ 35 w 44"/>
                <a:gd name="T51" fmla="*/ 54 h 57"/>
                <a:gd name="T52" fmla="*/ 38 w 44"/>
                <a:gd name="T53" fmla="*/ 53 h 57"/>
                <a:gd name="T54" fmla="*/ 39 w 44"/>
                <a:gd name="T55" fmla="*/ 52 h 57"/>
                <a:gd name="T56" fmla="*/ 39 w 44"/>
                <a:gd name="T57" fmla="*/ 49 h 57"/>
                <a:gd name="T58" fmla="*/ 36 w 44"/>
                <a:gd name="T59" fmla="*/ 44 h 57"/>
                <a:gd name="T60" fmla="*/ 40 w 44"/>
                <a:gd name="T61" fmla="*/ 40 h 57"/>
                <a:gd name="T62" fmla="*/ 40 w 44"/>
                <a:gd name="T63" fmla="*/ 44 h 57"/>
                <a:gd name="T64" fmla="*/ 40 w 44"/>
                <a:gd name="T65" fmla="*/ 44 h 57"/>
                <a:gd name="T66" fmla="*/ 42 w 44"/>
                <a:gd name="T67" fmla="*/ 42 h 57"/>
                <a:gd name="T68" fmla="*/ 40 w 44"/>
                <a:gd name="T69" fmla="*/ 35 h 57"/>
                <a:gd name="T70" fmla="*/ 33 w 44"/>
                <a:gd name="T71" fmla="*/ 40 h 57"/>
                <a:gd name="T72" fmla="*/ 30 w 44"/>
                <a:gd name="T73" fmla="*/ 36 h 57"/>
                <a:gd name="T74" fmla="*/ 32 w 44"/>
                <a:gd name="T75" fmla="*/ 32 h 57"/>
                <a:gd name="T76" fmla="*/ 29 w 44"/>
                <a:gd name="T77" fmla="*/ 27 h 57"/>
                <a:gd name="T78" fmla="*/ 28 w 44"/>
                <a:gd name="T79" fmla="*/ 21 h 57"/>
                <a:gd name="T80" fmla="*/ 23 w 44"/>
                <a:gd name="T81" fmla="*/ 20 h 57"/>
                <a:gd name="T82" fmla="*/ 19 w 44"/>
                <a:gd name="T83" fmla="*/ 28 h 57"/>
                <a:gd name="T84" fmla="*/ 18 w 44"/>
                <a:gd name="T85" fmla="*/ 33 h 57"/>
                <a:gd name="T86" fmla="*/ 17 w 44"/>
                <a:gd name="T87" fmla="*/ 33 h 57"/>
                <a:gd name="T88" fmla="*/ 17 w 44"/>
                <a:gd name="T89" fmla="*/ 27 h 57"/>
                <a:gd name="T90" fmla="*/ 20 w 44"/>
                <a:gd name="T91" fmla="*/ 18 h 57"/>
                <a:gd name="T92" fmla="*/ 26 w 44"/>
                <a:gd name="T93" fmla="*/ 11 h 57"/>
                <a:gd name="T94" fmla="*/ 32 w 44"/>
                <a:gd name="T95" fmla="*/ 6 h 57"/>
                <a:gd name="T96" fmla="*/ 30 w 44"/>
                <a:gd name="T97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" h="57">
                  <a:moveTo>
                    <a:pt x="30" y="1"/>
                  </a:moveTo>
                  <a:cubicBezTo>
                    <a:pt x="29" y="0"/>
                    <a:pt x="27" y="0"/>
                    <a:pt x="25" y="1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3" y="4"/>
                    <a:pt x="22" y="6"/>
                    <a:pt x="20" y="7"/>
                  </a:cubicBezTo>
                  <a:cubicBezTo>
                    <a:pt x="19" y="9"/>
                    <a:pt x="18" y="11"/>
                    <a:pt x="16" y="13"/>
                  </a:cubicBezTo>
                  <a:cubicBezTo>
                    <a:pt x="15" y="14"/>
                    <a:pt x="8" y="26"/>
                    <a:pt x="7" y="27"/>
                  </a:cubicBezTo>
                  <a:cubicBezTo>
                    <a:pt x="6" y="29"/>
                    <a:pt x="5" y="30"/>
                    <a:pt x="4" y="32"/>
                  </a:cubicBezTo>
                  <a:cubicBezTo>
                    <a:pt x="4" y="33"/>
                    <a:pt x="3" y="35"/>
                    <a:pt x="2" y="36"/>
                  </a:cubicBezTo>
                  <a:cubicBezTo>
                    <a:pt x="1" y="37"/>
                    <a:pt x="1" y="39"/>
                    <a:pt x="0" y="40"/>
                  </a:cubicBezTo>
                  <a:cubicBezTo>
                    <a:pt x="0" y="41"/>
                    <a:pt x="0" y="41"/>
                    <a:pt x="1" y="41"/>
                  </a:cubicBezTo>
                  <a:cubicBezTo>
                    <a:pt x="1" y="42"/>
                    <a:pt x="2" y="43"/>
                    <a:pt x="3" y="43"/>
                  </a:cubicBezTo>
                  <a:cubicBezTo>
                    <a:pt x="4" y="43"/>
                    <a:pt x="5" y="43"/>
                    <a:pt x="5" y="42"/>
                  </a:cubicBezTo>
                  <a:cubicBezTo>
                    <a:pt x="6" y="40"/>
                    <a:pt x="7" y="38"/>
                    <a:pt x="8" y="36"/>
                  </a:cubicBezTo>
                  <a:cubicBezTo>
                    <a:pt x="10" y="33"/>
                    <a:pt x="10" y="31"/>
                    <a:pt x="12" y="28"/>
                  </a:cubicBezTo>
                  <a:cubicBezTo>
                    <a:pt x="12" y="28"/>
                    <a:pt x="12" y="27"/>
                    <a:pt x="13" y="27"/>
                  </a:cubicBezTo>
                  <a:cubicBezTo>
                    <a:pt x="14" y="25"/>
                    <a:pt x="15" y="23"/>
                    <a:pt x="1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6" y="26"/>
                    <a:pt x="15" y="30"/>
                    <a:pt x="15" y="34"/>
                  </a:cubicBezTo>
                  <a:cubicBezTo>
                    <a:pt x="15" y="36"/>
                    <a:pt x="16" y="38"/>
                    <a:pt x="17" y="40"/>
                  </a:cubicBezTo>
                  <a:cubicBezTo>
                    <a:pt x="18" y="41"/>
                    <a:pt x="18" y="43"/>
                    <a:pt x="20" y="43"/>
                  </a:cubicBezTo>
                  <a:cubicBezTo>
                    <a:pt x="20" y="44"/>
                    <a:pt x="21" y="44"/>
                    <a:pt x="22" y="43"/>
                  </a:cubicBezTo>
                  <a:cubicBezTo>
                    <a:pt x="22" y="43"/>
                    <a:pt x="22" y="43"/>
                    <a:pt x="22" y="42"/>
                  </a:cubicBezTo>
                  <a:cubicBezTo>
                    <a:pt x="22" y="41"/>
                    <a:pt x="22" y="40"/>
                    <a:pt x="22" y="39"/>
                  </a:cubicBezTo>
                  <a:cubicBezTo>
                    <a:pt x="22" y="39"/>
                    <a:pt x="22" y="39"/>
                    <a:pt x="22" y="38"/>
                  </a:cubicBezTo>
                  <a:cubicBezTo>
                    <a:pt x="22" y="38"/>
                    <a:pt x="22" y="37"/>
                    <a:pt x="22" y="37"/>
                  </a:cubicBezTo>
                  <a:cubicBezTo>
                    <a:pt x="22" y="36"/>
                    <a:pt x="22" y="36"/>
                    <a:pt x="22" y="35"/>
                  </a:cubicBezTo>
                  <a:cubicBezTo>
                    <a:pt x="22" y="35"/>
                    <a:pt x="21" y="34"/>
                    <a:pt x="21" y="33"/>
                  </a:cubicBezTo>
                  <a:cubicBezTo>
                    <a:pt x="22" y="31"/>
                    <a:pt x="22" y="28"/>
                    <a:pt x="24" y="26"/>
                  </a:cubicBezTo>
                  <a:cubicBezTo>
                    <a:pt x="24" y="25"/>
                    <a:pt x="25" y="23"/>
                    <a:pt x="26" y="23"/>
                  </a:cubicBezTo>
                  <a:cubicBezTo>
                    <a:pt x="26" y="22"/>
                    <a:pt x="27" y="22"/>
                    <a:pt x="27" y="22"/>
                  </a:cubicBezTo>
                  <a:cubicBezTo>
                    <a:pt x="27" y="22"/>
                    <a:pt x="27" y="23"/>
                    <a:pt x="27" y="23"/>
                  </a:cubicBezTo>
                  <a:cubicBezTo>
                    <a:pt x="27" y="26"/>
                    <a:pt x="26" y="28"/>
                    <a:pt x="25" y="30"/>
                  </a:cubicBezTo>
                  <a:cubicBezTo>
                    <a:pt x="25" y="32"/>
                    <a:pt x="24" y="33"/>
                    <a:pt x="23" y="35"/>
                  </a:cubicBezTo>
                  <a:cubicBezTo>
                    <a:pt x="22" y="37"/>
                    <a:pt x="23" y="38"/>
                    <a:pt x="24" y="40"/>
                  </a:cubicBezTo>
                  <a:cubicBezTo>
                    <a:pt x="24" y="41"/>
                    <a:pt x="26" y="41"/>
                    <a:pt x="26" y="40"/>
                  </a:cubicBezTo>
                  <a:cubicBezTo>
                    <a:pt x="26" y="40"/>
                    <a:pt x="26" y="40"/>
                    <a:pt x="27" y="40"/>
                  </a:cubicBezTo>
                  <a:cubicBezTo>
                    <a:pt x="27" y="39"/>
                    <a:pt x="27" y="39"/>
                    <a:pt x="27" y="40"/>
                  </a:cubicBezTo>
                  <a:cubicBezTo>
                    <a:pt x="28" y="41"/>
                    <a:pt x="29" y="43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29" y="47"/>
                    <a:pt x="28" y="49"/>
                    <a:pt x="27" y="51"/>
                  </a:cubicBezTo>
                  <a:cubicBezTo>
                    <a:pt x="27" y="51"/>
                    <a:pt x="26" y="52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2"/>
                    <a:pt x="24" y="53"/>
                    <a:pt x="24" y="54"/>
                  </a:cubicBezTo>
                  <a:cubicBezTo>
                    <a:pt x="25" y="54"/>
                    <a:pt x="25" y="54"/>
                    <a:pt x="25" y="55"/>
                  </a:cubicBezTo>
                  <a:cubicBezTo>
                    <a:pt x="25" y="56"/>
                    <a:pt x="26" y="57"/>
                    <a:pt x="28" y="57"/>
                  </a:cubicBezTo>
                  <a:cubicBezTo>
                    <a:pt x="29" y="57"/>
                    <a:pt x="29" y="57"/>
                    <a:pt x="30" y="55"/>
                  </a:cubicBezTo>
                  <a:cubicBezTo>
                    <a:pt x="31" y="54"/>
                    <a:pt x="31" y="52"/>
                    <a:pt x="31" y="51"/>
                  </a:cubicBezTo>
                  <a:cubicBezTo>
                    <a:pt x="32" y="51"/>
                    <a:pt x="32" y="50"/>
                    <a:pt x="32" y="50"/>
                  </a:cubicBezTo>
                  <a:cubicBezTo>
                    <a:pt x="32" y="50"/>
                    <a:pt x="33" y="51"/>
                    <a:pt x="33" y="51"/>
                  </a:cubicBezTo>
                  <a:cubicBezTo>
                    <a:pt x="33" y="52"/>
                    <a:pt x="34" y="53"/>
                    <a:pt x="35" y="53"/>
                  </a:cubicBezTo>
                  <a:cubicBezTo>
                    <a:pt x="35" y="53"/>
                    <a:pt x="35" y="54"/>
                    <a:pt x="35" y="54"/>
                  </a:cubicBezTo>
                  <a:cubicBezTo>
                    <a:pt x="36" y="54"/>
                    <a:pt x="37" y="54"/>
                    <a:pt x="37" y="54"/>
                  </a:cubicBezTo>
                  <a:cubicBezTo>
                    <a:pt x="38" y="54"/>
                    <a:pt x="38" y="54"/>
                    <a:pt x="38" y="53"/>
                  </a:cubicBezTo>
                  <a:cubicBezTo>
                    <a:pt x="38" y="53"/>
                    <a:pt x="39" y="53"/>
                    <a:pt x="39" y="53"/>
                  </a:cubicBezTo>
                  <a:cubicBezTo>
                    <a:pt x="39" y="53"/>
                    <a:pt x="39" y="52"/>
                    <a:pt x="39" y="52"/>
                  </a:cubicBezTo>
                  <a:cubicBezTo>
                    <a:pt x="39" y="51"/>
                    <a:pt x="39" y="51"/>
                    <a:pt x="39" y="50"/>
                  </a:cubicBezTo>
                  <a:cubicBezTo>
                    <a:pt x="40" y="50"/>
                    <a:pt x="39" y="49"/>
                    <a:pt x="39" y="49"/>
                  </a:cubicBezTo>
                  <a:cubicBezTo>
                    <a:pt x="38" y="48"/>
                    <a:pt x="37" y="47"/>
                    <a:pt x="36" y="45"/>
                  </a:cubicBezTo>
                  <a:cubicBezTo>
                    <a:pt x="35" y="45"/>
                    <a:pt x="35" y="44"/>
                    <a:pt x="36" y="44"/>
                  </a:cubicBezTo>
                  <a:cubicBezTo>
                    <a:pt x="37" y="42"/>
                    <a:pt x="38" y="41"/>
                    <a:pt x="39" y="41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1" y="40"/>
                    <a:pt x="41" y="41"/>
                    <a:pt x="41" y="42"/>
                  </a:cubicBezTo>
                  <a:cubicBezTo>
                    <a:pt x="40" y="42"/>
                    <a:pt x="40" y="44"/>
                    <a:pt x="40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41" y="43"/>
                    <a:pt x="41" y="43"/>
                  </a:cubicBezTo>
                  <a:cubicBezTo>
                    <a:pt x="41" y="43"/>
                    <a:pt x="42" y="43"/>
                    <a:pt x="42" y="42"/>
                  </a:cubicBezTo>
                  <a:cubicBezTo>
                    <a:pt x="43" y="41"/>
                    <a:pt x="44" y="40"/>
                    <a:pt x="44" y="38"/>
                  </a:cubicBezTo>
                  <a:cubicBezTo>
                    <a:pt x="44" y="36"/>
                    <a:pt x="42" y="35"/>
                    <a:pt x="40" y="35"/>
                  </a:cubicBezTo>
                  <a:cubicBezTo>
                    <a:pt x="39" y="35"/>
                    <a:pt x="37" y="36"/>
                    <a:pt x="36" y="37"/>
                  </a:cubicBezTo>
                  <a:cubicBezTo>
                    <a:pt x="35" y="38"/>
                    <a:pt x="34" y="39"/>
                    <a:pt x="33" y="40"/>
                  </a:cubicBezTo>
                  <a:cubicBezTo>
                    <a:pt x="33" y="41"/>
                    <a:pt x="32" y="41"/>
                    <a:pt x="32" y="40"/>
                  </a:cubicBezTo>
                  <a:cubicBezTo>
                    <a:pt x="32" y="39"/>
                    <a:pt x="31" y="37"/>
                    <a:pt x="30" y="36"/>
                  </a:cubicBezTo>
                  <a:cubicBezTo>
                    <a:pt x="30" y="36"/>
                    <a:pt x="30" y="35"/>
                    <a:pt x="31" y="35"/>
                  </a:cubicBezTo>
                  <a:cubicBezTo>
                    <a:pt x="31" y="34"/>
                    <a:pt x="32" y="33"/>
                    <a:pt x="32" y="32"/>
                  </a:cubicBezTo>
                  <a:cubicBezTo>
                    <a:pt x="31" y="31"/>
                    <a:pt x="31" y="30"/>
                    <a:pt x="30" y="29"/>
                  </a:cubicBezTo>
                  <a:cubicBezTo>
                    <a:pt x="29" y="29"/>
                    <a:pt x="29" y="28"/>
                    <a:pt x="29" y="27"/>
                  </a:cubicBezTo>
                  <a:cubicBezTo>
                    <a:pt x="29" y="26"/>
                    <a:pt x="29" y="25"/>
                    <a:pt x="29" y="24"/>
                  </a:cubicBezTo>
                  <a:cubicBezTo>
                    <a:pt x="28" y="23"/>
                    <a:pt x="28" y="22"/>
                    <a:pt x="28" y="21"/>
                  </a:cubicBezTo>
                  <a:cubicBezTo>
                    <a:pt x="28" y="20"/>
                    <a:pt x="27" y="19"/>
                    <a:pt x="26" y="19"/>
                  </a:cubicBezTo>
                  <a:cubicBezTo>
                    <a:pt x="25" y="20"/>
                    <a:pt x="24" y="20"/>
                    <a:pt x="23" y="20"/>
                  </a:cubicBezTo>
                  <a:cubicBezTo>
                    <a:pt x="22" y="21"/>
                    <a:pt x="21" y="23"/>
                    <a:pt x="21" y="24"/>
                  </a:cubicBezTo>
                  <a:cubicBezTo>
                    <a:pt x="20" y="25"/>
                    <a:pt x="20" y="27"/>
                    <a:pt x="19" y="28"/>
                  </a:cubicBezTo>
                  <a:cubicBezTo>
                    <a:pt x="19" y="29"/>
                    <a:pt x="18" y="29"/>
                    <a:pt x="18" y="30"/>
                  </a:cubicBezTo>
                  <a:cubicBezTo>
                    <a:pt x="18" y="31"/>
                    <a:pt x="18" y="32"/>
                    <a:pt x="18" y="33"/>
                  </a:cubicBezTo>
                  <a:cubicBezTo>
                    <a:pt x="18" y="33"/>
                    <a:pt x="18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2"/>
                    <a:pt x="17" y="31"/>
                    <a:pt x="17" y="31"/>
                  </a:cubicBezTo>
                  <a:cubicBezTo>
                    <a:pt x="17" y="29"/>
                    <a:pt x="17" y="28"/>
                    <a:pt x="17" y="27"/>
                  </a:cubicBezTo>
                  <a:cubicBezTo>
                    <a:pt x="17" y="25"/>
                    <a:pt x="17" y="23"/>
                    <a:pt x="18" y="21"/>
                  </a:cubicBezTo>
                  <a:cubicBezTo>
                    <a:pt x="18" y="20"/>
                    <a:pt x="19" y="19"/>
                    <a:pt x="20" y="18"/>
                  </a:cubicBezTo>
                  <a:cubicBezTo>
                    <a:pt x="21" y="17"/>
                    <a:pt x="21" y="16"/>
                    <a:pt x="22" y="15"/>
                  </a:cubicBezTo>
                  <a:cubicBezTo>
                    <a:pt x="23" y="14"/>
                    <a:pt x="25" y="12"/>
                    <a:pt x="26" y="11"/>
                  </a:cubicBezTo>
                  <a:cubicBezTo>
                    <a:pt x="27" y="10"/>
                    <a:pt x="28" y="9"/>
                    <a:pt x="29" y="8"/>
                  </a:cubicBezTo>
                  <a:cubicBezTo>
                    <a:pt x="30" y="7"/>
                    <a:pt x="31" y="7"/>
                    <a:pt x="32" y="6"/>
                  </a:cubicBezTo>
                  <a:cubicBezTo>
                    <a:pt x="32" y="5"/>
                    <a:pt x="32" y="5"/>
                    <a:pt x="32" y="4"/>
                  </a:cubicBezTo>
                  <a:cubicBezTo>
                    <a:pt x="32" y="3"/>
                    <a:pt x="31" y="2"/>
                    <a:pt x="30" y="1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58" name="ïşļîḍè">
              <a:extLst>
                <a:ext uri="{FF2B5EF4-FFF2-40B4-BE49-F238E27FC236}">
                  <a16:creationId xmlns:a16="http://schemas.microsoft.com/office/drawing/2014/main" id="{8A46B865-583C-4D94-AF0E-BDEBE7C882FE}"/>
                </a:ext>
              </a:extLst>
            </p:cNvPr>
            <p:cNvSpPr/>
            <p:nvPr/>
          </p:nvSpPr>
          <p:spPr bwMode="auto">
            <a:xfrm>
              <a:off x="2451100" y="2693988"/>
              <a:ext cx="49213" cy="50800"/>
            </a:xfrm>
            <a:custGeom>
              <a:avLst/>
              <a:gdLst>
                <a:gd name="T0" fmla="*/ 4 w 14"/>
                <a:gd name="T1" fmla="*/ 8 h 14"/>
                <a:gd name="T2" fmla="*/ 5 w 14"/>
                <a:gd name="T3" fmla="*/ 9 h 14"/>
                <a:gd name="T4" fmla="*/ 6 w 14"/>
                <a:gd name="T5" fmla="*/ 10 h 14"/>
                <a:gd name="T6" fmla="*/ 6 w 14"/>
                <a:gd name="T7" fmla="*/ 12 h 14"/>
                <a:gd name="T8" fmla="*/ 6 w 14"/>
                <a:gd name="T9" fmla="*/ 14 h 14"/>
                <a:gd name="T10" fmla="*/ 7 w 14"/>
                <a:gd name="T11" fmla="*/ 12 h 14"/>
                <a:gd name="T12" fmla="*/ 9 w 14"/>
                <a:gd name="T13" fmla="*/ 10 h 14"/>
                <a:gd name="T14" fmla="*/ 12 w 14"/>
                <a:gd name="T15" fmla="*/ 8 h 14"/>
                <a:gd name="T16" fmla="*/ 13 w 14"/>
                <a:gd name="T17" fmla="*/ 5 h 14"/>
                <a:gd name="T18" fmla="*/ 10 w 14"/>
                <a:gd name="T19" fmla="*/ 1 h 14"/>
                <a:gd name="T20" fmla="*/ 7 w 14"/>
                <a:gd name="T21" fmla="*/ 0 h 14"/>
                <a:gd name="T22" fmla="*/ 3 w 14"/>
                <a:gd name="T23" fmla="*/ 0 h 14"/>
                <a:gd name="T24" fmla="*/ 1 w 14"/>
                <a:gd name="T25" fmla="*/ 2 h 14"/>
                <a:gd name="T26" fmla="*/ 1 w 14"/>
                <a:gd name="T27" fmla="*/ 4 h 14"/>
                <a:gd name="T28" fmla="*/ 3 w 14"/>
                <a:gd name="T29" fmla="*/ 8 h 14"/>
                <a:gd name="T30" fmla="*/ 4 w 14"/>
                <a:gd name="T3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4">
                  <a:moveTo>
                    <a:pt x="4" y="8"/>
                  </a:moveTo>
                  <a:cubicBezTo>
                    <a:pt x="4" y="9"/>
                    <a:pt x="5" y="9"/>
                    <a:pt x="5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0"/>
                    <a:pt x="6" y="11"/>
                    <a:pt x="6" y="12"/>
                  </a:cubicBezTo>
                  <a:cubicBezTo>
                    <a:pt x="6" y="12"/>
                    <a:pt x="6" y="14"/>
                    <a:pt x="6" y="14"/>
                  </a:cubicBezTo>
                  <a:cubicBezTo>
                    <a:pt x="6" y="14"/>
                    <a:pt x="7" y="12"/>
                    <a:pt x="7" y="12"/>
                  </a:cubicBezTo>
                  <a:cubicBezTo>
                    <a:pt x="7" y="11"/>
                    <a:pt x="8" y="10"/>
                    <a:pt x="9" y="10"/>
                  </a:cubicBezTo>
                  <a:cubicBezTo>
                    <a:pt x="10" y="10"/>
                    <a:pt x="11" y="9"/>
                    <a:pt x="12" y="8"/>
                  </a:cubicBezTo>
                  <a:cubicBezTo>
                    <a:pt x="13" y="7"/>
                    <a:pt x="14" y="6"/>
                    <a:pt x="13" y="5"/>
                  </a:cubicBezTo>
                  <a:cubicBezTo>
                    <a:pt x="13" y="3"/>
                    <a:pt x="12" y="1"/>
                    <a:pt x="10" y="1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0" y="5"/>
                    <a:pt x="1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59" name="ísḷiḋe">
              <a:extLst>
                <a:ext uri="{FF2B5EF4-FFF2-40B4-BE49-F238E27FC236}">
                  <a16:creationId xmlns:a16="http://schemas.microsoft.com/office/drawing/2014/main" id="{2765E0E6-4DC3-4AC4-A700-2536E04CE282}"/>
                </a:ext>
              </a:extLst>
            </p:cNvPr>
            <p:cNvSpPr/>
            <p:nvPr/>
          </p:nvSpPr>
          <p:spPr bwMode="auto">
            <a:xfrm>
              <a:off x="2768600" y="2555876"/>
              <a:ext cx="119063" cy="231775"/>
            </a:xfrm>
            <a:custGeom>
              <a:avLst/>
              <a:gdLst>
                <a:gd name="T0" fmla="*/ 22 w 33"/>
                <a:gd name="T1" fmla="*/ 29 h 64"/>
                <a:gd name="T2" fmla="*/ 24 w 33"/>
                <a:gd name="T3" fmla="*/ 24 h 64"/>
                <a:gd name="T4" fmla="*/ 27 w 33"/>
                <a:gd name="T5" fmla="*/ 11 h 64"/>
                <a:gd name="T6" fmla="*/ 25 w 33"/>
                <a:gd name="T7" fmla="*/ 4 h 64"/>
                <a:gd name="T8" fmla="*/ 17 w 33"/>
                <a:gd name="T9" fmla="*/ 0 h 64"/>
                <a:gd name="T10" fmla="*/ 15 w 33"/>
                <a:gd name="T11" fmla="*/ 1 h 64"/>
                <a:gd name="T12" fmla="*/ 6 w 33"/>
                <a:gd name="T13" fmla="*/ 7 h 64"/>
                <a:gd name="T14" fmla="*/ 3 w 33"/>
                <a:gd name="T15" fmla="*/ 13 h 64"/>
                <a:gd name="T16" fmla="*/ 6 w 33"/>
                <a:gd name="T17" fmla="*/ 15 h 64"/>
                <a:gd name="T18" fmla="*/ 10 w 33"/>
                <a:gd name="T19" fmla="*/ 14 h 64"/>
                <a:gd name="T20" fmla="*/ 18 w 33"/>
                <a:gd name="T21" fmla="*/ 6 h 64"/>
                <a:gd name="T22" fmla="*/ 22 w 33"/>
                <a:gd name="T23" fmla="*/ 10 h 64"/>
                <a:gd name="T24" fmla="*/ 21 w 33"/>
                <a:gd name="T25" fmla="*/ 18 h 64"/>
                <a:gd name="T26" fmla="*/ 18 w 33"/>
                <a:gd name="T27" fmla="*/ 26 h 64"/>
                <a:gd name="T28" fmla="*/ 16 w 33"/>
                <a:gd name="T29" fmla="*/ 25 h 64"/>
                <a:gd name="T30" fmla="*/ 19 w 33"/>
                <a:gd name="T31" fmla="*/ 19 h 64"/>
                <a:gd name="T32" fmla="*/ 20 w 33"/>
                <a:gd name="T33" fmla="*/ 15 h 64"/>
                <a:gd name="T34" fmla="*/ 15 w 33"/>
                <a:gd name="T35" fmla="*/ 14 h 64"/>
                <a:gd name="T36" fmla="*/ 11 w 33"/>
                <a:gd name="T37" fmla="*/ 14 h 64"/>
                <a:gd name="T38" fmla="*/ 10 w 33"/>
                <a:gd name="T39" fmla="*/ 17 h 64"/>
                <a:gd name="T40" fmla="*/ 9 w 33"/>
                <a:gd name="T41" fmla="*/ 19 h 64"/>
                <a:gd name="T42" fmla="*/ 8 w 33"/>
                <a:gd name="T43" fmla="*/ 24 h 64"/>
                <a:gd name="T44" fmla="*/ 7 w 33"/>
                <a:gd name="T45" fmla="*/ 23 h 64"/>
                <a:gd name="T46" fmla="*/ 0 w 33"/>
                <a:gd name="T47" fmla="*/ 24 h 64"/>
                <a:gd name="T48" fmla="*/ 2 w 33"/>
                <a:gd name="T49" fmla="*/ 32 h 64"/>
                <a:gd name="T50" fmla="*/ 8 w 33"/>
                <a:gd name="T51" fmla="*/ 35 h 64"/>
                <a:gd name="T52" fmla="*/ 11 w 33"/>
                <a:gd name="T53" fmla="*/ 37 h 64"/>
                <a:gd name="T54" fmla="*/ 12 w 33"/>
                <a:gd name="T55" fmla="*/ 40 h 64"/>
                <a:gd name="T56" fmla="*/ 8 w 33"/>
                <a:gd name="T57" fmla="*/ 48 h 64"/>
                <a:gd name="T58" fmla="*/ 12 w 33"/>
                <a:gd name="T59" fmla="*/ 50 h 64"/>
                <a:gd name="T60" fmla="*/ 13 w 33"/>
                <a:gd name="T61" fmla="*/ 53 h 64"/>
                <a:gd name="T62" fmla="*/ 9 w 33"/>
                <a:gd name="T63" fmla="*/ 56 h 64"/>
                <a:gd name="T64" fmla="*/ 8 w 33"/>
                <a:gd name="T65" fmla="*/ 61 h 64"/>
                <a:gd name="T66" fmla="*/ 10 w 33"/>
                <a:gd name="T67" fmla="*/ 64 h 64"/>
                <a:gd name="T68" fmla="*/ 16 w 33"/>
                <a:gd name="T69" fmla="*/ 61 h 64"/>
                <a:gd name="T70" fmla="*/ 25 w 33"/>
                <a:gd name="T71" fmla="*/ 58 h 64"/>
                <a:gd name="T72" fmla="*/ 29 w 33"/>
                <a:gd name="T73" fmla="*/ 58 h 64"/>
                <a:gd name="T74" fmla="*/ 31 w 33"/>
                <a:gd name="T75" fmla="*/ 57 h 64"/>
                <a:gd name="T76" fmla="*/ 32 w 33"/>
                <a:gd name="T77" fmla="*/ 52 h 64"/>
                <a:gd name="T78" fmla="*/ 29 w 33"/>
                <a:gd name="T79" fmla="*/ 50 h 64"/>
                <a:gd name="T80" fmla="*/ 20 w 33"/>
                <a:gd name="T81" fmla="*/ 52 h 64"/>
                <a:gd name="T82" fmla="*/ 19 w 33"/>
                <a:gd name="T83" fmla="*/ 50 h 64"/>
                <a:gd name="T84" fmla="*/ 23 w 33"/>
                <a:gd name="T85" fmla="*/ 43 h 64"/>
                <a:gd name="T86" fmla="*/ 24 w 33"/>
                <a:gd name="T87" fmla="*/ 37 h 64"/>
                <a:gd name="T88" fmla="*/ 20 w 33"/>
                <a:gd name="T89" fmla="*/ 37 h 64"/>
                <a:gd name="T90" fmla="*/ 16 w 33"/>
                <a:gd name="T91" fmla="*/ 38 h 64"/>
                <a:gd name="T92" fmla="*/ 19 w 33"/>
                <a:gd name="T93" fmla="*/ 32 h 64"/>
                <a:gd name="T94" fmla="*/ 10 w 33"/>
                <a:gd name="T95" fmla="*/ 29 h 64"/>
                <a:gd name="T96" fmla="*/ 10 w 33"/>
                <a:gd name="T97" fmla="*/ 29 h 64"/>
                <a:gd name="T98" fmla="*/ 8 w 33"/>
                <a:gd name="T99" fmla="*/ 25 h 64"/>
                <a:gd name="T100" fmla="*/ 8 w 33"/>
                <a:gd name="T101" fmla="*/ 25 h 64"/>
                <a:gd name="T102" fmla="*/ 11 w 33"/>
                <a:gd name="T103" fmla="*/ 2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64">
                  <a:moveTo>
                    <a:pt x="19" y="32"/>
                  </a:moveTo>
                  <a:cubicBezTo>
                    <a:pt x="20" y="32"/>
                    <a:pt x="21" y="31"/>
                    <a:pt x="22" y="29"/>
                  </a:cubicBezTo>
                  <a:cubicBezTo>
                    <a:pt x="22" y="29"/>
                    <a:pt x="22" y="28"/>
                    <a:pt x="22" y="28"/>
                  </a:cubicBezTo>
                  <a:cubicBezTo>
                    <a:pt x="23" y="27"/>
                    <a:pt x="23" y="25"/>
                    <a:pt x="24" y="24"/>
                  </a:cubicBezTo>
                  <a:cubicBezTo>
                    <a:pt x="24" y="23"/>
                    <a:pt x="25" y="22"/>
                    <a:pt x="25" y="20"/>
                  </a:cubicBezTo>
                  <a:cubicBezTo>
                    <a:pt x="26" y="17"/>
                    <a:pt x="27" y="14"/>
                    <a:pt x="27" y="11"/>
                  </a:cubicBezTo>
                  <a:cubicBezTo>
                    <a:pt x="27" y="10"/>
                    <a:pt x="27" y="8"/>
                    <a:pt x="27" y="7"/>
                  </a:cubicBezTo>
                  <a:cubicBezTo>
                    <a:pt x="26" y="6"/>
                    <a:pt x="26" y="5"/>
                    <a:pt x="25" y="4"/>
                  </a:cubicBezTo>
                  <a:cubicBezTo>
                    <a:pt x="24" y="2"/>
                    <a:pt x="23" y="1"/>
                    <a:pt x="21" y="0"/>
                  </a:cubicBezTo>
                  <a:cubicBezTo>
                    <a:pt x="20" y="0"/>
                    <a:pt x="18" y="0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4" y="1"/>
                    <a:pt x="13" y="1"/>
                    <a:pt x="12" y="1"/>
                  </a:cubicBezTo>
                  <a:cubicBezTo>
                    <a:pt x="10" y="3"/>
                    <a:pt x="8" y="5"/>
                    <a:pt x="6" y="7"/>
                  </a:cubicBezTo>
                  <a:cubicBezTo>
                    <a:pt x="5" y="8"/>
                    <a:pt x="5" y="9"/>
                    <a:pt x="4" y="11"/>
                  </a:cubicBezTo>
                  <a:cubicBezTo>
                    <a:pt x="4" y="12"/>
                    <a:pt x="3" y="12"/>
                    <a:pt x="3" y="13"/>
                  </a:cubicBezTo>
                  <a:cubicBezTo>
                    <a:pt x="3" y="14"/>
                    <a:pt x="3" y="15"/>
                    <a:pt x="4" y="15"/>
                  </a:cubicBezTo>
                  <a:cubicBezTo>
                    <a:pt x="4" y="15"/>
                    <a:pt x="5" y="15"/>
                    <a:pt x="6" y="15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9" y="15"/>
                    <a:pt x="9" y="15"/>
                    <a:pt x="10" y="14"/>
                  </a:cubicBezTo>
                  <a:cubicBezTo>
                    <a:pt x="11" y="13"/>
                    <a:pt x="11" y="12"/>
                    <a:pt x="12" y="11"/>
                  </a:cubicBezTo>
                  <a:cubicBezTo>
                    <a:pt x="14" y="9"/>
                    <a:pt x="16" y="7"/>
                    <a:pt x="18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1" y="7"/>
                    <a:pt x="22" y="8"/>
                    <a:pt x="22" y="10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2" y="15"/>
                    <a:pt x="22" y="17"/>
                    <a:pt x="21" y="18"/>
                  </a:cubicBezTo>
                  <a:cubicBezTo>
                    <a:pt x="21" y="20"/>
                    <a:pt x="20" y="22"/>
                    <a:pt x="20" y="24"/>
                  </a:cubicBezTo>
                  <a:cubicBezTo>
                    <a:pt x="20" y="25"/>
                    <a:pt x="19" y="26"/>
                    <a:pt x="18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5"/>
                  </a:cubicBezTo>
                  <a:cubicBezTo>
                    <a:pt x="16" y="24"/>
                    <a:pt x="16" y="23"/>
                    <a:pt x="16" y="22"/>
                  </a:cubicBezTo>
                  <a:cubicBezTo>
                    <a:pt x="17" y="21"/>
                    <a:pt x="18" y="20"/>
                    <a:pt x="19" y="19"/>
                  </a:cubicBezTo>
                  <a:cubicBezTo>
                    <a:pt x="19" y="19"/>
                    <a:pt x="19" y="18"/>
                    <a:pt x="19" y="18"/>
                  </a:cubicBezTo>
                  <a:cubicBezTo>
                    <a:pt x="20" y="17"/>
                    <a:pt x="20" y="16"/>
                    <a:pt x="20" y="15"/>
                  </a:cubicBezTo>
                  <a:cubicBezTo>
                    <a:pt x="20" y="15"/>
                    <a:pt x="20" y="15"/>
                    <a:pt x="19" y="15"/>
                  </a:cubicBezTo>
                  <a:cubicBezTo>
                    <a:pt x="18" y="14"/>
                    <a:pt x="17" y="13"/>
                    <a:pt x="15" y="14"/>
                  </a:cubicBezTo>
                  <a:cubicBezTo>
                    <a:pt x="15" y="14"/>
                    <a:pt x="14" y="14"/>
                    <a:pt x="14" y="14"/>
                  </a:cubicBezTo>
                  <a:cubicBezTo>
                    <a:pt x="13" y="13"/>
                    <a:pt x="11" y="13"/>
                    <a:pt x="11" y="14"/>
                  </a:cubicBezTo>
                  <a:cubicBezTo>
                    <a:pt x="10" y="15"/>
                    <a:pt x="10" y="15"/>
                    <a:pt x="10" y="16"/>
                  </a:cubicBezTo>
                  <a:cubicBezTo>
                    <a:pt x="10" y="16"/>
                    <a:pt x="10" y="17"/>
                    <a:pt x="10" y="17"/>
                  </a:cubicBezTo>
                  <a:cubicBezTo>
                    <a:pt x="10" y="17"/>
                    <a:pt x="10" y="18"/>
                    <a:pt x="10" y="18"/>
                  </a:cubicBezTo>
                  <a:cubicBezTo>
                    <a:pt x="10" y="18"/>
                    <a:pt x="9" y="19"/>
                    <a:pt x="9" y="19"/>
                  </a:cubicBezTo>
                  <a:cubicBezTo>
                    <a:pt x="8" y="20"/>
                    <a:pt x="8" y="22"/>
                    <a:pt x="8" y="23"/>
                  </a:cubicBezTo>
                  <a:cubicBezTo>
                    <a:pt x="8" y="23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6" y="22"/>
                    <a:pt x="5" y="21"/>
                    <a:pt x="3" y="21"/>
                  </a:cubicBezTo>
                  <a:cubicBezTo>
                    <a:pt x="2" y="21"/>
                    <a:pt x="0" y="22"/>
                    <a:pt x="0" y="24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2" y="31"/>
                    <a:pt x="2" y="32"/>
                  </a:cubicBezTo>
                  <a:cubicBezTo>
                    <a:pt x="3" y="34"/>
                    <a:pt x="4" y="35"/>
                    <a:pt x="6" y="35"/>
                  </a:cubicBezTo>
                  <a:cubicBezTo>
                    <a:pt x="7" y="35"/>
                    <a:pt x="7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2" y="37"/>
                    <a:pt x="12" y="37"/>
                    <a:pt x="12" y="38"/>
                  </a:cubicBezTo>
                  <a:cubicBezTo>
                    <a:pt x="12" y="39"/>
                    <a:pt x="12" y="39"/>
                    <a:pt x="12" y="40"/>
                  </a:cubicBezTo>
                  <a:cubicBezTo>
                    <a:pt x="12" y="42"/>
                    <a:pt x="12" y="43"/>
                    <a:pt x="11" y="44"/>
                  </a:cubicBezTo>
                  <a:cubicBezTo>
                    <a:pt x="10" y="45"/>
                    <a:pt x="9" y="47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11" y="50"/>
                    <a:pt x="12" y="50"/>
                  </a:cubicBezTo>
                  <a:cubicBezTo>
                    <a:pt x="13" y="50"/>
                    <a:pt x="13" y="50"/>
                    <a:pt x="13" y="51"/>
                  </a:cubicBezTo>
                  <a:cubicBezTo>
                    <a:pt x="13" y="51"/>
                    <a:pt x="13" y="52"/>
                    <a:pt x="13" y="53"/>
                  </a:cubicBezTo>
                  <a:cubicBezTo>
                    <a:pt x="13" y="54"/>
                    <a:pt x="13" y="54"/>
                    <a:pt x="12" y="54"/>
                  </a:cubicBezTo>
                  <a:cubicBezTo>
                    <a:pt x="11" y="55"/>
                    <a:pt x="10" y="55"/>
                    <a:pt x="9" y="56"/>
                  </a:cubicBezTo>
                  <a:cubicBezTo>
                    <a:pt x="9" y="57"/>
                    <a:pt x="9" y="57"/>
                    <a:pt x="8" y="57"/>
                  </a:cubicBezTo>
                  <a:cubicBezTo>
                    <a:pt x="7" y="59"/>
                    <a:pt x="7" y="60"/>
                    <a:pt x="8" y="61"/>
                  </a:cubicBezTo>
                  <a:cubicBezTo>
                    <a:pt x="8" y="62"/>
                    <a:pt x="8" y="62"/>
                    <a:pt x="9" y="62"/>
                  </a:cubicBezTo>
                  <a:cubicBezTo>
                    <a:pt x="9" y="63"/>
                    <a:pt x="10" y="64"/>
                    <a:pt x="10" y="64"/>
                  </a:cubicBezTo>
                  <a:cubicBezTo>
                    <a:pt x="11" y="63"/>
                    <a:pt x="12" y="63"/>
                    <a:pt x="13" y="63"/>
                  </a:cubicBezTo>
                  <a:cubicBezTo>
                    <a:pt x="14" y="62"/>
                    <a:pt x="15" y="61"/>
                    <a:pt x="16" y="61"/>
                  </a:cubicBezTo>
                  <a:cubicBezTo>
                    <a:pt x="17" y="60"/>
                    <a:pt x="18" y="60"/>
                    <a:pt x="19" y="59"/>
                  </a:cubicBezTo>
                  <a:cubicBezTo>
                    <a:pt x="21" y="58"/>
                    <a:pt x="23" y="58"/>
                    <a:pt x="25" y="58"/>
                  </a:cubicBezTo>
                  <a:cubicBezTo>
                    <a:pt x="26" y="58"/>
                    <a:pt x="27" y="58"/>
                    <a:pt x="28" y="58"/>
                  </a:cubicBezTo>
                  <a:cubicBezTo>
                    <a:pt x="28" y="58"/>
                    <a:pt x="28" y="58"/>
                    <a:pt x="29" y="58"/>
                  </a:cubicBezTo>
                  <a:cubicBezTo>
                    <a:pt x="29" y="58"/>
                    <a:pt x="30" y="58"/>
                    <a:pt x="30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6"/>
                    <a:pt x="32" y="55"/>
                    <a:pt x="32" y="55"/>
                  </a:cubicBezTo>
                  <a:cubicBezTo>
                    <a:pt x="32" y="54"/>
                    <a:pt x="32" y="53"/>
                    <a:pt x="32" y="52"/>
                  </a:cubicBezTo>
                  <a:cubicBezTo>
                    <a:pt x="33" y="51"/>
                    <a:pt x="32" y="51"/>
                    <a:pt x="32" y="50"/>
                  </a:cubicBezTo>
                  <a:cubicBezTo>
                    <a:pt x="31" y="50"/>
                    <a:pt x="30" y="50"/>
                    <a:pt x="29" y="50"/>
                  </a:cubicBezTo>
                  <a:cubicBezTo>
                    <a:pt x="28" y="50"/>
                    <a:pt x="27" y="50"/>
                    <a:pt x="26" y="50"/>
                  </a:cubicBezTo>
                  <a:cubicBezTo>
                    <a:pt x="24" y="50"/>
                    <a:pt x="22" y="51"/>
                    <a:pt x="20" y="52"/>
                  </a:cubicBezTo>
                  <a:cubicBezTo>
                    <a:pt x="20" y="52"/>
                    <a:pt x="20" y="51"/>
                    <a:pt x="19" y="51"/>
                  </a:cubicBezTo>
                  <a:cubicBezTo>
                    <a:pt x="19" y="51"/>
                    <a:pt x="19" y="50"/>
                    <a:pt x="19" y="50"/>
                  </a:cubicBezTo>
                  <a:cubicBezTo>
                    <a:pt x="18" y="48"/>
                    <a:pt x="18" y="47"/>
                    <a:pt x="19" y="46"/>
                  </a:cubicBezTo>
                  <a:cubicBezTo>
                    <a:pt x="20" y="45"/>
                    <a:pt x="21" y="44"/>
                    <a:pt x="23" y="43"/>
                  </a:cubicBezTo>
                  <a:cubicBezTo>
                    <a:pt x="24" y="42"/>
                    <a:pt x="25" y="39"/>
                    <a:pt x="24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6"/>
                    <a:pt x="23" y="36"/>
                    <a:pt x="22" y="36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7"/>
                    <a:pt x="18" y="38"/>
                    <a:pt x="17" y="38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16" y="34"/>
                    <a:pt x="17" y="33"/>
                    <a:pt x="19" y="32"/>
                  </a:cubicBezTo>
                  <a:close/>
                  <a:moveTo>
                    <a:pt x="11" y="27"/>
                  </a:moveTo>
                  <a:cubicBezTo>
                    <a:pt x="11" y="28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29"/>
                    <a:pt x="10" y="29"/>
                  </a:cubicBezTo>
                  <a:cubicBezTo>
                    <a:pt x="9" y="28"/>
                    <a:pt x="9" y="27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9" y="26"/>
                    <a:pt x="10" y="26"/>
                    <a:pt x="11" y="26"/>
                  </a:cubicBezTo>
                  <a:cubicBezTo>
                    <a:pt x="11" y="26"/>
                    <a:pt x="11" y="27"/>
                    <a:pt x="11" y="27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60" name="išḷîḓe">
              <a:extLst>
                <a:ext uri="{FF2B5EF4-FFF2-40B4-BE49-F238E27FC236}">
                  <a16:creationId xmlns:a16="http://schemas.microsoft.com/office/drawing/2014/main" id="{B8059D50-7E4A-4FC0-B8A7-9E88807BACA9}"/>
                </a:ext>
              </a:extLst>
            </p:cNvPr>
            <p:cNvSpPr/>
            <p:nvPr/>
          </p:nvSpPr>
          <p:spPr bwMode="auto">
            <a:xfrm>
              <a:off x="2709863" y="2620963"/>
              <a:ext cx="73025" cy="174625"/>
            </a:xfrm>
            <a:custGeom>
              <a:avLst/>
              <a:gdLst>
                <a:gd name="T0" fmla="*/ 20 w 20"/>
                <a:gd name="T1" fmla="*/ 22 h 48"/>
                <a:gd name="T2" fmla="*/ 20 w 20"/>
                <a:gd name="T3" fmla="*/ 21 h 48"/>
                <a:gd name="T4" fmla="*/ 19 w 20"/>
                <a:gd name="T5" fmla="*/ 22 h 48"/>
                <a:gd name="T6" fmla="*/ 18 w 20"/>
                <a:gd name="T7" fmla="*/ 29 h 48"/>
                <a:gd name="T8" fmla="*/ 16 w 20"/>
                <a:gd name="T9" fmla="*/ 34 h 48"/>
                <a:gd name="T10" fmla="*/ 14 w 20"/>
                <a:gd name="T11" fmla="*/ 39 h 48"/>
                <a:gd name="T12" fmla="*/ 14 w 20"/>
                <a:gd name="T13" fmla="*/ 39 h 48"/>
                <a:gd name="T14" fmla="*/ 13 w 20"/>
                <a:gd name="T15" fmla="*/ 39 h 48"/>
                <a:gd name="T16" fmla="*/ 14 w 20"/>
                <a:gd name="T17" fmla="*/ 37 h 48"/>
                <a:gd name="T18" fmla="*/ 14 w 20"/>
                <a:gd name="T19" fmla="*/ 33 h 48"/>
                <a:gd name="T20" fmla="*/ 15 w 20"/>
                <a:gd name="T21" fmla="*/ 27 h 48"/>
                <a:gd name="T22" fmla="*/ 16 w 20"/>
                <a:gd name="T23" fmla="*/ 22 h 48"/>
                <a:gd name="T24" fmla="*/ 15 w 20"/>
                <a:gd name="T25" fmla="*/ 19 h 48"/>
                <a:gd name="T26" fmla="*/ 14 w 20"/>
                <a:gd name="T27" fmla="*/ 18 h 48"/>
                <a:gd name="T28" fmla="*/ 14 w 20"/>
                <a:gd name="T29" fmla="*/ 14 h 48"/>
                <a:gd name="T30" fmla="*/ 14 w 20"/>
                <a:gd name="T31" fmla="*/ 9 h 48"/>
                <a:gd name="T32" fmla="*/ 15 w 20"/>
                <a:gd name="T33" fmla="*/ 6 h 48"/>
                <a:gd name="T34" fmla="*/ 15 w 20"/>
                <a:gd name="T35" fmla="*/ 2 h 48"/>
                <a:gd name="T36" fmla="*/ 13 w 20"/>
                <a:gd name="T37" fmla="*/ 0 h 48"/>
                <a:gd name="T38" fmla="*/ 10 w 20"/>
                <a:gd name="T39" fmla="*/ 0 h 48"/>
                <a:gd name="T40" fmla="*/ 7 w 20"/>
                <a:gd name="T41" fmla="*/ 2 h 48"/>
                <a:gd name="T42" fmla="*/ 4 w 20"/>
                <a:gd name="T43" fmla="*/ 5 h 48"/>
                <a:gd name="T44" fmla="*/ 1 w 20"/>
                <a:gd name="T45" fmla="*/ 7 h 48"/>
                <a:gd name="T46" fmla="*/ 0 w 20"/>
                <a:gd name="T47" fmla="*/ 9 h 48"/>
                <a:gd name="T48" fmla="*/ 2 w 20"/>
                <a:gd name="T49" fmla="*/ 12 h 48"/>
                <a:gd name="T50" fmla="*/ 3 w 20"/>
                <a:gd name="T51" fmla="*/ 12 h 48"/>
                <a:gd name="T52" fmla="*/ 7 w 20"/>
                <a:gd name="T53" fmla="*/ 13 h 48"/>
                <a:gd name="T54" fmla="*/ 10 w 20"/>
                <a:gd name="T55" fmla="*/ 11 h 48"/>
                <a:gd name="T56" fmla="*/ 11 w 20"/>
                <a:gd name="T57" fmla="*/ 11 h 48"/>
                <a:gd name="T58" fmla="*/ 11 w 20"/>
                <a:gd name="T59" fmla="*/ 13 h 48"/>
                <a:gd name="T60" fmla="*/ 12 w 20"/>
                <a:gd name="T61" fmla="*/ 18 h 48"/>
                <a:gd name="T62" fmla="*/ 10 w 20"/>
                <a:gd name="T63" fmla="*/ 19 h 48"/>
                <a:gd name="T64" fmla="*/ 8 w 20"/>
                <a:gd name="T65" fmla="*/ 20 h 48"/>
                <a:gd name="T66" fmla="*/ 3 w 20"/>
                <a:gd name="T67" fmla="*/ 27 h 48"/>
                <a:gd name="T68" fmla="*/ 4 w 20"/>
                <a:gd name="T69" fmla="*/ 32 h 48"/>
                <a:gd name="T70" fmla="*/ 9 w 20"/>
                <a:gd name="T71" fmla="*/ 35 h 48"/>
                <a:gd name="T72" fmla="*/ 9 w 20"/>
                <a:gd name="T73" fmla="*/ 35 h 48"/>
                <a:gd name="T74" fmla="*/ 9 w 20"/>
                <a:gd name="T75" fmla="*/ 42 h 48"/>
                <a:gd name="T76" fmla="*/ 9 w 20"/>
                <a:gd name="T77" fmla="*/ 46 h 48"/>
                <a:gd name="T78" fmla="*/ 12 w 20"/>
                <a:gd name="T79" fmla="*/ 47 h 48"/>
                <a:gd name="T80" fmla="*/ 14 w 20"/>
                <a:gd name="T81" fmla="*/ 46 h 48"/>
                <a:gd name="T82" fmla="*/ 17 w 20"/>
                <a:gd name="T83" fmla="*/ 38 h 48"/>
                <a:gd name="T84" fmla="*/ 18 w 20"/>
                <a:gd name="T85" fmla="*/ 35 h 48"/>
                <a:gd name="T86" fmla="*/ 19 w 20"/>
                <a:gd name="T87" fmla="*/ 31 h 48"/>
                <a:gd name="T88" fmla="*/ 19 w 20"/>
                <a:gd name="T89" fmla="*/ 27 h 48"/>
                <a:gd name="T90" fmla="*/ 20 w 20"/>
                <a:gd name="T91" fmla="*/ 23 h 48"/>
                <a:gd name="T92" fmla="*/ 20 w 20"/>
                <a:gd name="T93" fmla="*/ 22 h 48"/>
                <a:gd name="T94" fmla="*/ 10 w 20"/>
                <a:gd name="T95" fmla="*/ 28 h 48"/>
                <a:gd name="T96" fmla="*/ 10 w 20"/>
                <a:gd name="T97" fmla="*/ 29 h 48"/>
                <a:gd name="T98" fmla="*/ 9 w 20"/>
                <a:gd name="T99" fmla="*/ 30 h 48"/>
                <a:gd name="T100" fmla="*/ 8 w 20"/>
                <a:gd name="T101" fmla="*/ 28 h 48"/>
                <a:gd name="T102" fmla="*/ 10 w 20"/>
                <a:gd name="T103" fmla="*/ 24 h 48"/>
                <a:gd name="T104" fmla="*/ 10 w 20"/>
                <a:gd name="T105" fmla="*/ 24 h 48"/>
                <a:gd name="T106" fmla="*/ 10 w 20"/>
                <a:gd name="T107" fmla="*/ 25 h 48"/>
                <a:gd name="T108" fmla="*/ 10 w 20"/>
                <a:gd name="T10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" h="48">
                  <a:moveTo>
                    <a:pt x="20" y="22"/>
                  </a:moveTo>
                  <a:cubicBezTo>
                    <a:pt x="20" y="22"/>
                    <a:pt x="20" y="21"/>
                    <a:pt x="20" y="21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9" y="24"/>
                    <a:pt x="18" y="26"/>
                    <a:pt x="18" y="29"/>
                  </a:cubicBezTo>
                  <a:cubicBezTo>
                    <a:pt x="17" y="30"/>
                    <a:pt x="17" y="32"/>
                    <a:pt x="16" y="34"/>
                  </a:cubicBezTo>
                  <a:cubicBezTo>
                    <a:pt x="16" y="36"/>
                    <a:pt x="15" y="37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8"/>
                    <a:pt x="14" y="38"/>
                    <a:pt x="14" y="37"/>
                  </a:cubicBezTo>
                  <a:cubicBezTo>
                    <a:pt x="14" y="36"/>
                    <a:pt x="14" y="35"/>
                    <a:pt x="14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6" y="25"/>
                    <a:pt x="16" y="23"/>
                    <a:pt x="16" y="22"/>
                  </a:cubicBezTo>
                  <a:cubicBezTo>
                    <a:pt x="16" y="21"/>
                    <a:pt x="15" y="20"/>
                    <a:pt x="15" y="19"/>
                  </a:cubicBezTo>
                  <a:cubicBezTo>
                    <a:pt x="14" y="19"/>
                    <a:pt x="14" y="18"/>
                    <a:pt x="14" y="18"/>
                  </a:cubicBezTo>
                  <a:cubicBezTo>
                    <a:pt x="14" y="17"/>
                    <a:pt x="14" y="15"/>
                    <a:pt x="14" y="14"/>
                  </a:cubicBezTo>
                  <a:cubicBezTo>
                    <a:pt x="13" y="12"/>
                    <a:pt x="13" y="10"/>
                    <a:pt x="14" y="9"/>
                  </a:cubicBezTo>
                  <a:cubicBezTo>
                    <a:pt x="14" y="8"/>
                    <a:pt x="14" y="7"/>
                    <a:pt x="15" y="6"/>
                  </a:cubicBezTo>
                  <a:cubicBezTo>
                    <a:pt x="16" y="5"/>
                    <a:pt x="16" y="3"/>
                    <a:pt x="15" y="2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7" y="2"/>
                  </a:cubicBezTo>
                  <a:cubicBezTo>
                    <a:pt x="6" y="3"/>
                    <a:pt x="5" y="4"/>
                    <a:pt x="4" y="5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4" y="13"/>
                    <a:pt x="6" y="14"/>
                    <a:pt x="7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0" y="10"/>
                    <a:pt x="10" y="10"/>
                    <a:pt x="11" y="11"/>
                  </a:cubicBezTo>
                  <a:cubicBezTo>
                    <a:pt x="11" y="11"/>
                    <a:pt x="11" y="12"/>
                    <a:pt x="11" y="13"/>
                  </a:cubicBezTo>
                  <a:cubicBezTo>
                    <a:pt x="11" y="14"/>
                    <a:pt x="12" y="16"/>
                    <a:pt x="12" y="18"/>
                  </a:cubicBezTo>
                  <a:cubicBezTo>
                    <a:pt x="12" y="19"/>
                    <a:pt x="11" y="19"/>
                    <a:pt x="10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5" y="22"/>
                    <a:pt x="4" y="24"/>
                    <a:pt x="3" y="27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7" y="35"/>
                    <a:pt x="9" y="35"/>
                  </a:cubicBezTo>
                  <a:cubicBezTo>
                    <a:pt x="9" y="35"/>
                    <a:pt x="10" y="35"/>
                    <a:pt x="9" y="35"/>
                  </a:cubicBezTo>
                  <a:cubicBezTo>
                    <a:pt x="9" y="38"/>
                    <a:pt x="9" y="40"/>
                    <a:pt x="9" y="42"/>
                  </a:cubicBezTo>
                  <a:cubicBezTo>
                    <a:pt x="9" y="43"/>
                    <a:pt x="9" y="44"/>
                    <a:pt x="9" y="46"/>
                  </a:cubicBezTo>
                  <a:cubicBezTo>
                    <a:pt x="10" y="47"/>
                    <a:pt x="11" y="48"/>
                    <a:pt x="12" y="47"/>
                  </a:cubicBezTo>
                  <a:cubicBezTo>
                    <a:pt x="13" y="47"/>
                    <a:pt x="13" y="47"/>
                    <a:pt x="14" y="46"/>
                  </a:cubicBezTo>
                  <a:cubicBezTo>
                    <a:pt x="16" y="44"/>
                    <a:pt x="16" y="41"/>
                    <a:pt x="17" y="38"/>
                  </a:cubicBezTo>
                  <a:cubicBezTo>
                    <a:pt x="17" y="37"/>
                    <a:pt x="18" y="36"/>
                    <a:pt x="18" y="35"/>
                  </a:cubicBezTo>
                  <a:cubicBezTo>
                    <a:pt x="18" y="34"/>
                    <a:pt x="19" y="32"/>
                    <a:pt x="19" y="31"/>
                  </a:cubicBezTo>
                  <a:cubicBezTo>
                    <a:pt x="19" y="30"/>
                    <a:pt x="19" y="27"/>
                    <a:pt x="19" y="27"/>
                  </a:cubicBezTo>
                  <a:cubicBezTo>
                    <a:pt x="19" y="26"/>
                    <a:pt x="20" y="25"/>
                    <a:pt x="20" y="23"/>
                  </a:cubicBezTo>
                  <a:cubicBezTo>
                    <a:pt x="20" y="23"/>
                    <a:pt x="20" y="22"/>
                    <a:pt x="20" y="22"/>
                  </a:cubicBezTo>
                  <a:close/>
                  <a:moveTo>
                    <a:pt x="10" y="28"/>
                  </a:moveTo>
                  <a:cubicBezTo>
                    <a:pt x="10" y="28"/>
                    <a:pt x="10" y="29"/>
                    <a:pt x="10" y="29"/>
                  </a:cubicBezTo>
                  <a:cubicBezTo>
                    <a:pt x="10" y="29"/>
                    <a:pt x="10" y="30"/>
                    <a:pt x="9" y="30"/>
                  </a:cubicBezTo>
                  <a:cubicBezTo>
                    <a:pt x="8" y="30"/>
                    <a:pt x="8" y="29"/>
                    <a:pt x="8" y="28"/>
                  </a:cubicBezTo>
                  <a:cubicBezTo>
                    <a:pt x="8" y="27"/>
                    <a:pt x="9" y="25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5"/>
                    <a:pt x="11" y="25"/>
                    <a:pt x="10" y="25"/>
                  </a:cubicBezTo>
                  <a:cubicBezTo>
                    <a:pt x="10" y="26"/>
                    <a:pt x="10" y="27"/>
                    <a:pt x="10" y="28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61" name="ïṩļidê">
              <a:extLst>
                <a:ext uri="{FF2B5EF4-FFF2-40B4-BE49-F238E27FC236}">
                  <a16:creationId xmlns:a16="http://schemas.microsoft.com/office/drawing/2014/main" id="{8639F10C-00E3-4463-B81D-237C457DFFE3}"/>
                </a:ext>
              </a:extLst>
            </p:cNvPr>
            <p:cNvSpPr/>
            <p:nvPr/>
          </p:nvSpPr>
          <p:spPr bwMode="auto">
            <a:xfrm>
              <a:off x="3038475" y="2620963"/>
              <a:ext cx="136525" cy="115888"/>
            </a:xfrm>
            <a:custGeom>
              <a:avLst/>
              <a:gdLst>
                <a:gd name="T0" fmla="*/ 36 w 38"/>
                <a:gd name="T1" fmla="*/ 22 h 32"/>
                <a:gd name="T2" fmla="*/ 34 w 38"/>
                <a:gd name="T3" fmla="*/ 22 h 32"/>
                <a:gd name="T4" fmla="*/ 32 w 38"/>
                <a:gd name="T5" fmla="*/ 22 h 32"/>
                <a:gd name="T6" fmla="*/ 28 w 38"/>
                <a:gd name="T7" fmla="*/ 22 h 32"/>
                <a:gd name="T8" fmla="*/ 27 w 38"/>
                <a:gd name="T9" fmla="*/ 21 h 32"/>
                <a:gd name="T10" fmla="*/ 28 w 38"/>
                <a:gd name="T11" fmla="*/ 21 h 32"/>
                <a:gd name="T12" fmla="*/ 32 w 38"/>
                <a:gd name="T13" fmla="*/ 16 h 32"/>
                <a:gd name="T14" fmla="*/ 35 w 38"/>
                <a:gd name="T15" fmla="*/ 11 h 32"/>
                <a:gd name="T16" fmla="*/ 35 w 38"/>
                <a:gd name="T17" fmla="*/ 8 h 32"/>
                <a:gd name="T18" fmla="*/ 35 w 38"/>
                <a:gd name="T19" fmla="*/ 7 h 32"/>
                <a:gd name="T20" fmla="*/ 34 w 38"/>
                <a:gd name="T21" fmla="*/ 3 h 32"/>
                <a:gd name="T22" fmla="*/ 29 w 38"/>
                <a:gd name="T23" fmla="*/ 1 h 32"/>
                <a:gd name="T24" fmla="*/ 22 w 38"/>
                <a:gd name="T25" fmla="*/ 2 h 32"/>
                <a:gd name="T26" fmla="*/ 16 w 38"/>
                <a:gd name="T27" fmla="*/ 5 h 32"/>
                <a:gd name="T28" fmla="*/ 14 w 38"/>
                <a:gd name="T29" fmla="*/ 7 h 32"/>
                <a:gd name="T30" fmla="*/ 17 w 38"/>
                <a:gd name="T31" fmla="*/ 12 h 32"/>
                <a:gd name="T32" fmla="*/ 22 w 38"/>
                <a:gd name="T33" fmla="*/ 13 h 32"/>
                <a:gd name="T34" fmla="*/ 26 w 38"/>
                <a:gd name="T35" fmla="*/ 11 h 32"/>
                <a:gd name="T36" fmla="*/ 28 w 38"/>
                <a:gd name="T37" fmla="*/ 11 h 32"/>
                <a:gd name="T38" fmla="*/ 25 w 38"/>
                <a:gd name="T39" fmla="*/ 16 h 32"/>
                <a:gd name="T40" fmla="*/ 20 w 38"/>
                <a:gd name="T41" fmla="*/ 20 h 32"/>
                <a:gd name="T42" fmla="*/ 15 w 38"/>
                <a:gd name="T43" fmla="*/ 21 h 32"/>
                <a:gd name="T44" fmla="*/ 12 w 38"/>
                <a:gd name="T45" fmla="*/ 21 h 32"/>
                <a:gd name="T46" fmla="*/ 5 w 38"/>
                <a:gd name="T47" fmla="*/ 22 h 32"/>
                <a:gd name="T48" fmla="*/ 2 w 38"/>
                <a:gd name="T49" fmla="*/ 24 h 32"/>
                <a:gd name="T50" fmla="*/ 1 w 38"/>
                <a:gd name="T51" fmla="*/ 25 h 32"/>
                <a:gd name="T52" fmla="*/ 3 w 38"/>
                <a:gd name="T53" fmla="*/ 31 h 32"/>
                <a:gd name="T54" fmla="*/ 6 w 38"/>
                <a:gd name="T55" fmla="*/ 31 h 32"/>
                <a:gd name="T56" fmla="*/ 12 w 38"/>
                <a:gd name="T57" fmla="*/ 31 h 32"/>
                <a:gd name="T58" fmla="*/ 29 w 38"/>
                <a:gd name="T59" fmla="*/ 30 h 32"/>
                <a:gd name="T60" fmla="*/ 31 w 38"/>
                <a:gd name="T61" fmla="*/ 31 h 32"/>
                <a:gd name="T62" fmla="*/ 33 w 38"/>
                <a:gd name="T63" fmla="*/ 32 h 32"/>
                <a:gd name="T64" fmla="*/ 36 w 38"/>
                <a:gd name="T65" fmla="*/ 30 h 32"/>
                <a:gd name="T66" fmla="*/ 37 w 38"/>
                <a:gd name="T67" fmla="*/ 27 h 32"/>
                <a:gd name="T68" fmla="*/ 36 w 38"/>
                <a:gd name="T6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32">
                  <a:moveTo>
                    <a:pt x="36" y="22"/>
                  </a:moveTo>
                  <a:cubicBezTo>
                    <a:pt x="36" y="21"/>
                    <a:pt x="35" y="21"/>
                    <a:pt x="34" y="22"/>
                  </a:cubicBezTo>
                  <a:cubicBezTo>
                    <a:pt x="33" y="22"/>
                    <a:pt x="33" y="22"/>
                    <a:pt x="32" y="22"/>
                  </a:cubicBezTo>
                  <a:cubicBezTo>
                    <a:pt x="31" y="22"/>
                    <a:pt x="29" y="22"/>
                    <a:pt x="28" y="22"/>
                  </a:cubicBezTo>
                  <a:cubicBezTo>
                    <a:pt x="28" y="22"/>
                    <a:pt x="27" y="22"/>
                    <a:pt x="27" y="21"/>
                  </a:cubicBezTo>
                  <a:cubicBezTo>
                    <a:pt x="27" y="21"/>
                    <a:pt x="27" y="21"/>
                    <a:pt x="28" y="21"/>
                  </a:cubicBezTo>
                  <a:cubicBezTo>
                    <a:pt x="29" y="19"/>
                    <a:pt x="31" y="17"/>
                    <a:pt x="32" y="16"/>
                  </a:cubicBezTo>
                  <a:cubicBezTo>
                    <a:pt x="33" y="14"/>
                    <a:pt x="34" y="11"/>
                    <a:pt x="35" y="11"/>
                  </a:cubicBezTo>
                  <a:cubicBezTo>
                    <a:pt x="35" y="10"/>
                    <a:pt x="36" y="9"/>
                    <a:pt x="35" y="8"/>
                  </a:cubicBezTo>
                  <a:cubicBezTo>
                    <a:pt x="35" y="8"/>
                    <a:pt x="35" y="7"/>
                    <a:pt x="35" y="7"/>
                  </a:cubicBezTo>
                  <a:cubicBezTo>
                    <a:pt x="35" y="6"/>
                    <a:pt x="35" y="4"/>
                    <a:pt x="34" y="3"/>
                  </a:cubicBezTo>
                  <a:cubicBezTo>
                    <a:pt x="33" y="2"/>
                    <a:pt x="31" y="1"/>
                    <a:pt x="29" y="1"/>
                  </a:cubicBezTo>
                  <a:cubicBezTo>
                    <a:pt x="27" y="0"/>
                    <a:pt x="24" y="1"/>
                    <a:pt x="22" y="2"/>
                  </a:cubicBezTo>
                  <a:cubicBezTo>
                    <a:pt x="20" y="3"/>
                    <a:pt x="18" y="4"/>
                    <a:pt x="16" y="5"/>
                  </a:cubicBezTo>
                  <a:cubicBezTo>
                    <a:pt x="15" y="5"/>
                    <a:pt x="14" y="7"/>
                    <a:pt x="14" y="7"/>
                  </a:cubicBezTo>
                  <a:cubicBezTo>
                    <a:pt x="15" y="9"/>
                    <a:pt x="15" y="11"/>
                    <a:pt x="17" y="12"/>
                  </a:cubicBezTo>
                  <a:cubicBezTo>
                    <a:pt x="18" y="13"/>
                    <a:pt x="20" y="13"/>
                    <a:pt x="22" y="13"/>
                  </a:cubicBezTo>
                  <a:cubicBezTo>
                    <a:pt x="23" y="12"/>
                    <a:pt x="24" y="12"/>
                    <a:pt x="26" y="11"/>
                  </a:cubicBezTo>
                  <a:cubicBezTo>
                    <a:pt x="26" y="11"/>
                    <a:pt x="27" y="11"/>
                    <a:pt x="28" y="11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3" y="17"/>
                    <a:pt x="22" y="18"/>
                    <a:pt x="20" y="20"/>
                  </a:cubicBezTo>
                  <a:cubicBezTo>
                    <a:pt x="19" y="21"/>
                    <a:pt x="17" y="21"/>
                    <a:pt x="15" y="21"/>
                  </a:cubicBezTo>
                  <a:cubicBezTo>
                    <a:pt x="14" y="21"/>
                    <a:pt x="13" y="21"/>
                    <a:pt x="12" y="21"/>
                  </a:cubicBezTo>
                  <a:cubicBezTo>
                    <a:pt x="9" y="22"/>
                    <a:pt x="7" y="22"/>
                    <a:pt x="5" y="22"/>
                  </a:cubicBezTo>
                  <a:cubicBezTo>
                    <a:pt x="4" y="23"/>
                    <a:pt x="3" y="23"/>
                    <a:pt x="2" y="24"/>
                  </a:cubicBezTo>
                  <a:cubicBezTo>
                    <a:pt x="2" y="24"/>
                    <a:pt x="2" y="25"/>
                    <a:pt x="1" y="25"/>
                  </a:cubicBezTo>
                  <a:cubicBezTo>
                    <a:pt x="0" y="27"/>
                    <a:pt x="1" y="30"/>
                    <a:pt x="3" y="31"/>
                  </a:cubicBezTo>
                  <a:cubicBezTo>
                    <a:pt x="4" y="31"/>
                    <a:pt x="5" y="31"/>
                    <a:pt x="6" y="31"/>
                  </a:cubicBezTo>
                  <a:cubicBezTo>
                    <a:pt x="8" y="31"/>
                    <a:pt x="11" y="31"/>
                    <a:pt x="12" y="31"/>
                  </a:cubicBezTo>
                  <a:cubicBezTo>
                    <a:pt x="14" y="30"/>
                    <a:pt x="25" y="30"/>
                    <a:pt x="29" y="30"/>
                  </a:cubicBezTo>
                  <a:cubicBezTo>
                    <a:pt x="29" y="30"/>
                    <a:pt x="30" y="30"/>
                    <a:pt x="31" y="31"/>
                  </a:cubicBezTo>
                  <a:cubicBezTo>
                    <a:pt x="32" y="31"/>
                    <a:pt x="32" y="32"/>
                    <a:pt x="33" y="32"/>
                  </a:cubicBezTo>
                  <a:cubicBezTo>
                    <a:pt x="34" y="32"/>
                    <a:pt x="35" y="32"/>
                    <a:pt x="36" y="30"/>
                  </a:cubicBezTo>
                  <a:cubicBezTo>
                    <a:pt x="37" y="29"/>
                    <a:pt x="37" y="28"/>
                    <a:pt x="37" y="27"/>
                  </a:cubicBezTo>
                  <a:cubicBezTo>
                    <a:pt x="38" y="25"/>
                    <a:pt x="37" y="24"/>
                    <a:pt x="36" y="22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62" name="îṧliḑe">
              <a:extLst>
                <a:ext uri="{FF2B5EF4-FFF2-40B4-BE49-F238E27FC236}">
                  <a16:creationId xmlns:a16="http://schemas.microsoft.com/office/drawing/2014/main" id="{E6C9CBCE-9E35-43E6-BD67-545B5CD2584E}"/>
                </a:ext>
              </a:extLst>
            </p:cNvPr>
            <p:cNvSpPr/>
            <p:nvPr/>
          </p:nvSpPr>
          <p:spPr bwMode="auto">
            <a:xfrm>
              <a:off x="3290888" y="2722563"/>
              <a:ext cx="187325" cy="198438"/>
            </a:xfrm>
            <a:custGeom>
              <a:avLst/>
              <a:gdLst>
                <a:gd name="T0" fmla="*/ 37 w 52"/>
                <a:gd name="T1" fmla="*/ 49 h 55"/>
                <a:gd name="T2" fmla="*/ 35 w 52"/>
                <a:gd name="T3" fmla="*/ 45 h 55"/>
                <a:gd name="T4" fmla="*/ 34 w 52"/>
                <a:gd name="T5" fmla="*/ 39 h 55"/>
                <a:gd name="T6" fmla="*/ 33 w 52"/>
                <a:gd name="T7" fmla="*/ 34 h 55"/>
                <a:gd name="T8" fmla="*/ 32 w 52"/>
                <a:gd name="T9" fmla="*/ 27 h 55"/>
                <a:gd name="T10" fmla="*/ 34 w 52"/>
                <a:gd name="T11" fmla="*/ 25 h 55"/>
                <a:gd name="T12" fmla="*/ 35 w 52"/>
                <a:gd name="T13" fmla="*/ 23 h 55"/>
                <a:gd name="T14" fmla="*/ 38 w 52"/>
                <a:gd name="T15" fmla="*/ 22 h 55"/>
                <a:gd name="T16" fmla="*/ 43 w 52"/>
                <a:gd name="T17" fmla="*/ 24 h 55"/>
                <a:gd name="T18" fmla="*/ 46 w 52"/>
                <a:gd name="T19" fmla="*/ 23 h 55"/>
                <a:gd name="T20" fmla="*/ 48 w 52"/>
                <a:gd name="T21" fmla="*/ 22 h 55"/>
                <a:gd name="T22" fmla="*/ 49 w 52"/>
                <a:gd name="T23" fmla="*/ 22 h 55"/>
                <a:gd name="T24" fmla="*/ 50 w 52"/>
                <a:gd name="T25" fmla="*/ 21 h 55"/>
                <a:gd name="T26" fmla="*/ 50 w 52"/>
                <a:gd name="T27" fmla="*/ 19 h 55"/>
                <a:gd name="T28" fmla="*/ 48 w 52"/>
                <a:gd name="T29" fmla="*/ 16 h 55"/>
                <a:gd name="T30" fmla="*/ 45 w 52"/>
                <a:gd name="T31" fmla="*/ 15 h 55"/>
                <a:gd name="T32" fmla="*/ 45 w 52"/>
                <a:gd name="T33" fmla="*/ 15 h 55"/>
                <a:gd name="T34" fmla="*/ 45 w 52"/>
                <a:gd name="T35" fmla="*/ 15 h 55"/>
                <a:gd name="T36" fmla="*/ 48 w 52"/>
                <a:gd name="T37" fmla="*/ 11 h 55"/>
                <a:gd name="T38" fmla="*/ 51 w 52"/>
                <a:gd name="T39" fmla="*/ 7 h 55"/>
                <a:gd name="T40" fmla="*/ 52 w 52"/>
                <a:gd name="T41" fmla="*/ 5 h 55"/>
                <a:gd name="T42" fmla="*/ 51 w 52"/>
                <a:gd name="T43" fmla="*/ 1 h 55"/>
                <a:gd name="T44" fmla="*/ 48 w 52"/>
                <a:gd name="T45" fmla="*/ 0 h 55"/>
                <a:gd name="T46" fmla="*/ 45 w 52"/>
                <a:gd name="T47" fmla="*/ 2 h 55"/>
                <a:gd name="T48" fmla="*/ 43 w 52"/>
                <a:gd name="T49" fmla="*/ 6 h 55"/>
                <a:gd name="T50" fmla="*/ 37 w 52"/>
                <a:gd name="T51" fmla="*/ 12 h 55"/>
                <a:gd name="T52" fmla="*/ 35 w 52"/>
                <a:gd name="T53" fmla="*/ 13 h 55"/>
                <a:gd name="T54" fmla="*/ 32 w 52"/>
                <a:gd name="T55" fmla="*/ 12 h 55"/>
                <a:gd name="T56" fmla="*/ 26 w 52"/>
                <a:gd name="T57" fmla="*/ 10 h 55"/>
                <a:gd name="T58" fmla="*/ 22 w 52"/>
                <a:gd name="T59" fmla="*/ 10 h 55"/>
                <a:gd name="T60" fmla="*/ 21 w 52"/>
                <a:gd name="T61" fmla="*/ 11 h 55"/>
                <a:gd name="T62" fmla="*/ 21 w 52"/>
                <a:gd name="T63" fmla="*/ 14 h 55"/>
                <a:gd name="T64" fmla="*/ 21 w 52"/>
                <a:gd name="T65" fmla="*/ 15 h 55"/>
                <a:gd name="T66" fmla="*/ 23 w 52"/>
                <a:gd name="T67" fmla="*/ 17 h 55"/>
                <a:gd name="T68" fmla="*/ 26 w 52"/>
                <a:gd name="T69" fmla="*/ 19 h 55"/>
                <a:gd name="T70" fmla="*/ 29 w 52"/>
                <a:gd name="T71" fmla="*/ 20 h 55"/>
                <a:gd name="T72" fmla="*/ 24 w 52"/>
                <a:gd name="T73" fmla="*/ 23 h 55"/>
                <a:gd name="T74" fmla="*/ 12 w 52"/>
                <a:gd name="T75" fmla="*/ 28 h 55"/>
                <a:gd name="T76" fmla="*/ 0 w 52"/>
                <a:gd name="T77" fmla="*/ 28 h 55"/>
                <a:gd name="T78" fmla="*/ 1 w 52"/>
                <a:gd name="T79" fmla="*/ 29 h 55"/>
                <a:gd name="T80" fmla="*/ 3 w 52"/>
                <a:gd name="T81" fmla="*/ 30 h 55"/>
                <a:gd name="T82" fmla="*/ 6 w 52"/>
                <a:gd name="T83" fmla="*/ 32 h 55"/>
                <a:gd name="T84" fmla="*/ 15 w 52"/>
                <a:gd name="T85" fmla="*/ 32 h 55"/>
                <a:gd name="T86" fmla="*/ 20 w 52"/>
                <a:gd name="T87" fmla="*/ 31 h 55"/>
                <a:gd name="T88" fmla="*/ 26 w 52"/>
                <a:gd name="T89" fmla="*/ 29 h 55"/>
                <a:gd name="T90" fmla="*/ 27 w 52"/>
                <a:gd name="T91" fmla="*/ 29 h 55"/>
                <a:gd name="T92" fmla="*/ 26 w 52"/>
                <a:gd name="T93" fmla="*/ 35 h 55"/>
                <a:gd name="T94" fmla="*/ 25 w 52"/>
                <a:gd name="T95" fmla="*/ 40 h 55"/>
                <a:gd name="T96" fmla="*/ 25 w 52"/>
                <a:gd name="T97" fmla="*/ 43 h 55"/>
                <a:gd name="T98" fmla="*/ 26 w 52"/>
                <a:gd name="T99" fmla="*/ 47 h 55"/>
                <a:gd name="T100" fmla="*/ 28 w 52"/>
                <a:gd name="T101" fmla="*/ 50 h 55"/>
                <a:gd name="T102" fmla="*/ 29 w 52"/>
                <a:gd name="T103" fmla="*/ 52 h 55"/>
                <a:gd name="T104" fmla="*/ 31 w 52"/>
                <a:gd name="T105" fmla="*/ 53 h 55"/>
                <a:gd name="T106" fmla="*/ 34 w 52"/>
                <a:gd name="T107" fmla="*/ 54 h 55"/>
                <a:gd name="T108" fmla="*/ 35 w 52"/>
                <a:gd name="T109" fmla="*/ 54 h 55"/>
                <a:gd name="T110" fmla="*/ 36 w 52"/>
                <a:gd name="T111" fmla="*/ 54 h 55"/>
                <a:gd name="T112" fmla="*/ 37 w 52"/>
                <a:gd name="T113" fmla="*/ 53 h 55"/>
                <a:gd name="T114" fmla="*/ 39 w 52"/>
                <a:gd name="T115" fmla="*/ 53 h 55"/>
                <a:gd name="T116" fmla="*/ 37 w 52"/>
                <a:gd name="T117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" h="55">
                  <a:moveTo>
                    <a:pt x="37" y="49"/>
                  </a:moveTo>
                  <a:cubicBezTo>
                    <a:pt x="36" y="47"/>
                    <a:pt x="36" y="46"/>
                    <a:pt x="35" y="45"/>
                  </a:cubicBezTo>
                  <a:cubicBezTo>
                    <a:pt x="34" y="43"/>
                    <a:pt x="34" y="41"/>
                    <a:pt x="34" y="39"/>
                  </a:cubicBezTo>
                  <a:cubicBezTo>
                    <a:pt x="33" y="37"/>
                    <a:pt x="33" y="35"/>
                    <a:pt x="33" y="34"/>
                  </a:cubicBezTo>
                  <a:cubicBezTo>
                    <a:pt x="33" y="31"/>
                    <a:pt x="33" y="28"/>
                    <a:pt x="32" y="27"/>
                  </a:cubicBezTo>
                  <a:cubicBezTo>
                    <a:pt x="32" y="25"/>
                    <a:pt x="33" y="25"/>
                    <a:pt x="34" y="25"/>
                  </a:cubicBezTo>
                  <a:cubicBezTo>
                    <a:pt x="34" y="24"/>
                    <a:pt x="35" y="24"/>
                    <a:pt x="35" y="23"/>
                  </a:cubicBezTo>
                  <a:cubicBezTo>
                    <a:pt x="36" y="23"/>
                    <a:pt x="37" y="22"/>
                    <a:pt x="38" y="22"/>
                  </a:cubicBezTo>
                  <a:cubicBezTo>
                    <a:pt x="40" y="23"/>
                    <a:pt x="41" y="23"/>
                    <a:pt x="43" y="24"/>
                  </a:cubicBezTo>
                  <a:cubicBezTo>
                    <a:pt x="43" y="24"/>
                    <a:pt x="45" y="24"/>
                    <a:pt x="46" y="23"/>
                  </a:cubicBezTo>
                  <a:cubicBezTo>
                    <a:pt x="47" y="23"/>
                    <a:pt x="47" y="23"/>
                    <a:pt x="48" y="22"/>
                  </a:cubicBezTo>
                  <a:cubicBezTo>
                    <a:pt x="48" y="22"/>
                    <a:pt x="49" y="22"/>
                    <a:pt x="49" y="22"/>
                  </a:cubicBezTo>
                  <a:cubicBezTo>
                    <a:pt x="49" y="21"/>
                    <a:pt x="50" y="21"/>
                    <a:pt x="50" y="21"/>
                  </a:cubicBezTo>
                  <a:cubicBezTo>
                    <a:pt x="51" y="20"/>
                    <a:pt x="51" y="20"/>
                    <a:pt x="50" y="19"/>
                  </a:cubicBezTo>
                  <a:cubicBezTo>
                    <a:pt x="50" y="18"/>
                    <a:pt x="49" y="17"/>
                    <a:pt x="48" y="16"/>
                  </a:cubicBezTo>
                  <a:cubicBezTo>
                    <a:pt x="47" y="15"/>
                    <a:pt x="46" y="15"/>
                    <a:pt x="45" y="15"/>
                  </a:cubicBezTo>
                  <a:cubicBezTo>
                    <a:pt x="45" y="15"/>
                    <a:pt x="45" y="16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6" y="13"/>
                    <a:pt x="47" y="12"/>
                    <a:pt x="48" y="11"/>
                  </a:cubicBezTo>
                  <a:cubicBezTo>
                    <a:pt x="49" y="10"/>
                    <a:pt x="50" y="8"/>
                    <a:pt x="51" y="7"/>
                  </a:cubicBezTo>
                  <a:cubicBezTo>
                    <a:pt x="51" y="6"/>
                    <a:pt x="52" y="6"/>
                    <a:pt x="52" y="5"/>
                  </a:cubicBezTo>
                  <a:cubicBezTo>
                    <a:pt x="52" y="4"/>
                    <a:pt x="51" y="3"/>
                    <a:pt x="51" y="1"/>
                  </a:cubicBezTo>
                  <a:cubicBezTo>
                    <a:pt x="50" y="0"/>
                    <a:pt x="49" y="0"/>
                    <a:pt x="48" y="0"/>
                  </a:cubicBezTo>
                  <a:cubicBezTo>
                    <a:pt x="47" y="1"/>
                    <a:pt x="45" y="1"/>
                    <a:pt x="45" y="2"/>
                  </a:cubicBezTo>
                  <a:cubicBezTo>
                    <a:pt x="44" y="4"/>
                    <a:pt x="43" y="5"/>
                    <a:pt x="43" y="6"/>
                  </a:cubicBezTo>
                  <a:cubicBezTo>
                    <a:pt x="41" y="8"/>
                    <a:pt x="39" y="10"/>
                    <a:pt x="37" y="12"/>
                  </a:cubicBezTo>
                  <a:cubicBezTo>
                    <a:pt x="37" y="13"/>
                    <a:pt x="36" y="13"/>
                    <a:pt x="35" y="13"/>
                  </a:cubicBezTo>
                  <a:cubicBezTo>
                    <a:pt x="34" y="13"/>
                    <a:pt x="33" y="13"/>
                    <a:pt x="32" y="12"/>
                  </a:cubicBezTo>
                  <a:cubicBezTo>
                    <a:pt x="30" y="12"/>
                    <a:pt x="28" y="11"/>
                    <a:pt x="26" y="10"/>
                  </a:cubicBezTo>
                  <a:cubicBezTo>
                    <a:pt x="25" y="9"/>
                    <a:pt x="23" y="9"/>
                    <a:pt x="22" y="10"/>
                  </a:cubicBezTo>
                  <a:cubicBezTo>
                    <a:pt x="22" y="11"/>
                    <a:pt x="21" y="11"/>
                    <a:pt x="21" y="11"/>
                  </a:cubicBezTo>
                  <a:cubicBezTo>
                    <a:pt x="21" y="12"/>
                    <a:pt x="21" y="13"/>
                    <a:pt x="21" y="14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6"/>
                    <a:pt x="22" y="17"/>
                    <a:pt x="23" y="17"/>
                  </a:cubicBezTo>
                  <a:cubicBezTo>
                    <a:pt x="24" y="18"/>
                    <a:pt x="25" y="19"/>
                    <a:pt x="26" y="19"/>
                  </a:cubicBezTo>
                  <a:cubicBezTo>
                    <a:pt x="27" y="19"/>
                    <a:pt x="28" y="20"/>
                    <a:pt x="29" y="20"/>
                  </a:cubicBezTo>
                  <a:cubicBezTo>
                    <a:pt x="28" y="20"/>
                    <a:pt x="26" y="22"/>
                    <a:pt x="24" y="23"/>
                  </a:cubicBezTo>
                  <a:cubicBezTo>
                    <a:pt x="21" y="25"/>
                    <a:pt x="18" y="26"/>
                    <a:pt x="12" y="28"/>
                  </a:cubicBezTo>
                  <a:cubicBezTo>
                    <a:pt x="5" y="29"/>
                    <a:pt x="1" y="28"/>
                    <a:pt x="0" y="28"/>
                  </a:cubicBezTo>
                  <a:cubicBezTo>
                    <a:pt x="0" y="28"/>
                    <a:pt x="0" y="28"/>
                    <a:pt x="1" y="29"/>
                  </a:cubicBezTo>
                  <a:cubicBezTo>
                    <a:pt x="1" y="29"/>
                    <a:pt x="3" y="30"/>
                    <a:pt x="3" y="30"/>
                  </a:cubicBezTo>
                  <a:cubicBezTo>
                    <a:pt x="4" y="31"/>
                    <a:pt x="5" y="32"/>
                    <a:pt x="6" y="32"/>
                  </a:cubicBezTo>
                  <a:cubicBezTo>
                    <a:pt x="7" y="32"/>
                    <a:pt x="12" y="33"/>
                    <a:pt x="15" y="32"/>
                  </a:cubicBezTo>
                  <a:cubicBezTo>
                    <a:pt x="17" y="32"/>
                    <a:pt x="20" y="31"/>
                    <a:pt x="20" y="31"/>
                  </a:cubicBezTo>
                  <a:cubicBezTo>
                    <a:pt x="22" y="30"/>
                    <a:pt x="24" y="30"/>
                    <a:pt x="26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31"/>
                    <a:pt x="26" y="33"/>
                    <a:pt x="26" y="35"/>
                  </a:cubicBezTo>
                  <a:cubicBezTo>
                    <a:pt x="26" y="37"/>
                    <a:pt x="26" y="38"/>
                    <a:pt x="25" y="40"/>
                  </a:cubicBezTo>
                  <a:cubicBezTo>
                    <a:pt x="25" y="41"/>
                    <a:pt x="25" y="42"/>
                    <a:pt x="25" y="43"/>
                  </a:cubicBezTo>
                  <a:cubicBezTo>
                    <a:pt x="25" y="44"/>
                    <a:pt x="25" y="46"/>
                    <a:pt x="26" y="47"/>
                  </a:cubicBezTo>
                  <a:cubicBezTo>
                    <a:pt x="26" y="48"/>
                    <a:pt x="27" y="49"/>
                    <a:pt x="28" y="50"/>
                  </a:cubicBezTo>
                  <a:cubicBezTo>
                    <a:pt x="28" y="50"/>
                    <a:pt x="29" y="51"/>
                    <a:pt x="29" y="52"/>
                  </a:cubicBezTo>
                  <a:cubicBezTo>
                    <a:pt x="30" y="52"/>
                    <a:pt x="30" y="53"/>
                    <a:pt x="31" y="53"/>
                  </a:cubicBezTo>
                  <a:cubicBezTo>
                    <a:pt x="32" y="53"/>
                    <a:pt x="33" y="55"/>
                    <a:pt x="34" y="54"/>
                  </a:cubicBezTo>
                  <a:cubicBezTo>
                    <a:pt x="34" y="54"/>
                    <a:pt x="35" y="54"/>
                    <a:pt x="35" y="54"/>
                  </a:cubicBezTo>
                  <a:cubicBezTo>
                    <a:pt x="35" y="54"/>
                    <a:pt x="36" y="54"/>
                    <a:pt x="36" y="54"/>
                  </a:cubicBezTo>
                  <a:cubicBezTo>
                    <a:pt x="37" y="54"/>
                    <a:pt x="37" y="54"/>
                    <a:pt x="37" y="53"/>
                  </a:cubicBezTo>
                  <a:cubicBezTo>
                    <a:pt x="38" y="53"/>
                    <a:pt x="39" y="53"/>
                    <a:pt x="39" y="53"/>
                  </a:cubicBezTo>
                  <a:cubicBezTo>
                    <a:pt x="39" y="52"/>
                    <a:pt x="38" y="52"/>
                    <a:pt x="37" y="49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63" name="ïśḷïḓè">
              <a:extLst>
                <a:ext uri="{FF2B5EF4-FFF2-40B4-BE49-F238E27FC236}">
                  <a16:creationId xmlns:a16="http://schemas.microsoft.com/office/drawing/2014/main" id="{F45696ED-B237-48BD-8DE6-AC31678A7450}"/>
                </a:ext>
              </a:extLst>
            </p:cNvPr>
            <p:cNvSpPr/>
            <p:nvPr/>
          </p:nvSpPr>
          <p:spPr bwMode="auto">
            <a:xfrm>
              <a:off x="2035175" y="2493963"/>
              <a:ext cx="1865313" cy="1873250"/>
            </a:xfrm>
            <a:custGeom>
              <a:avLst/>
              <a:gdLst>
                <a:gd name="T0" fmla="*/ 258 w 517"/>
                <a:gd name="T1" fmla="*/ 0 h 517"/>
                <a:gd name="T2" fmla="*/ 0 w 517"/>
                <a:gd name="T3" fmla="*/ 258 h 517"/>
                <a:gd name="T4" fmla="*/ 258 w 517"/>
                <a:gd name="T5" fmla="*/ 517 h 517"/>
                <a:gd name="T6" fmla="*/ 517 w 517"/>
                <a:gd name="T7" fmla="*/ 258 h 517"/>
                <a:gd name="T8" fmla="*/ 258 w 517"/>
                <a:gd name="T9" fmla="*/ 0 h 517"/>
                <a:gd name="T10" fmla="*/ 258 w 517"/>
                <a:gd name="T11" fmla="*/ 511 h 517"/>
                <a:gd name="T12" fmla="*/ 5 w 517"/>
                <a:gd name="T13" fmla="*/ 258 h 517"/>
                <a:gd name="T14" fmla="*/ 258 w 517"/>
                <a:gd name="T15" fmla="*/ 6 h 517"/>
                <a:gd name="T16" fmla="*/ 511 w 517"/>
                <a:gd name="T17" fmla="*/ 258 h 517"/>
                <a:gd name="T18" fmla="*/ 258 w 517"/>
                <a:gd name="T19" fmla="*/ 511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7" h="517">
                  <a:moveTo>
                    <a:pt x="258" y="0"/>
                  </a:moveTo>
                  <a:cubicBezTo>
                    <a:pt x="115" y="0"/>
                    <a:pt x="0" y="116"/>
                    <a:pt x="0" y="258"/>
                  </a:cubicBezTo>
                  <a:cubicBezTo>
                    <a:pt x="0" y="401"/>
                    <a:pt x="115" y="517"/>
                    <a:pt x="258" y="517"/>
                  </a:cubicBezTo>
                  <a:cubicBezTo>
                    <a:pt x="401" y="517"/>
                    <a:pt x="517" y="401"/>
                    <a:pt x="517" y="258"/>
                  </a:cubicBezTo>
                  <a:cubicBezTo>
                    <a:pt x="517" y="116"/>
                    <a:pt x="401" y="0"/>
                    <a:pt x="258" y="0"/>
                  </a:cubicBezTo>
                  <a:close/>
                  <a:moveTo>
                    <a:pt x="258" y="511"/>
                  </a:moveTo>
                  <a:cubicBezTo>
                    <a:pt x="119" y="511"/>
                    <a:pt x="5" y="398"/>
                    <a:pt x="5" y="258"/>
                  </a:cubicBezTo>
                  <a:cubicBezTo>
                    <a:pt x="5" y="119"/>
                    <a:pt x="119" y="6"/>
                    <a:pt x="258" y="6"/>
                  </a:cubicBezTo>
                  <a:cubicBezTo>
                    <a:pt x="398" y="6"/>
                    <a:pt x="511" y="119"/>
                    <a:pt x="511" y="258"/>
                  </a:cubicBezTo>
                  <a:cubicBezTo>
                    <a:pt x="511" y="398"/>
                    <a:pt x="398" y="511"/>
                    <a:pt x="258" y="511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64" name="ísliďè">
              <a:extLst>
                <a:ext uri="{FF2B5EF4-FFF2-40B4-BE49-F238E27FC236}">
                  <a16:creationId xmlns:a16="http://schemas.microsoft.com/office/drawing/2014/main" id="{83BD11A3-EE62-4F8F-9482-F0056485EB89}"/>
                </a:ext>
              </a:extLst>
            </p:cNvPr>
            <p:cNvSpPr/>
            <p:nvPr/>
          </p:nvSpPr>
          <p:spPr bwMode="auto">
            <a:xfrm>
              <a:off x="2332038" y="2790826"/>
              <a:ext cx="1273175" cy="1279525"/>
            </a:xfrm>
            <a:custGeom>
              <a:avLst/>
              <a:gdLst>
                <a:gd name="T0" fmla="*/ 176 w 353"/>
                <a:gd name="T1" fmla="*/ 0 h 353"/>
                <a:gd name="T2" fmla="*/ 0 w 353"/>
                <a:gd name="T3" fmla="*/ 176 h 353"/>
                <a:gd name="T4" fmla="*/ 176 w 353"/>
                <a:gd name="T5" fmla="*/ 353 h 353"/>
                <a:gd name="T6" fmla="*/ 353 w 353"/>
                <a:gd name="T7" fmla="*/ 176 h 353"/>
                <a:gd name="T8" fmla="*/ 176 w 353"/>
                <a:gd name="T9" fmla="*/ 0 h 353"/>
                <a:gd name="T10" fmla="*/ 176 w 353"/>
                <a:gd name="T11" fmla="*/ 347 h 353"/>
                <a:gd name="T12" fmla="*/ 6 w 353"/>
                <a:gd name="T13" fmla="*/ 176 h 353"/>
                <a:gd name="T14" fmla="*/ 176 w 353"/>
                <a:gd name="T15" fmla="*/ 6 h 353"/>
                <a:gd name="T16" fmla="*/ 347 w 353"/>
                <a:gd name="T17" fmla="*/ 176 h 353"/>
                <a:gd name="T18" fmla="*/ 176 w 353"/>
                <a:gd name="T19" fmla="*/ 34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3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74"/>
                    <a:pt x="79" y="353"/>
                    <a:pt x="176" y="353"/>
                  </a:cubicBezTo>
                  <a:cubicBezTo>
                    <a:pt x="274" y="353"/>
                    <a:pt x="353" y="274"/>
                    <a:pt x="353" y="176"/>
                  </a:cubicBezTo>
                  <a:cubicBezTo>
                    <a:pt x="353" y="79"/>
                    <a:pt x="274" y="0"/>
                    <a:pt x="176" y="0"/>
                  </a:cubicBezTo>
                  <a:close/>
                  <a:moveTo>
                    <a:pt x="176" y="347"/>
                  </a:moveTo>
                  <a:cubicBezTo>
                    <a:pt x="82" y="347"/>
                    <a:pt x="6" y="271"/>
                    <a:pt x="6" y="176"/>
                  </a:cubicBezTo>
                  <a:cubicBezTo>
                    <a:pt x="6" y="82"/>
                    <a:pt x="82" y="6"/>
                    <a:pt x="176" y="6"/>
                  </a:cubicBezTo>
                  <a:cubicBezTo>
                    <a:pt x="270" y="6"/>
                    <a:pt x="347" y="82"/>
                    <a:pt x="347" y="176"/>
                  </a:cubicBezTo>
                  <a:cubicBezTo>
                    <a:pt x="347" y="271"/>
                    <a:pt x="270" y="347"/>
                    <a:pt x="176" y="347"/>
                  </a:cubicBez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65" name="ïsḷíḍé">
              <a:extLst>
                <a:ext uri="{FF2B5EF4-FFF2-40B4-BE49-F238E27FC236}">
                  <a16:creationId xmlns:a16="http://schemas.microsoft.com/office/drawing/2014/main" id="{FF68FEB3-6D3B-4EF0-A481-024F83D76534}"/>
                </a:ext>
              </a:extLst>
            </p:cNvPr>
            <p:cNvSpPr/>
            <p:nvPr/>
          </p:nvSpPr>
          <p:spPr bwMode="auto">
            <a:xfrm>
              <a:off x="2706688" y="3098801"/>
              <a:ext cx="519113" cy="65088"/>
            </a:xfrm>
            <a:custGeom>
              <a:avLst/>
              <a:gdLst>
                <a:gd name="T0" fmla="*/ 0 w 144"/>
                <a:gd name="T1" fmla="*/ 4 h 18"/>
                <a:gd name="T2" fmla="*/ 72 w 144"/>
                <a:gd name="T3" fmla="*/ 18 h 18"/>
                <a:gd name="T4" fmla="*/ 144 w 144"/>
                <a:gd name="T5" fmla="*/ 4 h 18"/>
                <a:gd name="T6" fmla="*/ 144 w 144"/>
                <a:gd name="T7" fmla="*/ 0 h 18"/>
                <a:gd name="T8" fmla="*/ 72 w 144"/>
                <a:gd name="T9" fmla="*/ 14 h 18"/>
                <a:gd name="T10" fmla="*/ 0 w 144"/>
                <a:gd name="T11" fmla="*/ 0 h 18"/>
                <a:gd name="T12" fmla="*/ 0 w 144"/>
                <a:gd name="T13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8">
                  <a:moveTo>
                    <a:pt x="0" y="4"/>
                  </a:moveTo>
                  <a:cubicBezTo>
                    <a:pt x="32" y="4"/>
                    <a:pt x="59" y="4"/>
                    <a:pt x="72" y="18"/>
                  </a:cubicBezTo>
                  <a:cubicBezTo>
                    <a:pt x="86" y="4"/>
                    <a:pt x="112" y="4"/>
                    <a:pt x="144" y="4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12" y="0"/>
                    <a:pt x="86" y="0"/>
                    <a:pt x="72" y="14"/>
                  </a:cubicBezTo>
                  <a:cubicBezTo>
                    <a:pt x="59" y="0"/>
                    <a:pt x="32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66" name="ïšlîḑê">
              <a:extLst>
                <a:ext uri="{FF2B5EF4-FFF2-40B4-BE49-F238E27FC236}">
                  <a16:creationId xmlns:a16="http://schemas.microsoft.com/office/drawing/2014/main" id="{5835D47F-40B1-4A98-9F33-EABCF90DD7CC}"/>
                </a:ext>
              </a:extLst>
            </p:cNvPr>
            <p:cNvSpPr/>
            <p:nvPr/>
          </p:nvSpPr>
          <p:spPr bwMode="auto">
            <a:xfrm>
              <a:off x="2706688" y="3146426"/>
              <a:ext cx="519113" cy="68263"/>
            </a:xfrm>
            <a:custGeom>
              <a:avLst/>
              <a:gdLst>
                <a:gd name="T0" fmla="*/ 0 w 144"/>
                <a:gd name="T1" fmla="*/ 0 h 19"/>
                <a:gd name="T2" fmla="*/ 72 w 144"/>
                <a:gd name="T3" fmla="*/ 14 h 19"/>
                <a:gd name="T4" fmla="*/ 144 w 144"/>
                <a:gd name="T5" fmla="*/ 0 h 19"/>
                <a:gd name="T6" fmla="*/ 144 w 144"/>
                <a:gd name="T7" fmla="*/ 6 h 19"/>
                <a:gd name="T8" fmla="*/ 72 w 144"/>
                <a:gd name="T9" fmla="*/ 19 h 19"/>
                <a:gd name="T10" fmla="*/ 0 w 144"/>
                <a:gd name="T11" fmla="*/ 6 h 19"/>
                <a:gd name="T12" fmla="*/ 0 w 14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9">
                  <a:moveTo>
                    <a:pt x="0" y="0"/>
                  </a:moveTo>
                  <a:cubicBezTo>
                    <a:pt x="32" y="0"/>
                    <a:pt x="59" y="0"/>
                    <a:pt x="72" y="14"/>
                  </a:cubicBezTo>
                  <a:cubicBezTo>
                    <a:pt x="86" y="0"/>
                    <a:pt x="112" y="0"/>
                    <a:pt x="144" y="0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12" y="6"/>
                    <a:pt x="86" y="5"/>
                    <a:pt x="72" y="19"/>
                  </a:cubicBezTo>
                  <a:cubicBezTo>
                    <a:pt x="59" y="5"/>
                    <a:pt x="32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67" name="îṧḻîḓé">
              <a:extLst>
                <a:ext uri="{FF2B5EF4-FFF2-40B4-BE49-F238E27FC236}">
                  <a16:creationId xmlns:a16="http://schemas.microsoft.com/office/drawing/2014/main" id="{FA5E7EB7-F93C-41F9-A037-2634ECF9EEF6}"/>
                </a:ext>
              </a:extLst>
            </p:cNvPr>
            <p:cNvSpPr/>
            <p:nvPr/>
          </p:nvSpPr>
          <p:spPr bwMode="auto">
            <a:xfrm>
              <a:off x="2706688" y="3194051"/>
              <a:ext cx="519113" cy="76200"/>
            </a:xfrm>
            <a:custGeom>
              <a:avLst/>
              <a:gdLst>
                <a:gd name="T0" fmla="*/ 0 w 144"/>
                <a:gd name="T1" fmla="*/ 0 h 21"/>
                <a:gd name="T2" fmla="*/ 72 w 144"/>
                <a:gd name="T3" fmla="*/ 14 h 21"/>
                <a:gd name="T4" fmla="*/ 144 w 144"/>
                <a:gd name="T5" fmla="*/ 0 h 21"/>
                <a:gd name="T6" fmla="*/ 144 w 144"/>
                <a:gd name="T7" fmla="*/ 7 h 21"/>
                <a:gd name="T8" fmla="*/ 72 w 144"/>
                <a:gd name="T9" fmla="*/ 21 h 21"/>
                <a:gd name="T10" fmla="*/ 0 w 144"/>
                <a:gd name="T11" fmla="*/ 7 h 21"/>
                <a:gd name="T12" fmla="*/ 0 w 14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1">
                  <a:moveTo>
                    <a:pt x="0" y="0"/>
                  </a:moveTo>
                  <a:cubicBezTo>
                    <a:pt x="32" y="0"/>
                    <a:pt x="59" y="0"/>
                    <a:pt x="72" y="14"/>
                  </a:cubicBezTo>
                  <a:cubicBezTo>
                    <a:pt x="86" y="0"/>
                    <a:pt x="112" y="0"/>
                    <a:pt x="144" y="0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12" y="7"/>
                    <a:pt x="86" y="7"/>
                    <a:pt x="72" y="21"/>
                  </a:cubicBezTo>
                  <a:cubicBezTo>
                    <a:pt x="59" y="7"/>
                    <a:pt x="32" y="7"/>
                    <a:pt x="0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68" name="iśļîḋê">
              <a:extLst>
                <a:ext uri="{FF2B5EF4-FFF2-40B4-BE49-F238E27FC236}">
                  <a16:creationId xmlns:a16="http://schemas.microsoft.com/office/drawing/2014/main" id="{BCB488CD-792E-41FB-8F43-167C74C8BB3E}"/>
                </a:ext>
              </a:extLst>
            </p:cNvPr>
            <p:cNvSpPr/>
            <p:nvPr/>
          </p:nvSpPr>
          <p:spPr bwMode="auto">
            <a:xfrm>
              <a:off x="2706688" y="3236913"/>
              <a:ext cx="519113" cy="84138"/>
            </a:xfrm>
            <a:custGeom>
              <a:avLst/>
              <a:gdLst>
                <a:gd name="T0" fmla="*/ 0 w 144"/>
                <a:gd name="T1" fmla="*/ 1 h 23"/>
                <a:gd name="T2" fmla="*/ 72 w 144"/>
                <a:gd name="T3" fmla="*/ 14 h 23"/>
                <a:gd name="T4" fmla="*/ 144 w 144"/>
                <a:gd name="T5" fmla="*/ 1 h 23"/>
                <a:gd name="T6" fmla="*/ 144 w 144"/>
                <a:gd name="T7" fmla="*/ 9 h 23"/>
                <a:gd name="T8" fmla="*/ 72 w 144"/>
                <a:gd name="T9" fmla="*/ 23 h 23"/>
                <a:gd name="T10" fmla="*/ 0 w 144"/>
                <a:gd name="T11" fmla="*/ 9 h 23"/>
                <a:gd name="T12" fmla="*/ 0 w 144"/>
                <a:gd name="T1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3">
                  <a:moveTo>
                    <a:pt x="0" y="1"/>
                  </a:moveTo>
                  <a:cubicBezTo>
                    <a:pt x="32" y="1"/>
                    <a:pt x="59" y="0"/>
                    <a:pt x="72" y="14"/>
                  </a:cubicBezTo>
                  <a:cubicBezTo>
                    <a:pt x="86" y="0"/>
                    <a:pt x="112" y="1"/>
                    <a:pt x="144" y="1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12" y="9"/>
                    <a:pt x="86" y="9"/>
                    <a:pt x="72" y="23"/>
                  </a:cubicBezTo>
                  <a:cubicBezTo>
                    <a:pt x="59" y="9"/>
                    <a:pt x="32" y="9"/>
                    <a:pt x="0" y="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9926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  <a:sym typeface="+mn-lt"/>
              </a:endParaRPr>
            </a:p>
          </p:txBody>
        </p:sp>
      </p:grpSp>
      <p:grpSp>
        <p:nvGrpSpPr>
          <p:cNvPr id="281" name="组合 280">
            <a:extLst>
              <a:ext uri="{FF2B5EF4-FFF2-40B4-BE49-F238E27FC236}">
                <a16:creationId xmlns:a16="http://schemas.microsoft.com/office/drawing/2014/main" id="{6DF0CCBC-8C63-4B5B-B9D1-69B8C83E5DE8}"/>
              </a:ext>
            </a:extLst>
          </p:cNvPr>
          <p:cNvGrpSpPr/>
          <p:nvPr/>
        </p:nvGrpSpPr>
        <p:grpSpPr>
          <a:xfrm>
            <a:off x="4456311" y="3637634"/>
            <a:ext cx="3128748" cy="307777"/>
            <a:chOff x="4536162" y="6119842"/>
            <a:chExt cx="3128748" cy="307777"/>
          </a:xfrm>
        </p:grpSpPr>
        <p:sp>
          <p:nvSpPr>
            <p:cNvPr id="282" name="文本框 281">
              <a:extLst>
                <a:ext uri="{FF2B5EF4-FFF2-40B4-BE49-F238E27FC236}">
                  <a16:creationId xmlns:a16="http://schemas.microsoft.com/office/drawing/2014/main" id="{63E1994A-2252-4E3B-8E83-914FAA67FCA6}"/>
                </a:ext>
              </a:extLst>
            </p:cNvPr>
            <p:cNvSpPr txBox="1"/>
            <p:nvPr/>
          </p:nvSpPr>
          <p:spPr>
            <a:xfrm>
              <a:off x="4658184" y="6119842"/>
              <a:ext cx="560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92677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团结</a:t>
              </a:r>
            </a:p>
          </p:txBody>
        </p:sp>
        <p:sp>
          <p:nvSpPr>
            <p:cNvPr id="283" name="文本框 282">
              <a:extLst>
                <a:ext uri="{FF2B5EF4-FFF2-40B4-BE49-F238E27FC236}">
                  <a16:creationId xmlns:a16="http://schemas.microsoft.com/office/drawing/2014/main" id="{527AB92A-5769-4EB0-8559-BFC4BB12C7D0}"/>
                </a:ext>
              </a:extLst>
            </p:cNvPr>
            <p:cNvSpPr txBox="1"/>
            <p:nvPr/>
          </p:nvSpPr>
          <p:spPr>
            <a:xfrm>
              <a:off x="5429858" y="6119842"/>
              <a:ext cx="560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92677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献身</a:t>
              </a:r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F3ABF5A7-5556-477A-B8F7-6B90818D7090}"/>
                </a:ext>
              </a:extLst>
            </p:cNvPr>
            <p:cNvSpPr txBox="1"/>
            <p:nvPr/>
          </p:nvSpPr>
          <p:spPr>
            <a:xfrm>
              <a:off x="6201532" y="6119842"/>
              <a:ext cx="560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92677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求是</a:t>
              </a:r>
            </a:p>
          </p:txBody>
        </p: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D8498297-4871-41EB-BF68-DDB22124118E}"/>
                </a:ext>
              </a:extLst>
            </p:cNvPr>
            <p:cNvSpPr txBox="1"/>
            <p:nvPr/>
          </p:nvSpPr>
          <p:spPr>
            <a:xfrm>
              <a:off x="6973204" y="6119842"/>
              <a:ext cx="560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92677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创新</a:t>
              </a:r>
            </a:p>
          </p:txBody>
        </p: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CDBAD16C-5777-41DF-9A46-8A0B83EF469E}"/>
                </a:ext>
              </a:extLst>
            </p:cNvPr>
            <p:cNvCxnSpPr/>
            <p:nvPr userDrawn="1"/>
          </p:nvCxnSpPr>
          <p:spPr>
            <a:xfrm>
              <a:off x="6096001" y="6158693"/>
              <a:ext cx="0" cy="230075"/>
            </a:xfrm>
            <a:prstGeom prst="line">
              <a:avLst/>
            </a:prstGeom>
            <a:ln>
              <a:solidFill>
                <a:srgbClr val="9926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91037231-3527-4640-A035-124CC04A17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24328" y="6158693"/>
              <a:ext cx="0" cy="230075"/>
            </a:xfrm>
            <a:prstGeom prst="line">
              <a:avLst/>
            </a:prstGeom>
            <a:ln>
              <a:solidFill>
                <a:srgbClr val="9926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395B73E2-C45B-4A73-A3CA-33E87CE59F79}"/>
                </a:ext>
              </a:extLst>
            </p:cNvPr>
            <p:cNvCxnSpPr/>
            <p:nvPr userDrawn="1"/>
          </p:nvCxnSpPr>
          <p:spPr>
            <a:xfrm>
              <a:off x="6867675" y="6158693"/>
              <a:ext cx="0" cy="230075"/>
            </a:xfrm>
            <a:prstGeom prst="line">
              <a:avLst/>
            </a:prstGeom>
            <a:ln>
              <a:solidFill>
                <a:srgbClr val="9926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50C9B507-005B-4EE5-A2B0-2022C5AC6F93}"/>
                </a:ext>
              </a:extLst>
            </p:cNvPr>
            <p:cNvCxnSpPr/>
            <p:nvPr/>
          </p:nvCxnSpPr>
          <p:spPr>
            <a:xfrm>
              <a:off x="7664910" y="6158693"/>
              <a:ext cx="0" cy="230075"/>
            </a:xfrm>
            <a:prstGeom prst="line">
              <a:avLst/>
            </a:prstGeom>
            <a:ln>
              <a:solidFill>
                <a:srgbClr val="9926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5429D7DA-6BB1-4668-AE6D-FD2D04EE74E5}"/>
                </a:ext>
              </a:extLst>
            </p:cNvPr>
            <p:cNvCxnSpPr>
              <a:cxnSpLocks/>
            </p:cNvCxnSpPr>
            <p:nvPr/>
          </p:nvCxnSpPr>
          <p:spPr>
            <a:xfrm>
              <a:off x="4536162" y="6158693"/>
              <a:ext cx="0" cy="230075"/>
            </a:xfrm>
            <a:prstGeom prst="line">
              <a:avLst/>
            </a:prstGeom>
            <a:ln>
              <a:solidFill>
                <a:srgbClr val="9926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081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88AB9-4D7C-A216-908C-312445FC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图像超分辨率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77C415-29A1-4FAE-22EA-4EE316D84430}"/>
              </a:ext>
            </a:extLst>
          </p:cNvPr>
          <p:cNvSpPr txBox="1"/>
          <p:nvPr/>
        </p:nvSpPr>
        <p:spPr>
          <a:xfrm>
            <a:off x="695626" y="13828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891D86"/>
                </a:solidFill>
                <a:highlight>
                  <a:srgbClr val="F7F7F7"/>
                </a:highlight>
              </a:rPr>
              <a:t>局部框架</a:t>
            </a:r>
            <a:endParaRPr lang="zh-CN" altLang="en-US" sz="3600" b="1" dirty="0">
              <a:solidFill>
                <a:srgbClr val="891D86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B5AFE5-7EC2-E838-6CCC-7AE08C4BB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47" y="1991642"/>
            <a:ext cx="8945777" cy="240389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AE8DD0DD-B544-EF3B-2B8C-E23CF08F086C}"/>
              </a:ext>
            </a:extLst>
          </p:cNvPr>
          <p:cNvSpPr txBox="1"/>
          <p:nvPr/>
        </p:nvSpPr>
        <p:spPr>
          <a:xfrm>
            <a:off x="5043010" y="1598144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891D86"/>
                </a:solidFill>
                <a:highlight>
                  <a:srgbClr val="F7F7F7"/>
                </a:highlight>
              </a:rPr>
              <a:t>RS-SA</a:t>
            </a:r>
            <a:r>
              <a:rPr lang="zh-CN" altLang="en-US" b="1" dirty="0">
                <a:solidFill>
                  <a:srgbClr val="891D86"/>
                </a:solidFill>
                <a:highlight>
                  <a:srgbClr val="F7F7F7"/>
                </a:highlight>
              </a:rPr>
              <a:t>架构</a:t>
            </a:r>
            <a:endParaRPr lang="zh-CN" altLang="en-US" sz="2800" b="1" dirty="0">
              <a:solidFill>
                <a:srgbClr val="891D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4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88AB9-4D7C-A216-908C-312445FC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图像超分辨率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77C415-29A1-4FAE-22EA-4EE316D84430}"/>
              </a:ext>
            </a:extLst>
          </p:cNvPr>
          <p:cNvSpPr txBox="1"/>
          <p:nvPr/>
        </p:nvSpPr>
        <p:spPr>
          <a:xfrm>
            <a:off x="695626" y="13828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891D86"/>
                </a:solidFill>
                <a:highlight>
                  <a:srgbClr val="F7F7F7"/>
                </a:highlight>
              </a:rPr>
              <a:t>实验</a:t>
            </a:r>
            <a:endParaRPr lang="zh-CN" altLang="en-US" sz="3600" b="1" dirty="0">
              <a:solidFill>
                <a:srgbClr val="891D86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6BA847-A771-6F9F-A15A-F3552C00C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20" y="2663364"/>
            <a:ext cx="6696264" cy="35068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EF7AAA-B36E-58F3-1CA3-51742BF3EA5D}"/>
              </a:ext>
            </a:extLst>
          </p:cNvPr>
          <p:cNvSpPr txBox="1"/>
          <p:nvPr/>
        </p:nvSpPr>
        <p:spPr>
          <a:xfrm>
            <a:off x="2571367" y="1746370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set5</a:t>
            </a:r>
            <a:r>
              <a:rPr lang="zh-CN" altLang="en-US" dirty="0"/>
              <a:t>，</a:t>
            </a:r>
            <a:r>
              <a:rPr lang="en-US" altLang="zh-CN" dirty="0"/>
              <a:t>set14</a:t>
            </a:r>
            <a:r>
              <a:rPr lang="zh-CN" altLang="en-US" dirty="0"/>
              <a:t>，</a:t>
            </a:r>
            <a:r>
              <a:rPr lang="en-US" altLang="zh-CN" dirty="0"/>
              <a:t>B100</a:t>
            </a:r>
            <a:r>
              <a:rPr lang="zh-CN" altLang="en-US" dirty="0"/>
              <a:t>数据集上测试</a:t>
            </a:r>
          </a:p>
        </p:txBody>
      </p:sp>
    </p:spTree>
    <p:extLst>
      <p:ext uri="{BB962C8B-B14F-4D97-AF65-F5344CB8AC3E}">
        <p14:creationId xmlns:p14="http://schemas.microsoft.com/office/powerpoint/2010/main" val="396903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88AB9-4D7C-A216-908C-312445FC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图像超分辨率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77C415-29A1-4FAE-22EA-4EE316D84430}"/>
              </a:ext>
            </a:extLst>
          </p:cNvPr>
          <p:cNvSpPr txBox="1"/>
          <p:nvPr/>
        </p:nvSpPr>
        <p:spPr>
          <a:xfrm>
            <a:off x="830638" y="14381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低分辨率图像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DAED12-B727-722B-8200-3B189AE65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30" y="2092732"/>
            <a:ext cx="3946035" cy="39460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F810379-8DD6-A1CF-C8BF-71709A62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61" y="2137736"/>
            <a:ext cx="3901031" cy="390103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D963309-D7B1-8B0D-03BA-E814E0E4A7FD}"/>
              </a:ext>
            </a:extLst>
          </p:cNvPr>
          <p:cNvSpPr txBox="1"/>
          <p:nvPr/>
        </p:nvSpPr>
        <p:spPr>
          <a:xfrm>
            <a:off x="6555355" y="1438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输出图像</a:t>
            </a:r>
          </a:p>
        </p:txBody>
      </p:sp>
    </p:spTree>
    <p:extLst>
      <p:ext uri="{BB962C8B-B14F-4D97-AF65-F5344CB8AC3E}">
        <p14:creationId xmlns:p14="http://schemas.microsoft.com/office/powerpoint/2010/main" val="333080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88AB9-4D7C-A216-908C-312445FC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图像超分辨率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77C415-29A1-4FAE-22EA-4EE316D84430}"/>
              </a:ext>
            </a:extLst>
          </p:cNvPr>
          <p:cNvSpPr txBox="1"/>
          <p:nvPr/>
        </p:nvSpPr>
        <p:spPr>
          <a:xfrm>
            <a:off x="695626" y="13828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891D86"/>
                </a:solidFill>
                <a:highlight>
                  <a:srgbClr val="F7F7F7"/>
                </a:highlight>
              </a:rPr>
              <a:t>实验</a:t>
            </a:r>
            <a:endParaRPr lang="zh-CN" altLang="en-US" sz="3600" b="1" dirty="0">
              <a:solidFill>
                <a:srgbClr val="891D86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155253-205B-8D2E-13A8-4F0650891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63" y="1844561"/>
            <a:ext cx="7490767" cy="455665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824A865-B6CD-1696-9D8B-F9F80F03D4D2}"/>
              </a:ext>
            </a:extLst>
          </p:cNvPr>
          <p:cNvSpPr txBox="1"/>
          <p:nvPr/>
        </p:nvSpPr>
        <p:spPr>
          <a:xfrm>
            <a:off x="8228066" y="2978631"/>
            <a:ext cx="30208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在一些具有挑战性的案例中，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RGT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与其他方法在图像细节和去模糊方面的视觉比较。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RGT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能够更好地恢复图像的细节，减少模糊和伪影，提供了更高质量的超分辨率图像。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34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88AB9-4D7C-A216-908C-312445FC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图像超分辨率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77C415-29A1-4FAE-22EA-4EE316D84430}"/>
              </a:ext>
            </a:extLst>
          </p:cNvPr>
          <p:cNvSpPr txBox="1"/>
          <p:nvPr/>
        </p:nvSpPr>
        <p:spPr>
          <a:xfrm>
            <a:off x="695626" y="13828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891D86"/>
                </a:solidFill>
                <a:highlight>
                  <a:srgbClr val="F7F7F7"/>
                </a:highlight>
              </a:rPr>
              <a:t>实验</a:t>
            </a:r>
            <a:endParaRPr lang="zh-CN" altLang="en-US" sz="3600" b="1" dirty="0">
              <a:solidFill>
                <a:srgbClr val="891D86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B44C54-C5A4-2512-C3AC-7CABE6EB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39" y="1955834"/>
            <a:ext cx="10755226" cy="16575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80589D1-311F-EBAA-8F61-DF75F22FD517}"/>
              </a:ext>
            </a:extLst>
          </p:cNvPr>
          <p:cNvSpPr txBox="1"/>
          <p:nvPr/>
        </p:nvSpPr>
        <p:spPr>
          <a:xfrm>
            <a:off x="1495844" y="4100711"/>
            <a:ext cx="81022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RGT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与其它方法在参数数量、浮点运算次数（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FLOPs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）和性能上的差异。</a:t>
            </a:r>
            <a:endParaRPr lang="en-US" altLang="zh-CN" b="0" i="0" dirty="0">
              <a:solidFill>
                <a:srgbClr val="191B1F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RGT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的模型大小（以参数数量衡量）也比一些现有的基于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CNN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的方法更小，这使得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RGT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更适合于资源受限的环境。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4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半闭框 79"/>
          <p:cNvSpPr/>
          <p:nvPr/>
        </p:nvSpPr>
        <p:spPr>
          <a:xfrm rot="10800000">
            <a:off x="9383613" y="4024213"/>
            <a:ext cx="2313087" cy="2313087"/>
          </a:xfrm>
          <a:prstGeom prst="halfFrame">
            <a:avLst>
              <a:gd name="adj1" fmla="val 11965"/>
              <a:gd name="adj2" fmla="val 10896"/>
            </a:avLst>
          </a:prstGeom>
          <a:solidFill>
            <a:srgbClr val="8F1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BLIP</a:t>
            </a: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半闭框 4"/>
          <p:cNvSpPr/>
          <p:nvPr/>
        </p:nvSpPr>
        <p:spPr>
          <a:xfrm>
            <a:off x="619077" y="1112530"/>
            <a:ext cx="2313087" cy="2313087"/>
          </a:xfrm>
          <a:prstGeom prst="halfFrame">
            <a:avLst>
              <a:gd name="adj1" fmla="val 11965"/>
              <a:gd name="adj2" fmla="val 10896"/>
            </a:avLst>
          </a:prstGeom>
          <a:solidFill>
            <a:srgbClr val="8F1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8B6868-696A-F43E-A431-D319211CC505}"/>
              </a:ext>
            </a:extLst>
          </p:cNvPr>
          <p:cNvSpPr txBox="1"/>
          <p:nvPr/>
        </p:nvSpPr>
        <p:spPr>
          <a:xfrm>
            <a:off x="1397681" y="2163733"/>
            <a:ext cx="97899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RGT: Recursive Generalization Transformer For Image Super-Resolution</a:t>
            </a:r>
          </a:p>
          <a:p>
            <a:pPr algn="l"/>
            <a:endParaRPr lang="en-US" altLang="zh-CN" sz="3200" b="1" i="0" dirty="0">
              <a:solidFill>
                <a:srgbClr val="191B1F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2731F9-CFA7-1B51-ABA1-AB7BC4D897E6}"/>
              </a:ext>
            </a:extLst>
          </p:cNvPr>
          <p:cNvSpPr txBox="1"/>
          <p:nvPr/>
        </p:nvSpPr>
        <p:spPr>
          <a:xfrm>
            <a:off x="1532693" y="3499135"/>
            <a:ext cx="8912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600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altLang="zh-CN" sz="2800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RGT: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图像超分辨率的递归泛化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endParaRPr lang="en-US" altLang="zh-CN" sz="2800" b="1" i="0" dirty="0">
              <a:solidFill>
                <a:srgbClr val="191B1F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576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88AB9-4D7C-A216-908C-312445FC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图像超分辨率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B1C312-9E2D-7DEF-C2FB-ED6E2A62D143}"/>
              </a:ext>
            </a:extLst>
          </p:cNvPr>
          <p:cNvSpPr txBox="1"/>
          <p:nvPr/>
        </p:nvSpPr>
        <p:spPr>
          <a:xfrm>
            <a:off x="1066288" y="2018485"/>
            <a:ext cx="8255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图像超分辨率（</a:t>
            </a:r>
            <a:r>
              <a:rPr lang="en-US" altLang="zh-CN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SR</a:t>
            </a:r>
            <a:r>
              <a:rPr lang="zh-CN" alt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）旨在从低分辨率（</a:t>
            </a:r>
            <a:r>
              <a:rPr lang="en-US" altLang="zh-CN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LR</a:t>
            </a:r>
            <a:r>
              <a:rPr lang="zh-CN" alt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）图像中恢复高分辨率（</a:t>
            </a:r>
            <a:r>
              <a:rPr lang="en-US" altLang="zh-CN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HR</a:t>
            </a:r>
            <a:r>
              <a:rPr lang="zh-CN" alt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）图像。然而，这是一个不适定问题，因为有多种解决方案可以映射到给定的</a:t>
            </a:r>
            <a:r>
              <a:rPr lang="en-US" altLang="zh-CN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LR</a:t>
            </a:r>
            <a:r>
              <a:rPr lang="zh-CN" alt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输入。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DD5ABD-B0F7-1824-76CE-15424A92F0EE}"/>
              </a:ext>
            </a:extLst>
          </p:cNvPr>
          <p:cNvSpPr txBox="1"/>
          <p:nvPr/>
        </p:nvSpPr>
        <p:spPr>
          <a:xfrm>
            <a:off x="1026397" y="2909452"/>
            <a:ext cx="8335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深度卷积神经网络（</a:t>
            </a:r>
            <a:r>
              <a:rPr lang="en-US" altLang="zh-CN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CNN</a:t>
            </a:r>
            <a:r>
              <a:rPr lang="zh-CN" alt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）在</a:t>
            </a:r>
            <a:r>
              <a:rPr lang="en-US" altLang="zh-CN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SR</a:t>
            </a:r>
            <a:r>
              <a:rPr lang="zh-CN" alt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领域表现出色，</a:t>
            </a:r>
            <a:r>
              <a:rPr lang="zh-CN" altLang="en-US" dirty="0">
                <a:solidFill>
                  <a:srgbClr val="111111"/>
                </a:solidFill>
                <a:highlight>
                  <a:srgbClr val="F7F7F7"/>
                </a:highlight>
                <a:latin typeface="-apple-system"/>
              </a:rPr>
              <a:t>是曾经的主流方法，</a:t>
            </a:r>
            <a:r>
              <a:rPr lang="zh-CN" alt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但由于卷积算子的局部处理原理，它们在全局上下文感知方面仍受限。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6D2789-5A9D-C18B-28D6-D6DF35F67EE1}"/>
              </a:ext>
            </a:extLst>
          </p:cNvPr>
          <p:cNvSpPr txBox="1"/>
          <p:nvPr/>
        </p:nvSpPr>
        <p:spPr>
          <a:xfrm>
            <a:off x="1026397" y="3928877"/>
            <a:ext cx="838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最近，</a:t>
            </a:r>
            <a:r>
              <a:rPr lang="en-US" altLang="zh-CN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Transformer</a:t>
            </a:r>
            <a:r>
              <a:rPr lang="zh-CN" alt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方法在计算机视觉任务中表现出色，其核心组件是自注意力（</a:t>
            </a:r>
            <a:r>
              <a:rPr lang="en-US" altLang="zh-CN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</a:t>
            </a:r>
            <a:r>
              <a:rPr lang="zh-CN" alt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机制。然而传统的自注意力计算复杂度随着图像大小呈二次方增长，限制了其在高分辨率场景中的应用。</a:t>
            </a:r>
          </a:p>
        </p:txBody>
      </p:sp>
    </p:spTree>
    <p:extLst>
      <p:ext uri="{BB962C8B-B14F-4D97-AF65-F5344CB8AC3E}">
        <p14:creationId xmlns:p14="http://schemas.microsoft.com/office/powerpoint/2010/main" val="9268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88AB9-4D7C-A216-908C-312445FC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图像超分辨率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6D2789-5A9D-C18B-28D6-D6DF35F67EE1}"/>
              </a:ext>
            </a:extLst>
          </p:cNvPr>
          <p:cNvSpPr txBox="1"/>
          <p:nvPr/>
        </p:nvSpPr>
        <p:spPr>
          <a:xfrm>
            <a:off x="1076587" y="1977339"/>
            <a:ext cx="838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传统的</a:t>
            </a:r>
            <a:r>
              <a:rPr lang="en-US" altLang="zh-CN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transformer</a:t>
            </a:r>
            <a:r>
              <a:rPr lang="zh-CN" altLang="en-US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方法计算开销过大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，为了降低计算开销，现有方法通常只在局部区域内使用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SA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，但这限制了对全局上下文的利用，而全局上下文对于精确的图像重建至关重要。</a:t>
            </a:r>
            <a:endParaRPr lang="zh-CN" altLang="en-US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77C415-29A1-4FAE-22EA-4EE316D84430}"/>
              </a:ext>
            </a:extLst>
          </p:cNvPr>
          <p:cNvSpPr txBox="1"/>
          <p:nvPr/>
        </p:nvSpPr>
        <p:spPr>
          <a:xfrm>
            <a:off x="818836" y="136853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891D86"/>
                </a:solidFill>
              </a:rPr>
              <a:t>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32532F-F334-7F11-5478-AEC073AB12A9}"/>
              </a:ext>
            </a:extLst>
          </p:cNvPr>
          <p:cNvSpPr txBox="1"/>
          <p:nvPr/>
        </p:nvSpPr>
        <p:spPr>
          <a:xfrm>
            <a:off x="818836" y="29024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891D86"/>
                </a:solidFill>
              </a:rPr>
              <a:t>解决方案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6D2789-5A9D-C18B-28D6-D6DF35F67EE1}"/>
              </a:ext>
            </a:extLst>
          </p:cNvPr>
          <p:cNvSpPr txBox="1"/>
          <p:nvPr/>
        </p:nvSpPr>
        <p:spPr>
          <a:xfrm>
            <a:off x="1313950" y="3533139"/>
            <a:ext cx="8384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为解决</a:t>
            </a:r>
            <a:r>
              <a:rPr lang="en-US" altLang="zh-CN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transformer</a:t>
            </a:r>
            <a:r>
              <a:rPr lang="zh-CN" altLang="en-US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中的</a:t>
            </a:r>
            <a:r>
              <a:rPr lang="en-US" altLang="zh-CN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SA</a:t>
            </a:r>
            <a:r>
              <a:rPr lang="zh-CN" altLang="en-US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开销过大的问题，有过各种方案：</a:t>
            </a:r>
            <a:endParaRPr lang="zh-CN" altLang="en-US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19CEE2-FB79-55F0-EDD1-FF6B28F47EEF}"/>
              </a:ext>
            </a:extLst>
          </p:cNvPr>
          <p:cNvSpPr txBox="1"/>
          <p:nvPr/>
        </p:nvSpPr>
        <p:spPr>
          <a:xfrm>
            <a:off x="1592087" y="4037340"/>
            <a:ext cx="78690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局部（窗口）自注意力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：将特征图划分为子区域，限制自注意力范围。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增强窗口交互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：利用移位机制、重叠窗口或交叉聚合操作增强窗口之间的交互。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线性复杂度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：这些方法实现了图像大小的线性复杂度，并且优于基于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CNN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的方法。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全局依赖关系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：局部设计需要堆叠许多块来建立全局依赖关系。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转置自注意力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：跨通道维度而不是空间维度进行操作。</a:t>
            </a:r>
          </a:p>
        </p:txBody>
      </p:sp>
    </p:spTree>
    <p:extLst>
      <p:ext uri="{BB962C8B-B14F-4D97-AF65-F5344CB8AC3E}">
        <p14:creationId xmlns:p14="http://schemas.microsoft.com/office/powerpoint/2010/main" val="348556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88AB9-4D7C-A216-908C-312445FC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图像超分辨率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6D2789-5A9D-C18B-28D6-D6DF35F67EE1}"/>
              </a:ext>
            </a:extLst>
          </p:cNvPr>
          <p:cNvSpPr txBox="1"/>
          <p:nvPr/>
        </p:nvSpPr>
        <p:spPr>
          <a:xfrm>
            <a:off x="827326" y="1566856"/>
            <a:ext cx="8384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891D86"/>
                </a:solidFill>
                <a:effectLst/>
                <a:highlight>
                  <a:srgbClr val="FFFFFF"/>
                </a:highlight>
                <a:latin typeface="-apple-system"/>
              </a:rPr>
              <a:t>递归泛化</a:t>
            </a:r>
            <a:r>
              <a:rPr lang="en-US" altLang="zh-CN" sz="2400" b="1" i="0" dirty="0">
                <a:solidFill>
                  <a:srgbClr val="891D86"/>
                </a:solidFill>
                <a:effectLst/>
                <a:highlight>
                  <a:srgbClr val="FFFFFF"/>
                </a:highlight>
                <a:latin typeface="-apple-system"/>
              </a:rPr>
              <a:t>transformer</a:t>
            </a:r>
            <a:r>
              <a:rPr lang="zh-CN" altLang="en-US" sz="2400" b="1" i="0" dirty="0">
                <a:solidFill>
                  <a:srgbClr val="891D86"/>
                </a:solidFill>
                <a:effectLst/>
                <a:highlight>
                  <a:srgbClr val="FFFFFF"/>
                </a:highlight>
                <a:latin typeface="-apple-system"/>
              </a:rPr>
              <a:t>（</a:t>
            </a:r>
            <a:r>
              <a:rPr lang="en-US" altLang="zh-CN" sz="2400" b="1" i="0" dirty="0">
                <a:solidFill>
                  <a:srgbClr val="891D86"/>
                </a:solidFill>
                <a:effectLst/>
                <a:highlight>
                  <a:srgbClr val="FFFFFF"/>
                </a:highlight>
                <a:latin typeface="-apple-system"/>
              </a:rPr>
              <a:t>RGT</a:t>
            </a:r>
            <a:r>
              <a:rPr lang="zh-CN" altLang="en-US" sz="2400" b="1" i="0" dirty="0">
                <a:solidFill>
                  <a:srgbClr val="891D86"/>
                </a:solidFill>
                <a:effectLst/>
                <a:highlight>
                  <a:srgbClr val="FFFFFF"/>
                </a:highlight>
                <a:latin typeface="-apple-system"/>
              </a:rPr>
              <a:t>）</a:t>
            </a:r>
            <a:endParaRPr lang="zh-CN" altLang="en-US" sz="2400" b="1" i="0" dirty="0">
              <a:solidFill>
                <a:srgbClr val="891D86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41D8A8-DF0C-523C-6BFF-693B60142EC8}"/>
              </a:ext>
            </a:extLst>
          </p:cNvPr>
          <p:cNvSpPr txBox="1"/>
          <p:nvPr/>
        </p:nvSpPr>
        <p:spPr>
          <a:xfrm>
            <a:off x="972260" y="2666831"/>
            <a:ext cx="8094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为了解决这个问题，论文提出了递归泛化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transformer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RGT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），这是一种适合高分辨率图像的图像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SR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模型，能够捕获全局空间信息。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E21E22-04FB-3990-9D03-2F175820AEF1}"/>
              </a:ext>
            </a:extLst>
          </p:cNvPr>
          <p:cNvSpPr txBox="1"/>
          <p:nvPr/>
        </p:nvSpPr>
        <p:spPr>
          <a:xfrm>
            <a:off x="1277671" y="3461215"/>
            <a:ext cx="101642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RG-SA</a:t>
            </a:r>
            <a:r>
              <a:rPr lang="zh-CN" altLang="en-US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机制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RGT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的关键组成部分是递归泛化自注意力（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RG-SA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）。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RG-SA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通过递归聚合输入特征到代表性特征图中，并使用交叉注意力机制来提取全局信息。</a:t>
            </a:r>
          </a:p>
          <a:p>
            <a:pPr algn="l"/>
            <a:r>
              <a:rPr lang="zh-CN" altLang="en-US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通道维度调整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：为了减少通道域中的冗余，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RG-SA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进一步对注意力矩阵的通道维度（包括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Q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K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V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）进行了调整。</a:t>
            </a:r>
          </a:p>
          <a:p>
            <a:pPr algn="l"/>
            <a:r>
              <a:rPr lang="zh-CN" altLang="en-US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局部与全局融合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：为了增强全局上下文的利用，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RGT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将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RG-SA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与局部自注意力结合起来，并提出了混合自适应集成（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Hybrid Adaptive Integration, HAI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）用于模块整合。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HAI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允许不同层级（局部或全局）之间的直接和有效特征融合。</a:t>
            </a:r>
          </a:p>
        </p:txBody>
      </p:sp>
    </p:spTree>
    <p:extLst>
      <p:ext uri="{BB962C8B-B14F-4D97-AF65-F5344CB8AC3E}">
        <p14:creationId xmlns:p14="http://schemas.microsoft.com/office/powerpoint/2010/main" val="417107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88AB9-4D7C-A216-908C-312445FC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图像超分辨率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77C415-29A1-4FAE-22EA-4EE316D84430}"/>
              </a:ext>
            </a:extLst>
          </p:cNvPr>
          <p:cNvSpPr txBox="1"/>
          <p:nvPr/>
        </p:nvSpPr>
        <p:spPr>
          <a:xfrm>
            <a:off x="695626" y="1382896"/>
            <a:ext cx="4697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0" dirty="0">
                <a:solidFill>
                  <a:srgbClr val="891D86"/>
                </a:solidFill>
                <a:effectLst/>
                <a:highlight>
                  <a:srgbClr val="F7F7F7"/>
                </a:highlight>
                <a:latin typeface="-apple-system"/>
              </a:rPr>
              <a:t>递归泛化自注意力（</a:t>
            </a:r>
            <a:r>
              <a:rPr lang="en-US" altLang="zh-CN" sz="2800" b="1" i="0" dirty="0">
                <a:solidFill>
                  <a:srgbClr val="891D86"/>
                </a:solidFill>
                <a:effectLst/>
                <a:highlight>
                  <a:srgbClr val="F7F7F7"/>
                </a:highlight>
                <a:latin typeface="-apple-system"/>
              </a:rPr>
              <a:t>RG-SA</a:t>
            </a:r>
            <a:r>
              <a:rPr lang="zh-CN" altLang="en-US" sz="2800" b="1" i="0" dirty="0">
                <a:solidFill>
                  <a:srgbClr val="891D86"/>
                </a:solidFill>
                <a:effectLst/>
                <a:highlight>
                  <a:srgbClr val="F7F7F7"/>
                </a:highlight>
                <a:latin typeface="-apple-system"/>
              </a:rPr>
              <a:t>）</a:t>
            </a:r>
            <a:endParaRPr lang="zh-CN" altLang="en-US" sz="2800" b="1" dirty="0">
              <a:solidFill>
                <a:srgbClr val="891D86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19F0BF-E17A-E672-5AF8-050FAD534D2B}"/>
              </a:ext>
            </a:extLst>
          </p:cNvPr>
          <p:cNvSpPr txBox="1"/>
          <p:nvPr/>
        </p:nvSpPr>
        <p:spPr>
          <a:xfrm>
            <a:off x="1299491" y="2250000"/>
            <a:ext cx="75867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通过</a:t>
            </a:r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递归泛化模块（</a:t>
            </a: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RGM</a:t>
            </a:r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）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将输入图像特征聚合到压缩图中，捕捉全局图像信息，并计算输入特征与代表性图之间的</a:t>
            </a:r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交叉注意力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，增强全局感受野，提高性能并减少消耗。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D27969-24A8-4551-9AAA-BB280D281904}"/>
              </a:ext>
            </a:extLst>
          </p:cNvPr>
          <p:cNvSpPr txBox="1"/>
          <p:nvPr/>
        </p:nvSpPr>
        <p:spPr>
          <a:xfrm>
            <a:off x="1299491" y="3321323"/>
            <a:ext cx="60970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递归泛化模块（</a:t>
            </a: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RGM</a:t>
            </a:r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）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使用深度卷积和像素点卷积。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通过多层卷积和递归设计聚合输入特征。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通过缩放通道来减小冗余，增强特征图。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77E11E-F29D-8FF8-A26D-DA41E47A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667" y="3232913"/>
            <a:ext cx="4082420" cy="13693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1D0796A-D574-5EF6-4E2B-672B3E2E873F}"/>
              </a:ext>
            </a:extLst>
          </p:cNvPr>
          <p:cNvSpPr txBox="1"/>
          <p:nvPr/>
        </p:nvSpPr>
        <p:spPr>
          <a:xfrm>
            <a:off x="8112999" y="4805365"/>
            <a:ext cx="38161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深度卷积 </a:t>
            </a:r>
            <a:r>
              <a:rPr lang="zh-CN" alt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𝑊𝑟​</a:t>
            </a:r>
            <a:r>
              <a:rPr lang="zh-CN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：对输入特征图进行逐通道卷积，每个通道独立处理，用于提取空间特征。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点卷积 </a:t>
            </a:r>
            <a:r>
              <a:rPr lang="zh-CN" alt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𝑊𝑝​</a:t>
            </a:r>
            <a:r>
              <a:rPr lang="zh-CN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：通过 </a:t>
            </a:r>
            <a:r>
              <a:rPr lang="en-US" altLang="zh-CN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1x1 </a:t>
            </a:r>
            <a:r>
              <a:rPr lang="zh-CN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卷积调整特征图的通道数，用于整合通道信息和降低冗余。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0B8770-F3F5-B7D5-5FE5-96B9FEABBDF5}"/>
              </a:ext>
            </a:extLst>
          </p:cNvPr>
          <p:cNvSpPr txBox="1"/>
          <p:nvPr/>
        </p:nvSpPr>
        <p:spPr>
          <a:xfrm>
            <a:off x="1299491" y="4747225"/>
            <a:ext cx="60970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交叉注意力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将输入特征重塑并投影到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query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、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和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矩阵中。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通过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query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和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的点积交互计算注意力矩阵。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该过程改善了跨空间维度的特征交互和整合。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F6753C-0AE5-1EB7-CFDE-EF79268A5EB7}"/>
              </a:ext>
            </a:extLst>
          </p:cNvPr>
          <p:cNvSpPr txBox="1"/>
          <p:nvPr/>
        </p:nvSpPr>
        <p:spPr>
          <a:xfrm>
            <a:off x="5427974" y="1368388"/>
            <a:ext cx="6097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RG-SA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的总复杂度与输入特征图的大小（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𝐻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×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𝑊</a:t>
            </a:r>
            <a:r>
              <a:rPr lang="en-US" altLang="zh-CN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H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×</a:t>
            </a:r>
            <a:r>
              <a:rPr lang="en-US" altLang="zh-CN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W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）成线性关系，计算成本降低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7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88AB9-4D7C-A216-908C-312445FC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图像超分辨率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77C415-29A1-4FAE-22EA-4EE316D84430}"/>
              </a:ext>
            </a:extLst>
          </p:cNvPr>
          <p:cNvSpPr txBox="1"/>
          <p:nvPr/>
        </p:nvSpPr>
        <p:spPr>
          <a:xfrm>
            <a:off x="695626" y="1382896"/>
            <a:ext cx="756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891D86"/>
                </a:solidFill>
                <a:highlight>
                  <a:srgbClr val="F7F7F7"/>
                </a:highlight>
              </a:rPr>
              <a:t>混合自适应集成（</a:t>
            </a:r>
            <a:r>
              <a:rPr lang="en-US" altLang="zh-CN" sz="2400" b="1" dirty="0">
                <a:solidFill>
                  <a:srgbClr val="891D86"/>
                </a:solidFill>
                <a:highlight>
                  <a:srgbClr val="F7F7F7"/>
                </a:highlight>
              </a:rPr>
              <a:t>Hybrid Adaptive Integration, HAI</a:t>
            </a:r>
            <a:r>
              <a:rPr lang="zh-CN" altLang="en-US" sz="2400" b="1" dirty="0">
                <a:solidFill>
                  <a:srgbClr val="891D86"/>
                </a:solidFill>
                <a:highlight>
                  <a:srgbClr val="F7F7F7"/>
                </a:highlight>
              </a:rPr>
              <a:t>）</a:t>
            </a:r>
            <a:endParaRPr lang="zh-CN" altLang="en-US" sz="3600" b="1" dirty="0">
              <a:solidFill>
                <a:srgbClr val="891D86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19F0BF-E17A-E672-5AF8-050FAD534D2B}"/>
              </a:ext>
            </a:extLst>
          </p:cNvPr>
          <p:cNvSpPr txBox="1"/>
          <p:nvPr/>
        </p:nvSpPr>
        <p:spPr>
          <a:xfrm>
            <a:off x="1299491" y="2047647"/>
            <a:ext cx="89552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FF"/>
                </a:highlight>
              </a:rPr>
              <a:t>在</a:t>
            </a:r>
            <a:r>
              <a:rPr lang="en-US" altLang="zh-CN" dirty="0">
                <a:highlight>
                  <a:srgbClr val="FFFFFF"/>
                </a:highlight>
              </a:rPr>
              <a:t>RG-SA</a:t>
            </a:r>
            <a:r>
              <a:rPr lang="zh-CN" altLang="en-US" dirty="0">
                <a:highlight>
                  <a:srgbClr val="FFFFFF"/>
                </a:highlight>
              </a:rPr>
              <a:t>中，全局信息通过输入特征和代表性图之间的交叉注意力捕捉，计算成本降低。</a:t>
            </a:r>
            <a:r>
              <a:rPr lang="en-US" altLang="zh-CN" dirty="0">
                <a:highlight>
                  <a:srgbClr val="FFFFFF"/>
                </a:highlight>
              </a:rPr>
              <a:t>RGM</a:t>
            </a:r>
            <a:r>
              <a:rPr lang="zh-CN" altLang="en-US" dirty="0">
                <a:highlight>
                  <a:srgbClr val="FFFFFF"/>
                </a:highlight>
              </a:rPr>
              <a:t>是粗粒度设计，会导致丢失一些局部细节，限制全局信息的建模。所以引入局部自注意力（</a:t>
            </a:r>
            <a:r>
              <a:rPr lang="en-US" altLang="zh-CN" dirty="0">
                <a:highlight>
                  <a:srgbClr val="FFFFFF"/>
                </a:highlight>
              </a:rPr>
              <a:t>L-SA</a:t>
            </a:r>
            <a:r>
              <a:rPr lang="zh-CN" altLang="en-US" dirty="0">
                <a:highlight>
                  <a:srgbClr val="FFFFFF"/>
                </a:highlight>
              </a:rPr>
              <a:t>）并与</a:t>
            </a:r>
            <a:r>
              <a:rPr lang="en-US" altLang="zh-CN" dirty="0">
                <a:highlight>
                  <a:srgbClr val="FFFFFF"/>
                </a:highlight>
              </a:rPr>
              <a:t>RG-SA</a:t>
            </a:r>
            <a:r>
              <a:rPr lang="zh-CN" altLang="en-US" dirty="0">
                <a:highlight>
                  <a:srgbClr val="FFFFFF"/>
                </a:highlight>
              </a:rPr>
              <a:t>结合，每个残差组（</a:t>
            </a:r>
            <a:r>
              <a:rPr lang="en-US" altLang="zh-CN" dirty="0">
                <a:highlight>
                  <a:srgbClr val="FFFFFF"/>
                </a:highlight>
              </a:rPr>
              <a:t>RG</a:t>
            </a:r>
            <a:r>
              <a:rPr lang="zh-CN" altLang="en-US" dirty="0">
                <a:highlight>
                  <a:srgbClr val="FFFFFF"/>
                </a:highlight>
              </a:rPr>
              <a:t>）交替排列这两种注意力模块。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F4A13C-59CC-4AA5-0C5D-8B3A470661CA}"/>
              </a:ext>
            </a:extLst>
          </p:cNvPr>
          <p:cNvSpPr txBox="1"/>
          <p:nvPr/>
        </p:nvSpPr>
        <p:spPr>
          <a:xfrm>
            <a:off x="783992" y="3524975"/>
            <a:ext cx="74210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在交替拓扑下，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RG-SA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模块的输入是局部特征，输出是全局特征；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			          L-SA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模块的输入是全局特征，输出是局部特征。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结合每个块的输入和输出特征，增强信息融合，通过跳跃连接直接融合输入和输出特征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在每个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Transformer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块的外部作用，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自适应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调整输入特征并与输出特征相加。</a:t>
            </a:r>
            <a:endParaRPr lang="zh-CN" altLang="en-US" dirty="0"/>
          </a:p>
          <a:p>
            <a:pPr lvl="1" algn="l"/>
            <a:endParaRPr lang="zh-CN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B3C7CF-8B54-50BA-640B-839C18013CB2}"/>
              </a:ext>
            </a:extLst>
          </p:cNvPr>
          <p:cNvSpPr txBox="1"/>
          <p:nvPr/>
        </p:nvSpPr>
        <p:spPr>
          <a:xfrm>
            <a:off x="1299491" y="3155643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具体方法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876C408-CC3B-A946-B47B-8CED54FE9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69" y="5529142"/>
            <a:ext cx="5731952" cy="85815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9D41A27-1536-4708-7283-266AA0952DB0}"/>
              </a:ext>
            </a:extLst>
          </p:cNvPr>
          <p:cNvSpPr txBox="1"/>
          <p:nvPr/>
        </p:nvSpPr>
        <p:spPr>
          <a:xfrm>
            <a:off x="8685339" y="3794690"/>
            <a:ext cx="28061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HAI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增强了交替排列基础上不同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SA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模块的全局信息整合，推进全局信息的建模。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类似于残差连接，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HAI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鼓励信息流入深层网络，提升性能。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426D119-0C2D-4EEE-68F9-2FF5310359D9}"/>
              </a:ext>
            </a:extLst>
          </p:cNvPr>
          <p:cNvSpPr txBox="1"/>
          <p:nvPr/>
        </p:nvSpPr>
        <p:spPr>
          <a:xfrm>
            <a:off x="8477888" y="3244334"/>
            <a:ext cx="1156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优势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60326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88AB9-4D7C-A216-908C-312445FC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图像超分辨率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77C415-29A1-4FAE-22EA-4EE316D84430}"/>
              </a:ext>
            </a:extLst>
          </p:cNvPr>
          <p:cNvSpPr txBox="1"/>
          <p:nvPr/>
        </p:nvSpPr>
        <p:spPr>
          <a:xfrm>
            <a:off x="695626" y="13828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891D86"/>
                </a:solidFill>
                <a:highlight>
                  <a:srgbClr val="F7F7F7"/>
                </a:highlight>
              </a:rPr>
              <a:t>总体框架</a:t>
            </a:r>
            <a:endParaRPr lang="zh-CN" altLang="en-US" sz="3600" b="1" dirty="0">
              <a:solidFill>
                <a:srgbClr val="891D86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6128B9-D05D-CC3B-CC89-15A4CDC3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58" y="1969052"/>
            <a:ext cx="9501781" cy="332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6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88AB9-4D7C-A216-908C-312445FC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图像超分辨率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77C415-29A1-4FAE-22EA-4EE316D84430}"/>
              </a:ext>
            </a:extLst>
          </p:cNvPr>
          <p:cNvSpPr txBox="1"/>
          <p:nvPr/>
        </p:nvSpPr>
        <p:spPr>
          <a:xfrm>
            <a:off x="695626" y="13828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891D86"/>
                </a:solidFill>
                <a:highlight>
                  <a:srgbClr val="F7F7F7"/>
                </a:highlight>
              </a:rPr>
              <a:t>总体框架</a:t>
            </a:r>
            <a:endParaRPr lang="zh-CN" altLang="en-US" sz="3600" b="1" dirty="0">
              <a:solidFill>
                <a:srgbClr val="891D86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6128B9-D05D-CC3B-CC89-15A4CDC3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922" y="1039012"/>
            <a:ext cx="5296156" cy="18520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77FA7F-1FC7-D154-6B1E-757DAFB41F65}"/>
              </a:ext>
            </a:extLst>
          </p:cNvPr>
          <p:cNvSpPr txBox="1"/>
          <p:nvPr/>
        </p:nvSpPr>
        <p:spPr>
          <a:xfrm>
            <a:off x="695626" y="3320716"/>
            <a:ext cx="141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输入低分辨率图像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796DEC6-E044-08A2-FC60-D81480ABE637}"/>
              </a:ext>
            </a:extLst>
          </p:cNvPr>
          <p:cNvCxnSpPr>
            <a:cxnSpLocks/>
          </p:cNvCxnSpPr>
          <p:nvPr/>
        </p:nvCxnSpPr>
        <p:spPr>
          <a:xfrm>
            <a:off x="2334126" y="3597442"/>
            <a:ext cx="5414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8178FF6-6A3F-1F15-A2F6-568C077FAE00}"/>
              </a:ext>
            </a:extLst>
          </p:cNvPr>
          <p:cNvSpPr txBox="1"/>
          <p:nvPr/>
        </p:nvSpPr>
        <p:spPr>
          <a:xfrm>
            <a:off x="3098275" y="3344779"/>
            <a:ext cx="141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卷积初步提取特征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396E1B0-32F6-004C-F48E-1FBE006528EE}"/>
              </a:ext>
            </a:extLst>
          </p:cNvPr>
          <p:cNvCxnSpPr>
            <a:cxnSpLocks/>
          </p:cNvCxnSpPr>
          <p:nvPr/>
        </p:nvCxnSpPr>
        <p:spPr>
          <a:xfrm>
            <a:off x="4623965" y="3597442"/>
            <a:ext cx="5414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B4432-E9F4-071E-F598-9B21E20E6734}"/>
              </a:ext>
            </a:extLst>
          </p:cNvPr>
          <p:cNvSpPr txBox="1"/>
          <p:nvPr/>
        </p:nvSpPr>
        <p:spPr>
          <a:xfrm>
            <a:off x="5388114" y="2997277"/>
            <a:ext cx="1415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特征图进入多个残差组提取局部和全局特征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411F9C6-5B51-A934-32E7-428A6BE08182}"/>
              </a:ext>
            </a:extLst>
          </p:cNvPr>
          <p:cNvCxnSpPr>
            <a:cxnSpLocks/>
          </p:cNvCxnSpPr>
          <p:nvPr/>
        </p:nvCxnSpPr>
        <p:spPr>
          <a:xfrm>
            <a:off x="7094621" y="3597442"/>
            <a:ext cx="5414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94DD008-3F9F-98C2-8AA7-4D42B8C65348}"/>
              </a:ext>
            </a:extLst>
          </p:cNvPr>
          <p:cNvSpPr txBox="1"/>
          <p:nvPr/>
        </p:nvSpPr>
        <p:spPr>
          <a:xfrm>
            <a:off x="7858770" y="3344779"/>
            <a:ext cx="141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</a:t>
            </a:r>
            <a:r>
              <a:rPr lang="en-US" altLang="zh-CN" dirty="0"/>
              <a:t>MLP</a:t>
            </a:r>
            <a:r>
              <a:rPr lang="zh-CN" altLang="en-US" dirty="0"/>
              <a:t>进行非线性变换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666432A-73E6-D528-7211-F3B09D081B7F}"/>
              </a:ext>
            </a:extLst>
          </p:cNvPr>
          <p:cNvCxnSpPr>
            <a:cxnSpLocks/>
          </p:cNvCxnSpPr>
          <p:nvPr/>
        </p:nvCxnSpPr>
        <p:spPr>
          <a:xfrm>
            <a:off x="9316453" y="3573379"/>
            <a:ext cx="5414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74E2E47-333C-98B8-46E9-554383C95444}"/>
              </a:ext>
            </a:extLst>
          </p:cNvPr>
          <p:cNvSpPr txBox="1"/>
          <p:nvPr/>
        </p:nvSpPr>
        <p:spPr>
          <a:xfrm>
            <a:off x="10080602" y="3388713"/>
            <a:ext cx="141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层归一化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F8E5953-CA28-5253-A901-4EEB9A52792C}"/>
              </a:ext>
            </a:extLst>
          </p:cNvPr>
          <p:cNvCxnSpPr>
            <a:cxnSpLocks/>
          </p:cNvCxnSpPr>
          <p:nvPr/>
        </p:nvCxnSpPr>
        <p:spPr>
          <a:xfrm>
            <a:off x="2391620" y="4916905"/>
            <a:ext cx="5414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785887A-ADA1-4B34-163E-002363009351}"/>
              </a:ext>
            </a:extLst>
          </p:cNvPr>
          <p:cNvSpPr txBox="1"/>
          <p:nvPr/>
        </p:nvSpPr>
        <p:spPr>
          <a:xfrm>
            <a:off x="3098275" y="4444792"/>
            <a:ext cx="1415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混合自适应集成，整局部与全局特征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7AAD5A2-EB32-CCB0-401A-1193E91FCB19}"/>
              </a:ext>
            </a:extLst>
          </p:cNvPr>
          <p:cNvCxnSpPr>
            <a:cxnSpLocks/>
          </p:cNvCxnSpPr>
          <p:nvPr/>
        </p:nvCxnSpPr>
        <p:spPr>
          <a:xfrm>
            <a:off x="4623965" y="4977063"/>
            <a:ext cx="5414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EE3FE8C-E16A-F487-DD5B-B4A5EECD87E9}"/>
              </a:ext>
            </a:extLst>
          </p:cNvPr>
          <p:cNvSpPr txBox="1"/>
          <p:nvPr/>
        </p:nvSpPr>
        <p:spPr>
          <a:xfrm>
            <a:off x="5388114" y="4792397"/>
            <a:ext cx="141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残差连接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00DDFA6-260D-0146-DFC9-68CEC20DE9BE}"/>
              </a:ext>
            </a:extLst>
          </p:cNvPr>
          <p:cNvCxnSpPr>
            <a:cxnSpLocks/>
          </p:cNvCxnSpPr>
          <p:nvPr/>
        </p:nvCxnSpPr>
        <p:spPr>
          <a:xfrm>
            <a:off x="7094621" y="4906560"/>
            <a:ext cx="5414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4228A70-33BB-DFF9-37E2-42DD957ED632}"/>
              </a:ext>
            </a:extLst>
          </p:cNvPr>
          <p:cNvSpPr txBox="1"/>
          <p:nvPr/>
        </p:nvSpPr>
        <p:spPr>
          <a:xfrm>
            <a:off x="7858770" y="4653897"/>
            <a:ext cx="1415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通过上采样和细化进行图像重建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F65028B-741B-C52A-3507-071F5C4E00CB}"/>
              </a:ext>
            </a:extLst>
          </p:cNvPr>
          <p:cNvCxnSpPr>
            <a:cxnSpLocks/>
          </p:cNvCxnSpPr>
          <p:nvPr/>
        </p:nvCxnSpPr>
        <p:spPr>
          <a:xfrm>
            <a:off x="9316453" y="4977334"/>
            <a:ext cx="5414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BCE98DB-F9E0-A9A5-17E8-95CFE097B880}"/>
              </a:ext>
            </a:extLst>
          </p:cNvPr>
          <p:cNvSpPr txBox="1"/>
          <p:nvPr/>
        </p:nvSpPr>
        <p:spPr>
          <a:xfrm>
            <a:off x="10080602" y="4724671"/>
            <a:ext cx="141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输出高分辨率图像</a:t>
            </a:r>
          </a:p>
        </p:txBody>
      </p:sp>
    </p:spTree>
    <p:extLst>
      <p:ext uri="{BB962C8B-B14F-4D97-AF65-F5344CB8AC3E}">
        <p14:creationId xmlns:p14="http://schemas.microsoft.com/office/powerpoint/2010/main" val="916475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b742894-b611-4118-8065-b69e992411d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1089</Words>
  <Application>Microsoft Office PowerPoint</Application>
  <PresentationFormat>宽屏</PresentationFormat>
  <Paragraphs>90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-apple-system</vt:lpstr>
      <vt:lpstr>KaTeX_Main</vt:lpstr>
      <vt:lpstr>KaTeX_Math</vt:lpstr>
      <vt:lpstr>Söhne</vt:lpstr>
      <vt:lpstr>等线</vt:lpstr>
      <vt:lpstr>等线 Light</vt:lpstr>
      <vt:lpstr>黑体</vt:lpstr>
      <vt:lpstr>思源黑体 CN Regular</vt:lpstr>
      <vt:lpstr>微软雅黑</vt:lpstr>
      <vt:lpstr>Arial</vt:lpstr>
      <vt:lpstr>Office 主题​​</vt:lpstr>
      <vt:lpstr> </vt:lpstr>
      <vt:lpstr>BLIP</vt:lpstr>
      <vt:lpstr>图像超分辨率</vt:lpstr>
      <vt:lpstr>图像超分辨率</vt:lpstr>
      <vt:lpstr>图像超分辨率</vt:lpstr>
      <vt:lpstr>图像超分辨率</vt:lpstr>
      <vt:lpstr>图像超分辨率</vt:lpstr>
      <vt:lpstr>图像超分辨率</vt:lpstr>
      <vt:lpstr>图像超分辨率</vt:lpstr>
      <vt:lpstr>图像超分辨率</vt:lpstr>
      <vt:lpstr>图像超分辨率</vt:lpstr>
      <vt:lpstr>图像超分辨率</vt:lpstr>
      <vt:lpstr>图像超分辨率</vt:lpstr>
      <vt:lpstr>图像超分辨率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泽 王</dc:creator>
  <cp:lastModifiedBy>泽 王</cp:lastModifiedBy>
  <cp:revision>2</cp:revision>
  <dcterms:created xsi:type="dcterms:W3CDTF">2024-05-21T12:42:42Z</dcterms:created>
  <dcterms:modified xsi:type="dcterms:W3CDTF">2024-05-22T07:23:18Z</dcterms:modified>
</cp:coreProperties>
</file>