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157605" y="643890"/>
          <a:ext cx="10148570" cy="5752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90"/>
                <a:gridCol w="4761865"/>
                <a:gridCol w="1222375"/>
                <a:gridCol w="744220"/>
                <a:gridCol w="1531620"/>
              </a:tblGrid>
              <a:tr h="3562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商品编码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商品名称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采购数量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价格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上市日期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24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2601010102603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HUAWEI P30 Pro 麒麟980 超感光徕卡四摄 屏内指纹 双景录像 8GB+128GB 全网通版（天空之境）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780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5488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2019年4月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75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2601010113501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荣耀20 4800万超广角AI四摄 3200W美颜自拍 麒麟980全网通版8GB+128GB 幻夜黑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2019年6月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2601010087402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荣耀V20 麒麟980 魅眼全视屏 4800万AI超清摄影 全网通6GB+128GB 标配版 幻夜黑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900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2399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2018年12月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34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2601010067401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HUAWEI Mate 20 X 6GB+128GB 全网通版（宝石蓝）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780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4499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2018年10月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68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2601010115702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华为麦芒8 6G+128G 全网通版（宝石蓝）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1899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2019年6月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2601010058702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荣耀8X 千元屏霸 高屏占比 2000万AI双摄 全网通 4GB+64GB（魅海蓝）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1000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1199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2018年9月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46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2601010109302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荣耀20i 3200万AI自拍 超广角三摄 全网通 6GB+64GB（渐变红）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900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1599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未知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85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2601010086603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HUAWEI nova 4 4800万超广角三摄 自拍极点全面屏 高配 8GB+128GB 全网通版（贝母白）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900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2499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2019年2月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ABLE_BEAUTIFY" val="smartTable{97329663-1a4f-4998-9821-4a9ab60f6ecc}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WPS 演示</Application>
  <PresentationFormat>宽屏</PresentationFormat>
  <Paragraphs>90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Wingdings</vt:lpstr>
      <vt:lpstr>等线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陳肇珊</cp:lastModifiedBy>
  <cp:revision>173</cp:revision>
  <dcterms:created xsi:type="dcterms:W3CDTF">2019-06-19T02:08:00Z</dcterms:created>
  <dcterms:modified xsi:type="dcterms:W3CDTF">2020-08-15T14:17:19Z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