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57" r:id="rId6"/>
    <p:sldId id="271" r:id="rId7"/>
    <p:sldId id="259" r:id="rId8"/>
    <p:sldId id="272" r:id="rId9"/>
    <p:sldId id="266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/>
    <p:restoredTop sz="94719"/>
  </p:normalViewPr>
  <p:slideViewPr>
    <p:cSldViewPr snapToGrid="0" snapToObjects="1">
      <p:cViewPr varScale="1">
        <p:scale>
          <a:sx n="93" d="100"/>
          <a:sy n="93" d="100"/>
        </p:scale>
        <p:origin x="2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41D0-CB49-FA43-B38C-9F330852C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B2BF6-B82D-4E4E-8CD9-B89E09B93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F7D-A96C-2448-B3DC-2E03FF2E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6379-3005-B24E-AC00-7F33E7B9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65EB-C382-0A40-ABB2-C56CC392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5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75EF-4197-EC43-A1B4-AF0265EA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653DC-1B9B-AE46-B9D5-187291F5A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CE82-DAEE-F64C-9CB2-63B3AA83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AE9C9-BCB8-654A-B7A0-9F22C803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6580-8998-7748-9107-4F346CE5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4A828-6935-B34D-91BC-9012E5332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8EB59-1F9C-714C-B1B4-E7412DB2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7ABD-07BE-1D4B-B9A4-789A6324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7816-AB7D-4E43-8D2A-72ECBF19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A10C-F981-7048-B039-53B908A4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D706-D160-1346-82C5-D6252632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7148-54EF-CB42-B29B-F062EB1E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90E3-3669-DB4C-BC38-B8263F43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1FD6-FA25-044D-B913-888C3F8A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FF2D-4B2E-F646-89A7-DA34296B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9C04-B5AE-5C4D-8F09-EDFF1D8C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A83D-5723-AA4E-A4C5-881290544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FCE3-6FFB-7940-A491-D8B18FFB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EC87-194C-7A4F-BEB1-F3071B4B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618A-0F35-4342-93D8-620D99FF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8684-A20D-9D41-9BB4-FC9D92C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7BE3-8157-D64E-B902-1FE2F36AF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723DD-8E33-E641-83C2-47A95A15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0226-2E29-8D45-82E9-0D1BD23D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1956-5C4C-7243-BCB2-BF980300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F587-54B0-694C-AC63-D565DB82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F266-0A19-4C48-A0F3-44799BCC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A641-AFD9-3C42-9BC5-75ECDFB9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D414B-4057-B643-8AF4-BAE38E95A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5CD73-7938-9C4F-9808-27A919E5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88ABE-A2C8-9D4E-89B6-EB045AB35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3698-A035-F64D-8E57-028E929C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3DF66-CEE4-A64D-AA68-D046867C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FA72C-7F0A-E844-8F10-9717552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10C8-7A94-B740-BE29-085650C6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2999D-1EAF-FA4E-BB67-AA81FF00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D39AF-C331-D746-AA95-27ACB1C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F7783-9E95-4F4B-8DD6-E340E693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12B56-89EC-E843-A076-9C903CD8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C054A-E2F5-E747-966B-3F9998F9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B7037-90C5-8C45-9D02-AD434834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1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D8A4-8C62-8F4F-913C-D4967511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D2ED-741D-8548-A1EE-280E572D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0D59-C0F6-9742-AD9A-B02638A7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69D7-0019-E64C-9680-CD20C293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4F04F-AFEB-6C4B-9F6D-24D9DEB3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7C44-B260-FB43-A161-5EA3B7AB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43DE-D541-2845-BECE-D8951020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484D0-6CA9-F244-A10E-B97116914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BB0B0-DB62-4245-A78C-1BD806931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5B01-EC12-6440-9406-EE86B729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D6857-8466-DB4B-BD7A-02082D27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58AC7-7FD3-904B-ADBB-EF4F0F72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0E567-BA21-4E4A-B91B-42297AD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06F2A-6023-ED4F-B77F-70D8118B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744F-545F-D84E-98AB-F231E0902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F4B3-45DD-4F40-8E3A-937132F6E2AB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3D3E-48B7-2547-8B98-37E72F65A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E5DE-9CCF-F04C-BD77-8C03C4EF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1B40-FCBC-E34C-A423-B950593D3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Malicious Messages Detector</a:t>
            </a:r>
            <a:br>
              <a:rPr lang="en-US" dirty="0"/>
            </a:br>
            <a:r>
              <a:rPr lang="en-US" dirty="0"/>
              <a:t>Based on Neural Network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2AEB4-52D4-F840-AA2D-2A07A3B37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2950"/>
            <a:ext cx="9144000" cy="122754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Supervisor: Jean-Philippe MONTEUUIS</a:t>
            </a:r>
          </a:p>
          <a:p>
            <a:pPr algn="r"/>
            <a:r>
              <a:rPr lang="en-US" dirty="0" err="1"/>
              <a:t>Guodong</a:t>
            </a:r>
            <a:r>
              <a:rPr lang="en-US" dirty="0"/>
              <a:t> SUN </a:t>
            </a:r>
          </a:p>
          <a:p>
            <a:pPr algn="r"/>
            <a:r>
              <a:rPr lang="en-US" dirty="0"/>
              <a:t>Liang WANG</a:t>
            </a:r>
          </a:p>
        </p:txBody>
      </p:sp>
    </p:spTree>
    <p:extLst>
      <p:ext uri="{BB962C8B-B14F-4D97-AF65-F5344CB8AC3E}">
        <p14:creationId xmlns:p14="http://schemas.microsoft.com/office/powerpoint/2010/main" val="156088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7165-6A53-E24F-9A55-CF234BEB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D5680F-B747-4646-A314-A11E71E6C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042290"/>
              </p:ext>
            </p:extLst>
          </p:nvPr>
        </p:nvGraphicFramePr>
        <p:xfrm>
          <a:off x="838200" y="1856943"/>
          <a:ext cx="107857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627">
                  <a:extLst>
                    <a:ext uri="{9D8B030D-6E8A-4147-A177-3AD203B41FA5}">
                      <a16:colId xmlns:a16="http://schemas.microsoft.com/office/drawing/2014/main" val="2090757540"/>
                    </a:ext>
                  </a:extLst>
                </a:gridCol>
                <a:gridCol w="1797627">
                  <a:extLst>
                    <a:ext uri="{9D8B030D-6E8A-4147-A177-3AD203B41FA5}">
                      <a16:colId xmlns:a16="http://schemas.microsoft.com/office/drawing/2014/main" val="4042073667"/>
                    </a:ext>
                  </a:extLst>
                </a:gridCol>
                <a:gridCol w="1797627">
                  <a:extLst>
                    <a:ext uri="{9D8B030D-6E8A-4147-A177-3AD203B41FA5}">
                      <a16:colId xmlns:a16="http://schemas.microsoft.com/office/drawing/2014/main" val="2855456790"/>
                    </a:ext>
                  </a:extLst>
                </a:gridCol>
                <a:gridCol w="1797627">
                  <a:extLst>
                    <a:ext uri="{9D8B030D-6E8A-4147-A177-3AD203B41FA5}">
                      <a16:colId xmlns:a16="http://schemas.microsoft.com/office/drawing/2014/main" val="1025178159"/>
                    </a:ext>
                  </a:extLst>
                </a:gridCol>
                <a:gridCol w="1797627">
                  <a:extLst>
                    <a:ext uri="{9D8B030D-6E8A-4147-A177-3AD203B41FA5}">
                      <a16:colId xmlns:a16="http://schemas.microsoft.com/office/drawing/2014/main" val="1798578505"/>
                    </a:ext>
                  </a:extLst>
                </a:gridCol>
                <a:gridCol w="1797627">
                  <a:extLst>
                    <a:ext uri="{9D8B030D-6E8A-4147-A177-3AD203B41FA5}">
                      <a16:colId xmlns:a16="http://schemas.microsoft.com/office/drawing/2014/main" val="2263264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1 (Predict)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2 (Predict)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4 (Predict)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8 (Predict)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16 (Predict)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2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1 (real)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1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2 (real)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4 (real)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3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8 (real)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68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16 (real)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916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499346-6A79-094F-BA36-20157F029ECC}"/>
              </a:ext>
            </a:extLst>
          </p:cNvPr>
          <p:cNvSpPr txBox="1"/>
          <p:nvPr/>
        </p:nvSpPr>
        <p:spPr>
          <a:xfrm>
            <a:off x="838200" y="4520981"/>
            <a:ext cx="981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***Note that it is invalid for Type 2 attacker, because the first step, i.e. identifying whether the session </a:t>
            </a:r>
          </a:p>
          <a:p>
            <a:r>
              <a:rPr lang="en-US" dirty="0"/>
              <a:t>is malicious or does not  success. </a:t>
            </a:r>
          </a:p>
        </p:txBody>
      </p:sp>
    </p:spTree>
    <p:extLst>
      <p:ext uri="{BB962C8B-B14F-4D97-AF65-F5344CB8AC3E}">
        <p14:creationId xmlns:p14="http://schemas.microsoft.com/office/powerpoint/2010/main" val="102053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93E5-C943-CA4B-891E-D024B727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8E12-2248-434C-B811-EC982D3D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E9D9-4BA8-814F-A29F-297191BB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FE34-9040-7540-9753-1FD177A09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1CA4-CA32-2B43-A355-410FEF28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datasets</a:t>
            </a:r>
          </a:p>
        </p:txBody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8A42E1-D0F3-B44F-96E2-02C07F253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13885"/>
            <a:ext cx="10905066" cy="3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3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5B2D-1AE4-8147-817F-B69B98C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E82A-1704-184B-A361-9AD6D1BF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4AE3-32FC-514A-B5AA-3F74913B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4CA0-92B6-4541-93D4-43C9764E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4B3B-288A-F244-A7C0-D85BAB3B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A9B9-BE11-0046-B350-508DDDBD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6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27D4-91A8-054C-A377-19F1E5F9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7D316-8CE4-FF44-AF2D-DA4FA1DB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5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FF9F-5EDC-964C-9193-A51611DC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Detector Model</a:t>
            </a:r>
          </a:p>
        </p:txBody>
      </p:sp>
      <p:pic>
        <p:nvPicPr>
          <p:cNvPr id="9" name="Content Placeholder 8" descr="A close up of a mans face&#10;&#10;Description automatically generated">
            <a:extLst>
              <a:ext uri="{FF2B5EF4-FFF2-40B4-BE49-F238E27FC236}">
                <a16:creationId xmlns:a16="http://schemas.microsoft.com/office/drawing/2014/main" id="{6777F3AC-5F2F-BA4F-99E4-CE74A138B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651" y="189079"/>
            <a:ext cx="6708825" cy="4930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CA3748-2A5B-554B-A4E3-ADB28C11E9CB}"/>
              </a:ext>
            </a:extLst>
          </p:cNvPr>
          <p:cNvSpPr txBox="1"/>
          <p:nvPr/>
        </p:nvSpPr>
        <p:spPr>
          <a:xfrm>
            <a:off x="5595823" y="5309145"/>
            <a:ext cx="3996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Loss function: </a:t>
            </a:r>
            <a:r>
              <a:rPr lang="en-US" sz="2000" dirty="0" err="1"/>
              <a:t>Mean_Absolute_Error</a:t>
            </a:r>
            <a:endParaRPr lang="en-US" sz="2000" dirty="0"/>
          </a:p>
          <a:p>
            <a:r>
              <a:rPr lang="en-US" sz="2000" dirty="0"/>
              <a:t>Optimizer: </a:t>
            </a:r>
            <a:r>
              <a:rPr lang="en-US" sz="2000" dirty="0" err="1"/>
              <a:t>RMSprop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296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49F7-9871-DC40-B779-F1D229CF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Experiment Results: attack 1,2,4,8,16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B68B-F4E5-5941-9BF3-403EB7E4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090E-8AA7-9340-B233-4C08F449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Results: overall 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7D5C-8E0E-0446-813F-C5DAA609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1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150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Malicious Messages Detector Based on Neural Network </vt:lpstr>
      <vt:lpstr>The datasets</vt:lpstr>
      <vt:lpstr>Statistics</vt:lpstr>
      <vt:lpstr>Attackers </vt:lpstr>
      <vt:lpstr>Feature Vector</vt:lpstr>
      <vt:lpstr>Splitting the data set</vt:lpstr>
      <vt:lpstr>Detector Model</vt:lpstr>
      <vt:lpstr> Experiment Results: attack 1,2,4,8,16</vt:lpstr>
      <vt:lpstr>Experiment Results: overall attack </vt:lpstr>
      <vt:lpstr>Classification</vt:lpstr>
      <vt:lpstr>Test: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Messages Detector Based on Neural Network </dc:title>
  <dc:creator>孙 国栋</dc:creator>
  <cp:lastModifiedBy>孙 国栋</cp:lastModifiedBy>
  <cp:revision>5</cp:revision>
  <dcterms:created xsi:type="dcterms:W3CDTF">2019-06-14T07:45:09Z</dcterms:created>
  <dcterms:modified xsi:type="dcterms:W3CDTF">2019-06-14T16:26:32Z</dcterms:modified>
</cp:coreProperties>
</file>