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41D0-CB49-FA43-B38C-9F330852C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2BF6-B82D-4E4E-8CD9-B89E09B93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F7D-A96C-2448-B3DC-2E03FF2E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379-3005-B24E-AC00-7F33E7B9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65EB-C382-0A40-ABB2-C56CC392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5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75EF-4197-EC43-A1B4-AF0265EA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653DC-1B9B-AE46-B9D5-187291F5A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CE82-DAEE-F64C-9CB2-63B3AA83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AE9C9-BCB8-654A-B7A0-9F22C803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6580-8998-7748-9107-4F346CE5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4A828-6935-B34D-91BC-9012E533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8EB59-1F9C-714C-B1B4-E7412DB2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7ABD-07BE-1D4B-B9A4-789A6324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7816-AB7D-4E43-8D2A-72ECBF19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A10C-F981-7048-B039-53B908A4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D706-D160-1346-82C5-D6252632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7148-54EF-CB42-B29B-F062EB1E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90E3-3669-DB4C-BC38-B8263F43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1FD6-FA25-044D-B913-888C3F8A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FF2D-4B2E-F646-89A7-DA34296B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9C04-B5AE-5C4D-8F09-EDFF1D8C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A83D-5723-AA4E-A4C5-881290544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FCE3-6FFB-7940-A491-D8B18FFB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EC87-194C-7A4F-BEB1-F3071B4B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618A-0F35-4342-93D8-620D99FF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8684-A20D-9D41-9BB4-FC9D92C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7BE3-8157-D64E-B902-1FE2F36AF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723DD-8E33-E641-83C2-47A95A15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0226-2E29-8D45-82E9-0D1BD23D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1956-5C4C-7243-BCB2-BF980300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F587-54B0-694C-AC63-D565DB82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F266-0A19-4C48-A0F3-44799BCC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A641-AFD9-3C42-9BC5-75ECDFB9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D414B-4057-B643-8AF4-BAE38E95A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5CD73-7938-9C4F-9808-27A919E5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88ABE-A2C8-9D4E-89B6-EB045AB35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3698-A035-F64D-8E57-028E929C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3DF66-CEE4-A64D-AA68-D046867C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FA72C-7F0A-E844-8F10-9717552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10C8-7A94-B740-BE29-085650C6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2999D-1EAF-FA4E-BB67-AA81FF00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D39AF-C331-D746-AA95-27ACB1CA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F7783-9E95-4F4B-8DD6-E340E693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12B56-89EC-E843-A076-9C903CD8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C054A-E2F5-E747-966B-3F9998F9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B7037-90C5-8C45-9D02-AD434834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D8A4-8C62-8F4F-913C-D4967511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D2ED-741D-8548-A1EE-280E572D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0D59-C0F6-9742-AD9A-B02638A7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69D7-0019-E64C-9680-CD20C293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4F04F-AFEB-6C4B-9F6D-24D9DEB3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7C44-B260-FB43-A161-5EA3B7AB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43DE-D541-2845-BECE-D8951020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484D0-6CA9-F244-A10E-B97116914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BB0B0-DB62-4245-A78C-1BD80693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5B01-EC12-6440-9406-EE86B729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D6857-8466-DB4B-BD7A-02082D27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58AC7-7FD3-904B-ADBB-EF4F0F72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0E567-BA21-4E4A-B91B-42297ADB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6F2A-6023-ED4F-B77F-70D8118B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744F-545F-D84E-98AB-F231E090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F4B3-45DD-4F40-8E3A-937132F6E2AB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3D3E-48B7-2547-8B98-37E72F65A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E5DE-9CCF-F04C-BD77-8C03C4EF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5295-8DE4-FF4F-920D-2B47506F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1B40-FCBC-E34C-A423-B950593D3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2AEB4-52D4-F840-AA2D-2A07A3B37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4B3B-288A-F244-A7C0-D85BAB3B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A9B9-BE11-0046-B350-508DDDBD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/>
              <a:t>condensed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6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Feature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孙 国栋</dc:creator>
  <cp:lastModifiedBy>孙 国栋</cp:lastModifiedBy>
  <cp:revision>2</cp:revision>
  <dcterms:created xsi:type="dcterms:W3CDTF">2019-05-30T08:40:23Z</dcterms:created>
  <dcterms:modified xsi:type="dcterms:W3CDTF">2019-06-04T06:26:12Z</dcterms:modified>
</cp:coreProperties>
</file>