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4" r:id="rId5"/>
    <p:sldId id="284" r:id="rId6"/>
    <p:sldId id="265" r:id="rId7"/>
    <p:sldId id="258" r:id="rId8"/>
    <p:sldId id="268" r:id="rId9"/>
    <p:sldId id="270" r:id="rId10"/>
    <p:sldId id="259" r:id="rId11"/>
    <p:sldId id="273" r:id="rId12"/>
    <p:sldId id="288" r:id="rId13"/>
    <p:sldId id="289" r:id="rId14"/>
    <p:sldId id="290" r:id="rId15"/>
    <p:sldId id="291" r:id="rId16"/>
    <p:sldId id="260" r:id="rId17"/>
    <p:sldId id="280" r:id="rId18"/>
    <p:sldId id="274" r:id="rId19"/>
  </p:sldIdLst>
  <p:sldSz cx="9144000" cy="514191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D53E"/>
    <a:srgbClr val="E54B81"/>
    <a:srgbClr val="594D7B"/>
    <a:srgbClr val="C09CC2"/>
    <a:srgbClr val="56ABDD"/>
    <a:srgbClr val="F6B53E"/>
    <a:srgbClr val="FF3E3E"/>
    <a:srgbClr val="3B3B3B"/>
    <a:srgbClr val="C7C4C4"/>
    <a:srgbClr val="1759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4660"/>
  </p:normalViewPr>
  <p:slideViewPr>
    <p:cSldViewPr showGuides="1">
      <p:cViewPr>
        <p:scale>
          <a:sx n="100" d="100"/>
          <a:sy n="100" d="100"/>
        </p:scale>
        <p:origin x="-696" y="282"/>
      </p:cViewPr>
      <p:guideLst>
        <p:guide orient="horz" pos="161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slow">
    <p:wipe/>
  </p:transition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3.png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Text Box 147"/>
          <p:cNvSpPr txBox="1">
            <a:spLocks noChangeArrowheads="1"/>
          </p:cNvSpPr>
          <p:nvPr/>
        </p:nvSpPr>
        <p:spPr bwMode="auto">
          <a:xfrm>
            <a:off x="4393694" y="1809483"/>
            <a:ext cx="350352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r>
              <a:rPr lang="en-US" altLang="zh-CN" sz="32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shell</a:t>
            </a:r>
            <a:r>
              <a:rPr lang="zh-CN" altLang="en-US" sz="32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编程用户管理</a:t>
            </a:r>
          </a:p>
        </p:txBody>
      </p:sp>
      <p:sp>
        <p:nvSpPr>
          <p:cNvPr id="2196" name="Rectangle 148"/>
          <p:cNvSpPr>
            <a:spLocks noChangeArrowheads="1"/>
          </p:cNvSpPr>
          <p:nvPr/>
        </p:nvSpPr>
        <p:spPr bwMode="auto">
          <a:xfrm>
            <a:off x="4393694" y="2385745"/>
            <a:ext cx="4066738" cy="184666"/>
          </a:xfrm>
          <a:prstGeom prst="rect">
            <a:avLst/>
          </a:prstGeom>
          <a:solidFill>
            <a:srgbClr val="9DD53E"/>
          </a:solidFill>
          <a:ln>
            <a:noFill/>
          </a:ln>
        </p:spPr>
        <p:txBody>
          <a:bodyPr wrap="square" lIns="72000" tIns="0" rIns="72000" bIns="0">
            <a:spAutoFit/>
          </a:bodyPr>
          <a:lstStyle/>
          <a:p>
            <a:pPr algn="dist"/>
            <a:endParaRPr lang="en-US" altLang="zh-CN" sz="12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2293" name="Group 245"/>
          <p:cNvGrpSpPr/>
          <p:nvPr/>
        </p:nvGrpSpPr>
        <p:grpSpPr bwMode="auto">
          <a:xfrm>
            <a:off x="4390387" y="3146239"/>
            <a:ext cx="158750" cy="158750"/>
            <a:chOff x="3105" y="3028"/>
            <a:chExt cx="599" cy="600"/>
          </a:xfrm>
        </p:grpSpPr>
        <p:sp>
          <p:nvSpPr>
            <p:cNvPr id="2284" name="Oval 236"/>
            <p:cNvSpPr>
              <a:spLocks noChangeArrowheads="1"/>
            </p:cNvSpPr>
            <p:nvPr/>
          </p:nvSpPr>
          <p:spPr bwMode="auto">
            <a:xfrm>
              <a:off x="3105" y="3028"/>
              <a:ext cx="599" cy="600"/>
            </a:xfrm>
            <a:prstGeom prst="ellipse">
              <a:avLst/>
            </a:prstGeom>
            <a:solidFill>
              <a:srgbClr val="5D5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90" name="Group 242"/>
            <p:cNvGrpSpPr/>
            <p:nvPr/>
          </p:nvGrpSpPr>
          <p:grpSpPr bwMode="auto">
            <a:xfrm>
              <a:off x="3268" y="3172"/>
              <a:ext cx="274" cy="312"/>
              <a:chOff x="3268" y="3172"/>
              <a:chExt cx="274" cy="312"/>
            </a:xfrm>
          </p:grpSpPr>
          <p:sp>
            <p:nvSpPr>
              <p:cNvPr id="2286" name="Freeform 238"/>
              <p:cNvSpPr>
                <a:spLocks noEditPoints="1"/>
              </p:cNvSpPr>
              <p:nvPr/>
            </p:nvSpPr>
            <p:spPr bwMode="auto">
              <a:xfrm>
                <a:off x="3331" y="3172"/>
                <a:ext cx="147" cy="147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87" name="Freeform 239"/>
              <p:cNvSpPr/>
              <p:nvPr/>
            </p:nvSpPr>
            <p:spPr bwMode="auto">
              <a:xfrm>
                <a:off x="3268" y="3335"/>
                <a:ext cx="274" cy="149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292" name="Group 244"/>
          <p:cNvGrpSpPr/>
          <p:nvPr/>
        </p:nvGrpSpPr>
        <p:grpSpPr bwMode="auto">
          <a:xfrm>
            <a:off x="5990587" y="3138301"/>
            <a:ext cx="158750" cy="158750"/>
            <a:chOff x="4248" y="3024"/>
            <a:chExt cx="600" cy="599"/>
          </a:xfrm>
        </p:grpSpPr>
        <p:sp>
          <p:nvSpPr>
            <p:cNvPr id="2285" name="Oval 237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solidFill>
              <a:srgbClr val="5D5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91" name="Group 243"/>
            <p:cNvGrpSpPr/>
            <p:nvPr/>
          </p:nvGrpSpPr>
          <p:grpSpPr bwMode="auto">
            <a:xfrm>
              <a:off x="4441" y="3151"/>
              <a:ext cx="215" cy="345"/>
              <a:chOff x="4441" y="3151"/>
              <a:chExt cx="215" cy="345"/>
            </a:xfrm>
          </p:grpSpPr>
          <p:sp>
            <p:nvSpPr>
              <p:cNvPr id="2288" name="Freeform 240"/>
              <p:cNvSpPr>
                <a:spLocks noEditPoints="1"/>
              </p:cNvSpPr>
              <p:nvPr/>
            </p:nvSpPr>
            <p:spPr bwMode="auto">
              <a:xfrm>
                <a:off x="4474" y="3151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89" name="Freeform 241"/>
              <p:cNvSpPr/>
              <p:nvPr/>
            </p:nvSpPr>
            <p:spPr bwMode="auto">
              <a:xfrm>
                <a:off x="4441" y="3274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294" name="Text Box 246"/>
          <p:cNvSpPr txBox="1">
            <a:spLocks noChangeArrowheads="1"/>
          </p:cNvSpPr>
          <p:nvPr/>
        </p:nvSpPr>
        <p:spPr bwMode="auto">
          <a:xfrm>
            <a:off x="4552312" y="3100201"/>
            <a:ext cx="121058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指导老师</a:t>
            </a:r>
            <a:r>
              <a:rPr lang="zh-CN" altLang="en-US" sz="1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：杨爱光</a:t>
            </a:r>
            <a:endParaRPr lang="en-US" altLang="zh-CN" sz="10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95" name="Text Box 247"/>
          <p:cNvSpPr txBox="1">
            <a:spLocks noChangeArrowheads="1"/>
          </p:cNvSpPr>
          <p:nvPr/>
        </p:nvSpPr>
        <p:spPr bwMode="auto">
          <a:xfrm>
            <a:off x="6152512" y="3100201"/>
            <a:ext cx="108234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答辩人：梁炜婧</a:t>
            </a:r>
            <a:endParaRPr lang="en-US" altLang="zh-CN" sz="10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296" name="组合 2295"/>
          <p:cNvGrpSpPr/>
          <p:nvPr/>
        </p:nvGrpSpPr>
        <p:grpSpPr>
          <a:xfrm>
            <a:off x="1491308" y="-160779"/>
            <a:ext cx="817552" cy="2325133"/>
            <a:chOff x="693612" y="-428263"/>
            <a:chExt cx="1045159" cy="2972458"/>
          </a:xfrm>
        </p:grpSpPr>
        <p:grpSp>
          <p:nvGrpSpPr>
            <p:cNvPr id="2242" name="组合 2241"/>
            <p:cNvGrpSpPr/>
            <p:nvPr/>
          </p:nvGrpSpPr>
          <p:grpSpPr>
            <a:xfrm>
              <a:off x="693612" y="1462555"/>
              <a:ext cx="1045159" cy="1081640"/>
              <a:chOff x="-5944343" y="-364331"/>
              <a:chExt cx="1819275" cy="1882776"/>
            </a:xfrm>
          </p:grpSpPr>
          <p:sp>
            <p:nvSpPr>
              <p:cNvPr id="15" name="Freeform 264"/>
              <p:cNvSpPr/>
              <p:nvPr/>
            </p:nvSpPr>
            <p:spPr bwMode="auto">
              <a:xfrm>
                <a:off x="-5544293" y="-364331"/>
                <a:ext cx="1041400" cy="1514475"/>
              </a:xfrm>
              <a:custGeom>
                <a:avLst/>
                <a:gdLst>
                  <a:gd name="T0" fmla="*/ 302 w 328"/>
                  <a:gd name="T1" fmla="*/ 223 h 476"/>
                  <a:gd name="T2" fmla="*/ 240 w 328"/>
                  <a:gd name="T3" fmla="*/ 167 h 476"/>
                  <a:gd name="T4" fmla="*/ 240 w 328"/>
                  <a:gd name="T5" fmla="*/ 38 h 476"/>
                  <a:gd name="T6" fmla="*/ 237 w 328"/>
                  <a:gd name="T7" fmla="*/ 31 h 476"/>
                  <a:gd name="T8" fmla="*/ 166 w 328"/>
                  <a:gd name="T9" fmla="*/ 0 h 476"/>
                  <a:gd name="T10" fmla="*/ 89 w 328"/>
                  <a:gd name="T11" fmla="*/ 30 h 476"/>
                  <a:gd name="T12" fmla="*/ 86 w 328"/>
                  <a:gd name="T13" fmla="*/ 38 h 476"/>
                  <a:gd name="T14" fmla="*/ 85 w 328"/>
                  <a:gd name="T15" fmla="*/ 168 h 476"/>
                  <a:gd name="T16" fmla="*/ 26 w 328"/>
                  <a:gd name="T17" fmla="*/ 224 h 476"/>
                  <a:gd name="T18" fmla="*/ 0 w 328"/>
                  <a:gd name="T19" fmla="*/ 312 h 476"/>
                  <a:gd name="T20" fmla="*/ 164 w 328"/>
                  <a:gd name="T21" fmla="*/ 476 h 476"/>
                  <a:gd name="T22" fmla="*/ 328 w 328"/>
                  <a:gd name="T23" fmla="*/ 312 h 476"/>
                  <a:gd name="T24" fmla="*/ 302 w 328"/>
                  <a:gd name="T25" fmla="*/ 223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6">
                    <a:moveTo>
                      <a:pt x="302" y="223"/>
                    </a:moveTo>
                    <a:cubicBezTo>
                      <a:pt x="286" y="199"/>
                      <a:pt x="265" y="180"/>
                      <a:pt x="240" y="167"/>
                    </a:cubicBezTo>
                    <a:cubicBezTo>
                      <a:pt x="240" y="166"/>
                      <a:pt x="240" y="38"/>
                      <a:pt x="240" y="38"/>
                    </a:cubicBezTo>
                    <a:cubicBezTo>
                      <a:pt x="240" y="35"/>
                      <a:pt x="239" y="33"/>
                      <a:pt x="237" y="31"/>
                    </a:cubicBezTo>
                    <a:cubicBezTo>
                      <a:pt x="236" y="30"/>
                      <a:pt x="211" y="0"/>
                      <a:pt x="166" y="0"/>
                    </a:cubicBezTo>
                    <a:cubicBezTo>
                      <a:pt x="121" y="0"/>
                      <a:pt x="90" y="29"/>
                      <a:pt x="89" y="30"/>
                    </a:cubicBezTo>
                    <a:cubicBezTo>
                      <a:pt x="87" y="32"/>
                      <a:pt x="86" y="35"/>
                      <a:pt x="86" y="38"/>
                    </a:cubicBezTo>
                    <a:cubicBezTo>
                      <a:pt x="86" y="38"/>
                      <a:pt x="86" y="167"/>
                      <a:pt x="85" y="168"/>
                    </a:cubicBezTo>
                    <a:cubicBezTo>
                      <a:pt x="61" y="182"/>
                      <a:pt x="41" y="201"/>
                      <a:pt x="26" y="224"/>
                    </a:cubicBezTo>
                    <a:cubicBezTo>
                      <a:pt x="9" y="250"/>
                      <a:pt x="0" y="281"/>
                      <a:pt x="0" y="312"/>
                    </a:cubicBezTo>
                    <a:cubicBezTo>
                      <a:pt x="0" y="402"/>
                      <a:pt x="74" y="476"/>
                      <a:pt x="164" y="476"/>
                    </a:cubicBezTo>
                    <a:cubicBezTo>
                      <a:pt x="255" y="476"/>
                      <a:pt x="328" y="402"/>
                      <a:pt x="328" y="312"/>
                    </a:cubicBezTo>
                    <a:cubicBezTo>
                      <a:pt x="328" y="280"/>
                      <a:pt x="319" y="249"/>
                      <a:pt x="302" y="223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265"/>
              <p:cNvSpPr>
                <a:spLocks noEditPoints="1"/>
              </p:cNvSpPr>
              <p:nvPr/>
            </p:nvSpPr>
            <p:spPr bwMode="auto">
              <a:xfrm>
                <a:off x="-5544293" y="-364331"/>
                <a:ext cx="1038225" cy="1514475"/>
              </a:xfrm>
              <a:custGeom>
                <a:avLst/>
                <a:gdLst>
                  <a:gd name="T0" fmla="*/ 327 w 327"/>
                  <a:gd name="T1" fmla="*/ 312 h 476"/>
                  <a:gd name="T2" fmla="*/ 239 w 327"/>
                  <a:gd name="T3" fmla="*/ 167 h 476"/>
                  <a:gd name="T4" fmla="*/ 237 w 327"/>
                  <a:gd name="T5" fmla="*/ 31 h 476"/>
                  <a:gd name="T6" fmla="*/ 88 w 327"/>
                  <a:gd name="T7" fmla="*/ 30 h 476"/>
                  <a:gd name="T8" fmla="*/ 84 w 327"/>
                  <a:gd name="T9" fmla="*/ 168 h 476"/>
                  <a:gd name="T10" fmla="*/ 0 w 327"/>
                  <a:gd name="T11" fmla="*/ 312 h 476"/>
                  <a:gd name="T12" fmla="*/ 106 w 327"/>
                  <a:gd name="T13" fmla="*/ 56 h 476"/>
                  <a:gd name="T14" fmla="*/ 218 w 327"/>
                  <a:gd name="T15" fmla="*/ 100 h 476"/>
                  <a:gd name="T16" fmla="*/ 106 w 327"/>
                  <a:gd name="T17" fmla="*/ 56 h 476"/>
                  <a:gd name="T18" fmla="*/ 218 w 327"/>
                  <a:gd name="T19" fmla="*/ 121 h 476"/>
                  <a:gd name="T20" fmla="*/ 218 w 327"/>
                  <a:gd name="T21" fmla="*/ 141 h 476"/>
                  <a:gd name="T22" fmla="*/ 106 w 327"/>
                  <a:gd name="T23" fmla="*/ 101 h 476"/>
                  <a:gd name="T24" fmla="*/ 158 w 327"/>
                  <a:gd name="T25" fmla="*/ 307 h 476"/>
                  <a:gd name="T26" fmla="*/ 137 w 327"/>
                  <a:gd name="T27" fmla="*/ 299 h 476"/>
                  <a:gd name="T28" fmla="*/ 145 w 327"/>
                  <a:gd name="T29" fmla="*/ 149 h 476"/>
                  <a:gd name="T30" fmla="*/ 171 w 327"/>
                  <a:gd name="T31" fmla="*/ 170 h 476"/>
                  <a:gd name="T32" fmla="*/ 162 w 327"/>
                  <a:gd name="T33" fmla="*/ 304 h 476"/>
                  <a:gd name="T34" fmla="*/ 158 w 327"/>
                  <a:gd name="T35" fmla="*/ 342 h 476"/>
                  <a:gd name="T36" fmla="*/ 158 w 327"/>
                  <a:gd name="T37" fmla="*/ 324 h 476"/>
                  <a:gd name="T38" fmla="*/ 101 w 327"/>
                  <a:gd name="T39" fmla="*/ 183 h 476"/>
                  <a:gd name="T40" fmla="*/ 106 w 327"/>
                  <a:gd name="T41" fmla="*/ 143 h 476"/>
                  <a:gd name="T42" fmla="*/ 135 w 327"/>
                  <a:gd name="T43" fmla="*/ 170 h 476"/>
                  <a:gd name="T44" fmla="*/ 108 w 327"/>
                  <a:gd name="T45" fmla="*/ 307 h 476"/>
                  <a:gd name="T46" fmla="*/ 103 w 327"/>
                  <a:gd name="T47" fmla="*/ 351 h 476"/>
                  <a:gd name="T48" fmla="*/ 134 w 327"/>
                  <a:gd name="T49" fmla="*/ 314 h 476"/>
                  <a:gd name="T50" fmla="*/ 140 w 327"/>
                  <a:gd name="T51" fmla="*/ 335 h 476"/>
                  <a:gd name="T52" fmla="*/ 176 w 327"/>
                  <a:gd name="T53" fmla="*/ 335 h 476"/>
                  <a:gd name="T54" fmla="*/ 181 w 327"/>
                  <a:gd name="T55" fmla="*/ 314 h 476"/>
                  <a:gd name="T56" fmla="*/ 212 w 327"/>
                  <a:gd name="T57" fmla="*/ 351 h 476"/>
                  <a:gd name="T58" fmla="*/ 207 w 327"/>
                  <a:gd name="T59" fmla="*/ 307 h 476"/>
                  <a:gd name="T60" fmla="*/ 180 w 327"/>
                  <a:gd name="T61" fmla="*/ 170 h 476"/>
                  <a:gd name="T62" fmla="*/ 218 w 327"/>
                  <a:gd name="T63" fmla="*/ 162 h 476"/>
                  <a:gd name="T64" fmla="*/ 224 w 327"/>
                  <a:gd name="T65" fmla="*/ 182 h 476"/>
                  <a:gd name="T66" fmla="*/ 163 w 327"/>
                  <a:gd name="T67" fmla="*/ 455 h 476"/>
                  <a:gd name="T68" fmla="*/ 101 w 327"/>
                  <a:gd name="T69" fmla="*/ 183 h 476"/>
                  <a:gd name="T70" fmla="*/ 119 w 327"/>
                  <a:gd name="T71" fmla="*/ 331 h 476"/>
                  <a:gd name="T72" fmla="*/ 106 w 327"/>
                  <a:gd name="T73" fmla="*/ 333 h 476"/>
                  <a:gd name="T74" fmla="*/ 124 w 327"/>
                  <a:gd name="T75" fmla="*/ 315 h 476"/>
                  <a:gd name="T76" fmla="*/ 203 w 327"/>
                  <a:gd name="T77" fmla="*/ 320 h 476"/>
                  <a:gd name="T78" fmla="*/ 208 w 327"/>
                  <a:gd name="T79" fmla="*/ 337 h 476"/>
                  <a:gd name="T80" fmla="*/ 191 w 327"/>
                  <a:gd name="T81" fmla="*/ 315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7" h="476">
                    <a:moveTo>
                      <a:pt x="163" y="476"/>
                    </a:moveTo>
                    <a:cubicBezTo>
                      <a:pt x="254" y="476"/>
                      <a:pt x="327" y="402"/>
                      <a:pt x="327" y="312"/>
                    </a:cubicBezTo>
                    <a:cubicBezTo>
                      <a:pt x="327" y="280"/>
                      <a:pt x="318" y="249"/>
                      <a:pt x="301" y="223"/>
                    </a:cubicBezTo>
                    <a:cubicBezTo>
                      <a:pt x="285" y="199"/>
                      <a:pt x="264" y="180"/>
                      <a:pt x="239" y="167"/>
                    </a:cubicBezTo>
                    <a:cubicBezTo>
                      <a:pt x="239" y="166"/>
                      <a:pt x="239" y="38"/>
                      <a:pt x="239" y="38"/>
                    </a:cubicBezTo>
                    <a:cubicBezTo>
                      <a:pt x="239" y="35"/>
                      <a:pt x="238" y="33"/>
                      <a:pt x="237" y="31"/>
                    </a:cubicBezTo>
                    <a:cubicBezTo>
                      <a:pt x="235" y="30"/>
                      <a:pt x="210" y="0"/>
                      <a:pt x="165" y="0"/>
                    </a:cubicBezTo>
                    <a:cubicBezTo>
                      <a:pt x="120" y="0"/>
                      <a:pt x="89" y="29"/>
                      <a:pt x="88" y="30"/>
                    </a:cubicBezTo>
                    <a:cubicBezTo>
                      <a:pt x="86" y="32"/>
                      <a:pt x="85" y="35"/>
                      <a:pt x="85" y="38"/>
                    </a:cubicBezTo>
                    <a:cubicBezTo>
                      <a:pt x="85" y="38"/>
                      <a:pt x="85" y="167"/>
                      <a:pt x="84" y="168"/>
                    </a:cubicBezTo>
                    <a:cubicBezTo>
                      <a:pt x="60" y="182"/>
                      <a:pt x="40" y="201"/>
                      <a:pt x="25" y="224"/>
                    </a:cubicBezTo>
                    <a:cubicBezTo>
                      <a:pt x="8" y="250"/>
                      <a:pt x="0" y="281"/>
                      <a:pt x="0" y="312"/>
                    </a:cubicBezTo>
                    <a:cubicBezTo>
                      <a:pt x="0" y="402"/>
                      <a:pt x="73" y="476"/>
                      <a:pt x="163" y="476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100"/>
                      <a:pt x="218" y="100"/>
                      <a:pt x="218" y="100"/>
                    </a:cubicBezTo>
                    <a:cubicBezTo>
                      <a:pt x="106" y="80"/>
                      <a:pt x="106" y="80"/>
                      <a:pt x="106" y="80"/>
                    </a:cubicBezTo>
                    <a:lnTo>
                      <a:pt x="106" y="56"/>
                    </a:lnTo>
                    <a:close/>
                    <a:moveTo>
                      <a:pt x="106" y="101"/>
                    </a:moveTo>
                    <a:cubicBezTo>
                      <a:pt x="218" y="121"/>
                      <a:pt x="218" y="121"/>
                      <a:pt x="218" y="121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1"/>
                      <a:pt x="218" y="141"/>
                      <a:pt x="218" y="141"/>
                    </a:cubicBezTo>
                    <a:cubicBezTo>
                      <a:pt x="106" y="122"/>
                      <a:pt x="106" y="122"/>
                      <a:pt x="106" y="122"/>
                    </a:cubicBezTo>
                    <a:lnTo>
                      <a:pt x="106" y="101"/>
                    </a:lnTo>
                    <a:close/>
                    <a:moveTo>
                      <a:pt x="162" y="304"/>
                    </a:moveTo>
                    <a:cubicBezTo>
                      <a:pt x="160" y="305"/>
                      <a:pt x="159" y="306"/>
                      <a:pt x="158" y="307"/>
                    </a:cubicBezTo>
                    <a:cubicBezTo>
                      <a:pt x="156" y="306"/>
                      <a:pt x="155" y="305"/>
                      <a:pt x="154" y="304"/>
                    </a:cubicBezTo>
                    <a:cubicBezTo>
                      <a:pt x="149" y="302"/>
                      <a:pt x="143" y="300"/>
                      <a:pt x="137" y="299"/>
                    </a:cubicBezTo>
                    <a:cubicBezTo>
                      <a:pt x="142" y="264"/>
                      <a:pt x="144" y="204"/>
                      <a:pt x="145" y="170"/>
                    </a:cubicBezTo>
                    <a:cubicBezTo>
                      <a:pt x="145" y="161"/>
                      <a:pt x="145" y="153"/>
                      <a:pt x="145" y="149"/>
                    </a:cubicBezTo>
                    <a:cubicBezTo>
                      <a:pt x="170" y="154"/>
                      <a:pt x="170" y="154"/>
                      <a:pt x="170" y="154"/>
                    </a:cubicBezTo>
                    <a:cubicBezTo>
                      <a:pt x="170" y="158"/>
                      <a:pt x="171" y="163"/>
                      <a:pt x="171" y="170"/>
                    </a:cubicBezTo>
                    <a:cubicBezTo>
                      <a:pt x="171" y="204"/>
                      <a:pt x="174" y="264"/>
                      <a:pt x="179" y="299"/>
                    </a:cubicBezTo>
                    <a:cubicBezTo>
                      <a:pt x="173" y="300"/>
                      <a:pt x="167" y="302"/>
                      <a:pt x="162" y="304"/>
                    </a:cubicBezTo>
                    <a:close/>
                    <a:moveTo>
                      <a:pt x="166" y="334"/>
                    </a:moveTo>
                    <a:cubicBezTo>
                      <a:pt x="166" y="337"/>
                      <a:pt x="161" y="342"/>
                      <a:pt x="158" y="342"/>
                    </a:cubicBezTo>
                    <a:cubicBezTo>
                      <a:pt x="154" y="342"/>
                      <a:pt x="149" y="337"/>
                      <a:pt x="149" y="334"/>
                    </a:cubicBezTo>
                    <a:cubicBezTo>
                      <a:pt x="149" y="332"/>
                      <a:pt x="151" y="328"/>
                      <a:pt x="158" y="324"/>
                    </a:cubicBezTo>
                    <a:cubicBezTo>
                      <a:pt x="164" y="328"/>
                      <a:pt x="167" y="332"/>
                      <a:pt x="166" y="334"/>
                    </a:cubicBezTo>
                    <a:close/>
                    <a:moveTo>
                      <a:pt x="101" y="183"/>
                    </a:moveTo>
                    <a:cubicBezTo>
                      <a:pt x="106" y="180"/>
                      <a:pt x="106" y="180"/>
                      <a:pt x="106" y="180"/>
                    </a:cubicBezTo>
                    <a:cubicBezTo>
                      <a:pt x="106" y="143"/>
                      <a:pt x="106" y="143"/>
                      <a:pt x="106" y="143"/>
                    </a:cubicBezTo>
                    <a:cubicBezTo>
                      <a:pt x="136" y="148"/>
                      <a:pt x="136" y="148"/>
                      <a:pt x="136" y="148"/>
                    </a:cubicBezTo>
                    <a:cubicBezTo>
                      <a:pt x="136" y="153"/>
                      <a:pt x="135" y="161"/>
                      <a:pt x="135" y="170"/>
                    </a:cubicBezTo>
                    <a:cubicBezTo>
                      <a:pt x="134" y="207"/>
                      <a:pt x="132" y="268"/>
                      <a:pt x="127" y="299"/>
                    </a:cubicBezTo>
                    <a:cubicBezTo>
                      <a:pt x="120" y="299"/>
                      <a:pt x="113" y="302"/>
                      <a:pt x="108" y="307"/>
                    </a:cubicBezTo>
                    <a:cubicBezTo>
                      <a:pt x="102" y="312"/>
                      <a:pt x="98" y="320"/>
                      <a:pt x="97" y="329"/>
                    </a:cubicBezTo>
                    <a:cubicBezTo>
                      <a:pt x="95" y="338"/>
                      <a:pt x="98" y="346"/>
                      <a:pt x="103" y="351"/>
                    </a:cubicBezTo>
                    <a:cubicBezTo>
                      <a:pt x="108" y="356"/>
                      <a:pt x="117" y="356"/>
                      <a:pt x="125" y="341"/>
                    </a:cubicBezTo>
                    <a:cubicBezTo>
                      <a:pt x="129" y="335"/>
                      <a:pt x="132" y="326"/>
                      <a:pt x="134" y="314"/>
                    </a:cubicBezTo>
                    <a:cubicBezTo>
                      <a:pt x="138" y="314"/>
                      <a:pt x="142" y="315"/>
                      <a:pt x="146" y="317"/>
                    </a:cubicBezTo>
                    <a:cubicBezTo>
                      <a:pt x="140" y="324"/>
                      <a:pt x="139" y="332"/>
                      <a:pt x="140" y="335"/>
                    </a:cubicBezTo>
                    <a:cubicBezTo>
                      <a:pt x="140" y="346"/>
                      <a:pt x="148" y="358"/>
                      <a:pt x="158" y="358"/>
                    </a:cubicBezTo>
                    <a:cubicBezTo>
                      <a:pt x="167" y="358"/>
                      <a:pt x="175" y="346"/>
                      <a:pt x="176" y="335"/>
                    </a:cubicBezTo>
                    <a:cubicBezTo>
                      <a:pt x="176" y="332"/>
                      <a:pt x="175" y="324"/>
                      <a:pt x="170" y="317"/>
                    </a:cubicBezTo>
                    <a:cubicBezTo>
                      <a:pt x="173" y="315"/>
                      <a:pt x="177" y="314"/>
                      <a:pt x="181" y="314"/>
                    </a:cubicBezTo>
                    <a:cubicBezTo>
                      <a:pt x="184" y="326"/>
                      <a:pt x="186" y="335"/>
                      <a:pt x="190" y="341"/>
                    </a:cubicBezTo>
                    <a:cubicBezTo>
                      <a:pt x="198" y="356"/>
                      <a:pt x="207" y="356"/>
                      <a:pt x="212" y="351"/>
                    </a:cubicBezTo>
                    <a:cubicBezTo>
                      <a:pt x="217" y="346"/>
                      <a:pt x="220" y="338"/>
                      <a:pt x="218" y="329"/>
                    </a:cubicBezTo>
                    <a:cubicBezTo>
                      <a:pt x="217" y="320"/>
                      <a:pt x="213" y="312"/>
                      <a:pt x="207" y="307"/>
                    </a:cubicBezTo>
                    <a:cubicBezTo>
                      <a:pt x="202" y="302"/>
                      <a:pt x="195" y="299"/>
                      <a:pt x="188" y="299"/>
                    </a:cubicBezTo>
                    <a:cubicBezTo>
                      <a:pt x="184" y="268"/>
                      <a:pt x="181" y="207"/>
                      <a:pt x="180" y="170"/>
                    </a:cubicBezTo>
                    <a:cubicBezTo>
                      <a:pt x="180" y="165"/>
                      <a:pt x="180" y="160"/>
                      <a:pt x="180" y="155"/>
                    </a:cubicBezTo>
                    <a:cubicBezTo>
                      <a:pt x="218" y="162"/>
                      <a:pt x="218" y="162"/>
                      <a:pt x="218" y="162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2"/>
                      <a:pt x="224" y="182"/>
                      <a:pt x="224" y="182"/>
                    </a:cubicBezTo>
                    <a:cubicBezTo>
                      <a:pt x="274" y="206"/>
                      <a:pt x="307" y="257"/>
                      <a:pt x="307" y="312"/>
                    </a:cubicBezTo>
                    <a:cubicBezTo>
                      <a:pt x="307" y="391"/>
                      <a:pt x="242" y="455"/>
                      <a:pt x="163" y="455"/>
                    </a:cubicBezTo>
                    <a:cubicBezTo>
                      <a:pt x="84" y="455"/>
                      <a:pt x="20" y="391"/>
                      <a:pt x="20" y="312"/>
                    </a:cubicBezTo>
                    <a:cubicBezTo>
                      <a:pt x="20" y="257"/>
                      <a:pt x="51" y="208"/>
                      <a:pt x="101" y="183"/>
                    </a:cubicBezTo>
                    <a:close/>
                    <a:moveTo>
                      <a:pt x="124" y="315"/>
                    </a:moveTo>
                    <a:cubicBezTo>
                      <a:pt x="122" y="321"/>
                      <a:pt x="121" y="327"/>
                      <a:pt x="119" y="331"/>
                    </a:cubicBezTo>
                    <a:cubicBezTo>
                      <a:pt x="114" y="339"/>
                      <a:pt x="110" y="339"/>
                      <a:pt x="107" y="337"/>
                    </a:cubicBezTo>
                    <a:cubicBezTo>
                      <a:pt x="106" y="336"/>
                      <a:pt x="106" y="335"/>
                      <a:pt x="106" y="333"/>
                    </a:cubicBezTo>
                    <a:cubicBezTo>
                      <a:pt x="107" y="328"/>
                      <a:pt x="109" y="323"/>
                      <a:pt x="112" y="320"/>
                    </a:cubicBezTo>
                    <a:cubicBezTo>
                      <a:pt x="116" y="317"/>
                      <a:pt x="120" y="315"/>
                      <a:pt x="124" y="315"/>
                    </a:cubicBezTo>
                    <a:close/>
                    <a:moveTo>
                      <a:pt x="191" y="315"/>
                    </a:moveTo>
                    <a:cubicBezTo>
                      <a:pt x="196" y="315"/>
                      <a:pt x="199" y="317"/>
                      <a:pt x="203" y="320"/>
                    </a:cubicBezTo>
                    <a:cubicBezTo>
                      <a:pt x="206" y="323"/>
                      <a:pt x="209" y="328"/>
                      <a:pt x="209" y="333"/>
                    </a:cubicBezTo>
                    <a:cubicBezTo>
                      <a:pt x="210" y="335"/>
                      <a:pt x="209" y="336"/>
                      <a:pt x="208" y="337"/>
                    </a:cubicBezTo>
                    <a:cubicBezTo>
                      <a:pt x="206" y="339"/>
                      <a:pt x="201" y="339"/>
                      <a:pt x="197" y="331"/>
                    </a:cubicBezTo>
                    <a:cubicBezTo>
                      <a:pt x="195" y="327"/>
                      <a:pt x="193" y="321"/>
                      <a:pt x="191" y="315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266"/>
              <p:cNvSpPr/>
              <p:nvPr/>
            </p:nvSpPr>
            <p:spPr bwMode="auto">
              <a:xfrm>
                <a:off x="-4423518" y="672307"/>
                <a:ext cx="298450" cy="76200"/>
              </a:xfrm>
              <a:custGeom>
                <a:avLst/>
                <a:gdLst>
                  <a:gd name="T0" fmla="*/ 0 w 94"/>
                  <a:gd name="T1" fmla="*/ 12 h 24"/>
                  <a:gd name="T2" fmla="*/ 13 w 94"/>
                  <a:gd name="T3" fmla="*/ 24 h 24"/>
                  <a:gd name="T4" fmla="*/ 82 w 94"/>
                  <a:gd name="T5" fmla="*/ 24 h 24"/>
                  <a:gd name="T6" fmla="*/ 94 w 94"/>
                  <a:gd name="T7" fmla="*/ 12 h 24"/>
                  <a:gd name="T8" fmla="*/ 82 w 94"/>
                  <a:gd name="T9" fmla="*/ 0 h 24"/>
                  <a:gd name="T10" fmla="*/ 13 w 94"/>
                  <a:gd name="T11" fmla="*/ 0 h 24"/>
                  <a:gd name="T12" fmla="*/ 0 w 94"/>
                  <a:gd name="T13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0" y="12"/>
                    </a:moveTo>
                    <a:cubicBezTo>
                      <a:pt x="0" y="19"/>
                      <a:pt x="6" y="24"/>
                      <a:pt x="13" y="24"/>
                    </a:cubicBezTo>
                    <a:cubicBezTo>
                      <a:pt x="82" y="24"/>
                      <a:pt x="82" y="24"/>
                      <a:pt x="82" y="24"/>
                    </a:cubicBezTo>
                    <a:cubicBezTo>
                      <a:pt x="89" y="24"/>
                      <a:pt x="94" y="19"/>
                      <a:pt x="94" y="12"/>
                    </a:cubicBezTo>
                    <a:cubicBezTo>
                      <a:pt x="94" y="5"/>
                      <a:pt x="89" y="0"/>
                      <a:pt x="8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267"/>
              <p:cNvSpPr/>
              <p:nvPr/>
            </p:nvSpPr>
            <p:spPr bwMode="auto">
              <a:xfrm>
                <a:off x="-5115668" y="1226345"/>
                <a:ext cx="79375" cy="292100"/>
              </a:xfrm>
              <a:custGeom>
                <a:avLst/>
                <a:gdLst>
                  <a:gd name="T0" fmla="*/ 12 w 25"/>
                  <a:gd name="T1" fmla="*/ 0 h 92"/>
                  <a:gd name="T2" fmla="*/ 0 w 25"/>
                  <a:gd name="T3" fmla="*/ 12 h 92"/>
                  <a:gd name="T4" fmla="*/ 0 w 25"/>
                  <a:gd name="T5" fmla="*/ 79 h 92"/>
                  <a:gd name="T6" fmla="*/ 12 w 25"/>
                  <a:gd name="T7" fmla="*/ 92 h 92"/>
                  <a:gd name="T8" fmla="*/ 25 w 25"/>
                  <a:gd name="T9" fmla="*/ 79 h 92"/>
                  <a:gd name="T10" fmla="*/ 25 w 25"/>
                  <a:gd name="T11" fmla="*/ 12 h 92"/>
                  <a:gd name="T12" fmla="*/ 12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2" y="0"/>
                    </a:moveTo>
                    <a:cubicBezTo>
                      <a:pt x="5" y="0"/>
                      <a:pt x="0" y="5"/>
                      <a:pt x="0" y="12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5" y="92"/>
                      <a:pt x="12" y="92"/>
                    </a:cubicBezTo>
                    <a:cubicBezTo>
                      <a:pt x="19" y="92"/>
                      <a:pt x="25" y="86"/>
                      <a:pt x="25" y="79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5"/>
                      <a:pt x="19" y="0"/>
                      <a:pt x="12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268"/>
              <p:cNvSpPr/>
              <p:nvPr/>
            </p:nvSpPr>
            <p:spPr bwMode="auto">
              <a:xfrm>
                <a:off x="-5944343" y="634207"/>
                <a:ext cx="298450" cy="79375"/>
              </a:xfrm>
              <a:custGeom>
                <a:avLst/>
                <a:gdLst>
                  <a:gd name="T0" fmla="*/ 13 w 94"/>
                  <a:gd name="T1" fmla="*/ 25 h 25"/>
                  <a:gd name="T2" fmla="*/ 82 w 94"/>
                  <a:gd name="T3" fmla="*/ 25 h 25"/>
                  <a:gd name="T4" fmla="*/ 94 w 94"/>
                  <a:gd name="T5" fmla="*/ 13 h 25"/>
                  <a:gd name="T6" fmla="*/ 82 w 94"/>
                  <a:gd name="T7" fmla="*/ 0 h 25"/>
                  <a:gd name="T8" fmla="*/ 13 w 94"/>
                  <a:gd name="T9" fmla="*/ 0 h 25"/>
                  <a:gd name="T10" fmla="*/ 0 w 94"/>
                  <a:gd name="T11" fmla="*/ 13 h 25"/>
                  <a:gd name="T12" fmla="*/ 13 w 94"/>
                  <a:gd name="T1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13" y="25"/>
                    </a:moveTo>
                    <a:cubicBezTo>
                      <a:pt x="82" y="25"/>
                      <a:pt x="82" y="25"/>
                      <a:pt x="82" y="25"/>
                    </a:cubicBezTo>
                    <a:cubicBezTo>
                      <a:pt x="89" y="25"/>
                      <a:pt x="94" y="20"/>
                      <a:pt x="94" y="13"/>
                    </a:cubicBezTo>
                    <a:cubicBezTo>
                      <a:pt x="94" y="6"/>
                      <a:pt x="89" y="0"/>
                      <a:pt x="8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20"/>
                      <a:pt x="6" y="25"/>
                      <a:pt x="13" y="25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269"/>
              <p:cNvSpPr/>
              <p:nvPr/>
            </p:nvSpPr>
            <p:spPr bwMode="auto">
              <a:xfrm>
                <a:off x="-5769718" y="43657"/>
                <a:ext cx="263525" cy="212725"/>
              </a:xfrm>
              <a:custGeom>
                <a:avLst/>
                <a:gdLst>
                  <a:gd name="T0" fmla="*/ 6 w 83"/>
                  <a:gd name="T1" fmla="*/ 22 h 67"/>
                  <a:gd name="T2" fmla="*/ 61 w 83"/>
                  <a:gd name="T3" fmla="*/ 63 h 67"/>
                  <a:gd name="T4" fmla="*/ 79 w 83"/>
                  <a:gd name="T5" fmla="*/ 60 h 67"/>
                  <a:gd name="T6" fmla="*/ 76 w 83"/>
                  <a:gd name="T7" fmla="*/ 43 h 67"/>
                  <a:gd name="T8" fmla="*/ 22 w 83"/>
                  <a:gd name="T9" fmla="*/ 2 h 67"/>
                  <a:gd name="T10" fmla="*/ 14 w 83"/>
                  <a:gd name="T11" fmla="*/ 0 h 67"/>
                  <a:gd name="T12" fmla="*/ 4 w 83"/>
                  <a:gd name="T13" fmla="*/ 5 h 67"/>
                  <a:gd name="T14" fmla="*/ 6 w 83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67">
                    <a:moveTo>
                      <a:pt x="6" y="22"/>
                    </a:moveTo>
                    <a:cubicBezTo>
                      <a:pt x="61" y="63"/>
                      <a:pt x="61" y="63"/>
                      <a:pt x="61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3" y="55"/>
                      <a:pt x="82" y="47"/>
                      <a:pt x="76" y="43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19" y="1"/>
                      <a:pt x="17" y="0"/>
                      <a:pt x="14" y="0"/>
                    </a:cubicBezTo>
                    <a:cubicBezTo>
                      <a:pt x="10" y="0"/>
                      <a:pt x="6" y="2"/>
                      <a:pt x="4" y="5"/>
                    </a:cubicBezTo>
                    <a:cubicBezTo>
                      <a:pt x="0" y="10"/>
                      <a:pt x="1" y="18"/>
                      <a:pt x="6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270"/>
              <p:cNvSpPr/>
              <p:nvPr/>
            </p:nvSpPr>
            <p:spPr bwMode="auto">
              <a:xfrm>
                <a:off x="-4553693" y="43657"/>
                <a:ext cx="263525" cy="212725"/>
              </a:xfrm>
              <a:custGeom>
                <a:avLst/>
                <a:gdLst>
                  <a:gd name="T0" fmla="*/ 22 w 83"/>
                  <a:gd name="T1" fmla="*/ 63 h 67"/>
                  <a:gd name="T2" fmla="*/ 77 w 83"/>
                  <a:gd name="T3" fmla="*/ 22 h 67"/>
                  <a:gd name="T4" fmla="*/ 79 w 83"/>
                  <a:gd name="T5" fmla="*/ 5 h 67"/>
                  <a:gd name="T6" fmla="*/ 69 w 83"/>
                  <a:gd name="T7" fmla="*/ 0 h 67"/>
                  <a:gd name="T8" fmla="*/ 61 w 83"/>
                  <a:gd name="T9" fmla="*/ 2 h 67"/>
                  <a:gd name="T10" fmla="*/ 7 w 83"/>
                  <a:gd name="T11" fmla="*/ 43 h 67"/>
                  <a:gd name="T12" fmla="*/ 4 w 83"/>
                  <a:gd name="T13" fmla="*/ 60 h 67"/>
                  <a:gd name="T14" fmla="*/ 22 w 83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2" y="18"/>
                      <a:pt x="83" y="10"/>
                      <a:pt x="79" y="5"/>
                    </a:cubicBezTo>
                    <a:cubicBezTo>
                      <a:pt x="76" y="2"/>
                      <a:pt x="73" y="0"/>
                      <a:pt x="69" y="0"/>
                    </a:cubicBezTo>
                    <a:cubicBezTo>
                      <a:pt x="66" y="0"/>
                      <a:pt x="64" y="1"/>
                      <a:pt x="61" y="2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4" y="60"/>
                    </a:cubicBezTo>
                    <a:cubicBezTo>
                      <a:pt x="8" y="66"/>
                      <a:pt x="16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271"/>
              <p:cNvSpPr/>
              <p:nvPr/>
            </p:nvSpPr>
            <p:spPr bwMode="auto">
              <a:xfrm>
                <a:off x="-5718918" y="1099345"/>
                <a:ext cx="241300" cy="234950"/>
              </a:xfrm>
              <a:custGeom>
                <a:avLst/>
                <a:gdLst>
                  <a:gd name="T0" fmla="*/ 62 w 76"/>
                  <a:gd name="T1" fmla="*/ 0 h 74"/>
                  <a:gd name="T2" fmla="*/ 53 w 76"/>
                  <a:gd name="T3" fmla="*/ 4 h 74"/>
                  <a:gd name="T4" fmla="*/ 5 w 76"/>
                  <a:gd name="T5" fmla="*/ 51 h 74"/>
                  <a:gd name="T6" fmla="*/ 5 w 76"/>
                  <a:gd name="T7" fmla="*/ 69 h 74"/>
                  <a:gd name="T8" fmla="*/ 23 w 76"/>
                  <a:gd name="T9" fmla="*/ 69 h 74"/>
                  <a:gd name="T10" fmla="*/ 71 w 76"/>
                  <a:gd name="T11" fmla="*/ 22 h 74"/>
                  <a:gd name="T12" fmla="*/ 71 w 76"/>
                  <a:gd name="T13" fmla="*/ 4 h 74"/>
                  <a:gd name="T14" fmla="*/ 62 w 76"/>
                  <a:gd name="T1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74">
                    <a:moveTo>
                      <a:pt x="62" y="0"/>
                    </a:moveTo>
                    <a:cubicBezTo>
                      <a:pt x="59" y="0"/>
                      <a:pt x="56" y="2"/>
                      <a:pt x="53" y="4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6"/>
                      <a:pt x="0" y="64"/>
                      <a:pt x="5" y="69"/>
                    </a:cubicBezTo>
                    <a:cubicBezTo>
                      <a:pt x="10" y="74"/>
                      <a:pt x="18" y="74"/>
                      <a:pt x="23" y="69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6" y="17"/>
                      <a:pt x="76" y="9"/>
                      <a:pt x="71" y="4"/>
                    </a:cubicBezTo>
                    <a:cubicBezTo>
                      <a:pt x="69" y="2"/>
                      <a:pt x="66" y="0"/>
                      <a:pt x="62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72"/>
              <p:cNvSpPr/>
              <p:nvPr/>
            </p:nvSpPr>
            <p:spPr bwMode="auto">
              <a:xfrm>
                <a:off x="-4607668" y="1099345"/>
                <a:ext cx="241300" cy="234950"/>
              </a:xfrm>
              <a:custGeom>
                <a:avLst/>
                <a:gdLst>
                  <a:gd name="T0" fmla="*/ 23 w 76"/>
                  <a:gd name="T1" fmla="*/ 4 h 74"/>
                  <a:gd name="T2" fmla="*/ 14 w 76"/>
                  <a:gd name="T3" fmla="*/ 0 h 74"/>
                  <a:gd name="T4" fmla="*/ 5 w 76"/>
                  <a:gd name="T5" fmla="*/ 4 h 74"/>
                  <a:gd name="T6" fmla="*/ 5 w 76"/>
                  <a:gd name="T7" fmla="*/ 22 h 74"/>
                  <a:gd name="T8" fmla="*/ 53 w 76"/>
                  <a:gd name="T9" fmla="*/ 69 h 74"/>
                  <a:gd name="T10" fmla="*/ 71 w 76"/>
                  <a:gd name="T11" fmla="*/ 69 h 74"/>
                  <a:gd name="T12" fmla="*/ 71 w 76"/>
                  <a:gd name="T13" fmla="*/ 51 h 74"/>
                  <a:gd name="T14" fmla="*/ 23 w 76"/>
                  <a:gd name="T15" fmla="*/ 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74">
                    <a:moveTo>
                      <a:pt x="23" y="4"/>
                    </a:moveTo>
                    <a:cubicBezTo>
                      <a:pt x="20" y="2"/>
                      <a:pt x="17" y="0"/>
                      <a:pt x="14" y="0"/>
                    </a:cubicBezTo>
                    <a:cubicBezTo>
                      <a:pt x="10" y="0"/>
                      <a:pt x="7" y="2"/>
                      <a:pt x="5" y="4"/>
                    </a:cubicBezTo>
                    <a:cubicBezTo>
                      <a:pt x="0" y="9"/>
                      <a:pt x="0" y="17"/>
                      <a:pt x="5" y="22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8" y="74"/>
                      <a:pt x="66" y="74"/>
                      <a:pt x="71" y="69"/>
                    </a:cubicBezTo>
                    <a:cubicBezTo>
                      <a:pt x="76" y="64"/>
                      <a:pt x="76" y="56"/>
                      <a:pt x="71" y="51"/>
                    </a:cubicBezTo>
                    <a:lnTo>
                      <a:pt x="23" y="4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2258" name="直接连接符 2257"/>
            <p:cNvCxnSpPr/>
            <p:nvPr/>
          </p:nvCxnSpPr>
          <p:spPr>
            <a:xfrm flipV="1">
              <a:off x="1222576" y="-428263"/>
              <a:ext cx="0" cy="1890817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8" name="组合 2297"/>
          <p:cNvGrpSpPr/>
          <p:nvPr/>
        </p:nvGrpSpPr>
        <p:grpSpPr>
          <a:xfrm>
            <a:off x="2114456" y="-106040"/>
            <a:ext cx="894577" cy="3949843"/>
            <a:chOff x="1775252" y="-770914"/>
            <a:chExt cx="1045160" cy="4614718"/>
          </a:xfrm>
        </p:grpSpPr>
        <p:grpSp>
          <p:nvGrpSpPr>
            <p:cNvPr id="2243" name="组合 2242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24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E54B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40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170" name="直接连接符 169"/>
            <p:cNvCxnSpPr/>
            <p:nvPr/>
          </p:nvCxnSpPr>
          <p:spPr>
            <a:xfrm flipV="1">
              <a:off x="2295726" y="-770914"/>
              <a:ext cx="0" cy="359872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9" name="组合 2298"/>
          <p:cNvGrpSpPr/>
          <p:nvPr/>
        </p:nvGrpSpPr>
        <p:grpSpPr>
          <a:xfrm>
            <a:off x="2846964" y="-106040"/>
            <a:ext cx="821165" cy="2733067"/>
            <a:chOff x="2856892" y="-501184"/>
            <a:chExt cx="1045159" cy="3478582"/>
          </a:xfrm>
        </p:grpSpPr>
        <p:grpSp>
          <p:nvGrpSpPr>
            <p:cNvPr id="2244" name="组合 2243"/>
            <p:cNvGrpSpPr/>
            <p:nvPr/>
          </p:nvGrpSpPr>
          <p:grpSpPr>
            <a:xfrm>
              <a:off x="2856892" y="1897582"/>
              <a:ext cx="1045159" cy="1079816"/>
              <a:chOff x="-2178792" y="392907"/>
              <a:chExt cx="1819275" cy="1879600"/>
            </a:xfrm>
          </p:grpSpPr>
          <p:sp>
            <p:nvSpPr>
              <p:cNvPr id="5" name="Freeform 254"/>
              <p:cNvSpPr/>
              <p:nvPr/>
            </p:nvSpPr>
            <p:spPr bwMode="auto">
              <a:xfrm>
                <a:off x="-1778742" y="392907"/>
                <a:ext cx="1041400" cy="1511300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255"/>
              <p:cNvSpPr>
                <a:spLocks noEditPoints="1"/>
              </p:cNvSpPr>
              <p:nvPr/>
            </p:nvSpPr>
            <p:spPr bwMode="auto">
              <a:xfrm>
                <a:off x="-1781917" y="392907"/>
                <a:ext cx="1041400" cy="1511300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9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6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3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2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9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1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2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5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40" y="165"/>
                      <a:pt x="240" y="37"/>
                      <a:pt x="240" y="37"/>
                    </a:cubicBezTo>
                    <a:cubicBezTo>
                      <a:pt x="240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9" y="30"/>
                    </a:cubicBezTo>
                    <a:cubicBezTo>
                      <a:pt x="87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1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3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6" y="304"/>
                      <a:pt x="154" y="303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6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3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2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8" y="298"/>
                    </a:cubicBezTo>
                    <a:cubicBezTo>
                      <a:pt x="121" y="298"/>
                      <a:pt x="114" y="301"/>
                      <a:pt x="109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3" y="315"/>
                      <a:pt x="146" y="316"/>
                    </a:cubicBezTo>
                    <a:cubicBezTo>
                      <a:pt x="141" y="323"/>
                      <a:pt x="140" y="331"/>
                      <a:pt x="140" y="335"/>
                    </a:cubicBezTo>
                    <a:cubicBezTo>
                      <a:pt x="141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9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4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1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9" y="179"/>
                      <a:pt x="219" y="179"/>
                      <a:pt x="219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2"/>
                    </a:cubicBezTo>
                    <a:close/>
                    <a:moveTo>
                      <a:pt x="125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5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5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10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" name="Freeform 256"/>
              <p:cNvSpPr/>
              <p:nvPr/>
            </p:nvSpPr>
            <p:spPr bwMode="auto">
              <a:xfrm>
                <a:off x="-657967" y="1426370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257"/>
              <p:cNvSpPr/>
              <p:nvPr/>
            </p:nvSpPr>
            <p:spPr bwMode="auto">
              <a:xfrm>
                <a:off x="-1353292" y="1980407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258"/>
              <p:cNvSpPr/>
              <p:nvPr/>
            </p:nvSpPr>
            <p:spPr bwMode="auto">
              <a:xfrm>
                <a:off x="-2178792" y="1391445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259"/>
              <p:cNvSpPr/>
              <p:nvPr/>
            </p:nvSpPr>
            <p:spPr bwMode="auto">
              <a:xfrm>
                <a:off x="-2007342" y="797720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5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3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5" y="5"/>
                    </a:cubicBezTo>
                    <a:cubicBezTo>
                      <a:pt x="0" y="10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260"/>
              <p:cNvSpPr/>
              <p:nvPr/>
            </p:nvSpPr>
            <p:spPr bwMode="auto">
              <a:xfrm>
                <a:off x="-791317" y="797720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0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2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261"/>
              <p:cNvSpPr/>
              <p:nvPr/>
            </p:nvSpPr>
            <p:spPr bwMode="auto">
              <a:xfrm>
                <a:off x="-1956542" y="1856582"/>
                <a:ext cx="244475" cy="231775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262"/>
              <p:cNvSpPr/>
              <p:nvPr/>
            </p:nvSpPr>
            <p:spPr bwMode="auto">
              <a:xfrm>
                <a:off x="-845292" y="1856582"/>
                <a:ext cx="244475" cy="231775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172" name="直接连接符 171"/>
            <p:cNvCxnSpPr/>
            <p:nvPr/>
          </p:nvCxnSpPr>
          <p:spPr>
            <a:xfrm flipV="1">
              <a:off x="3385856" y="-501184"/>
              <a:ext cx="0" cy="2496673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712660" y="-157813"/>
            <a:ext cx="877971" cy="3342973"/>
            <a:chOff x="1775252" y="-135764"/>
            <a:chExt cx="1045160" cy="3979568"/>
          </a:xfrm>
        </p:grpSpPr>
        <p:grpSp>
          <p:nvGrpSpPr>
            <p:cNvPr id="54" name="组合 53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56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55" name="直接连接符 54"/>
            <p:cNvCxnSpPr/>
            <p:nvPr/>
          </p:nvCxnSpPr>
          <p:spPr>
            <a:xfrm flipV="1">
              <a:off x="2295726" y="-135764"/>
              <a:ext cx="8489" cy="296357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3610469" y="0"/>
            <a:ext cx="877971" cy="4113946"/>
            <a:chOff x="1775252" y="-1053552"/>
            <a:chExt cx="1045160" cy="4897356"/>
          </a:xfrm>
        </p:grpSpPr>
        <p:grpSp>
          <p:nvGrpSpPr>
            <p:cNvPr id="51" name="组合 50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53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E54B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52" name="直接连接符 51"/>
            <p:cNvCxnSpPr/>
            <p:nvPr/>
          </p:nvCxnSpPr>
          <p:spPr>
            <a:xfrm flipV="1">
              <a:off x="2295726" y="-1053552"/>
              <a:ext cx="0" cy="3881360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30"/>
          <p:cNvSpPr>
            <a:spLocks noChangeArrowheads="1"/>
          </p:cNvSpPr>
          <p:nvPr/>
        </p:nvSpPr>
        <p:spPr bwMode="auto">
          <a:xfrm>
            <a:off x="4230876" y="1854928"/>
            <a:ext cx="31302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600" b="1" dirty="0" smtClean="0">
                <a:solidFill>
                  <a:srgbClr val="E54B81"/>
                </a:solidFill>
                <a:ea typeface="微软雅黑" pitchFamily="34" charset="-122"/>
              </a:rPr>
              <a:t>系统测试</a:t>
            </a:r>
            <a:endParaRPr lang="zh-CN" altLang="en-US" sz="1600" b="1" dirty="0">
              <a:solidFill>
                <a:srgbClr val="E54B81"/>
              </a:solidFill>
              <a:ea typeface="微软雅黑" pitchFamily="34" charset="-122"/>
            </a:endParaRPr>
          </a:p>
        </p:txBody>
      </p:sp>
      <p:sp>
        <p:nvSpPr>
          <p:cNvPr id="64" name="Rectangle 30"/>
          <p:cNvSpPr>
            <a:spLocks noChangeArrowheads="1"/>
          </p:cNvSpPr>
          <p:nvPr/>
        </p:nvSpPr>
        <p:spPr bwMode="auto">
          <a:xfrm>
            <a:off x="3131840" y="1774124"/>
            <a:ext cx="85161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5400" dirty="0" smtClean="0">
                <a:ln>
                  <a:solidFill>
                    <a:srgbClr val="E54B81"/>
                  </a:solidFill>
                </a:ln>
                <a:noFill/>
                <a:latin typeface="Impact" pitchFamily="34" charset="0"/>
                <a:ea typeface="迷你简汉真广标" pitchFamily="49" charset="-122"/>
              </a:rPr>
              <a:t>03</a:t>
            </a:r>
            <a:endParaRPr lang="zh-CN" altLang="en-US" sz="5400" dirty="0">
              <a:ln>
                <a:solidFill>
                  <a:srgbClr val="E54B81"/>
                </a:solidFill>
              </a:ln>
              <a:noFill/>
              <a:latin typeface="Impact" pitchFamily="34" charset="0"/>
              <a:ea typeface="迷你简汉真广标" pitchFamily="49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576263" y="1565275"/>
            <a:ext cx="3694112" cy="109855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00" name="Freeform 20" descr="001e90bc453a118d6b4237"/>
          <p:cNvSpPr/>
          <p:nvPr/>
        </p:nvSpPr>
        <p:spPr bwMode="auto">
          <a:xfrm>
            <a:off x="576263" y="1565275"/>
            <a:ext cx="1522412" cy="1098550"/>
          </a:xfrm>
          <a:custGeom>
            <a:avLst/>
            <a:gdLst>
              <a:gd name="T0" fmla="*/ 898 w 959"/>
              <a:gd name="T1" fmla="*/ 284 h 692"/>
              <a:gd name="T2" fmla="*/ 898 w 959"/>
              <a:gd name="T3" fmla="*/ 0 h 692"/>
              <a:gd name="T4" fmla="*/ 0 w 959"/>
              <a:gd name="T5" fmla="*/ 0 h 692"/>
              <a:gd name="T6" fmla="*/ 0 w 959"/>
              <a:gd name="T7" fmla="*/ 692 h 692"/>
              <a:gd name="T8" fmla="*/ 898 w 959"/>
              <a:gd name="T9" fmla="*/ 692 h 692"/>
              <a:gd name="T10" fmla="*/ 898 w 959"/>
              <a:gd name="T11" fmla="*/ 407 h 692"/>
              <a:gd name="T12" fmla="*/ 959 w 959"/>
              <a:gd name="T13" fmla="*/ 346 h 692"/>
              <a:gd name="T14" fmla="*/ 898 w 959"/>
              <a:gd name="T15" fmla="*/ 284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9" h="692">
                <a:moveTo>
                  <a:pt x="898" y="284"/>
                </a:moveTo>
                <a:lnTo>
                  <a:pt x="898" y="0"/>
                </a:lnTo>
                <a:lnTo>
                  <a:pt x="0" y="0"/>
                </a:lnTo>
                <a:lnTo>
                  <a:pt x="0" y="692"/>
                </a:lnTo>
                <a:lnTo>
                  <a:pt x="898" y="692"/>
                </a:lnTo>
                <a:lnTo>
                  <a:pt x="898" y="407"/>
                </a:lnTo>
                <a:lnTo>
                  <a:pt x="959" y="346"/>
                </a:lnTo>
                <a:lnTo>
                  <a:pt x="898" y="284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 b="-39047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01" name="Freeform 21"/>
          <p:cNvSpPr/>
          <p:nvPr/>
        </p:nvSpPr>
        <p:spPr bwMode="auto">
          <a:xfrm>
            <a:off x="576263" y="1565275"/>
            <a:ext cx="631825" cy="631825"/>
          </a:xfrm>
          <a:custGeom>
            <a:avLst/>
            <a:gdLst>
              <a:gd name="T0" fmla="*/ 0 w 398"/>
              <a:gd name="T1" fmla="*/ 398 h 398"/>
              <a:gd name="T2" fmla="*/ 0 w 398"/>
              <a:gd name="T3" fmla="*/ 0 h 398"/>
              <a:gd name="T4" fmla="*/ 398 w 398"/>
              <a:gd name="T5" fmla="*/ 0 h 398"/>
              <a:gd name="T6" fmla="*/ 0 w 398"/>
              <a:gd name="T7" fmla="*/ 398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8" h="398">
                <a:moveTo>
                  <a:pt x="0" y="398"/>
                </a:moveTo>
                <a:lnTo>
                  <a:pt x="0" y="0"/>
                </a:lnTo>
                <a:lnTo>
                  <a:pt x="398" y="0"/>
                </a:lnTo>
                <a:lnTo>
                  <a:pt x="0" y="398"/>
                </a:lnTo>
                <a:close/>
              </a:path>
            </a:pathLst>
          </a:custGeom>
          <a:solidFill>
            <a:srgbClr val="C09CC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102" name="Rectangle 22"/>
          <p:cNvSpPr>
            <a:spLocks noChangeArrowheads="1"/>
          </p:cNvSpPr>
          <p:nvPr/>
        </p:nvSpPr>
        <p:spPr bwMode="auto">
          <a:xfrm>
            <a:off x="4875213" y="1565275"/>
            <a:ext cx="3694112" cy="109855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03" name="Freeform 23" descr="160621-20121008052951-1"/>
          <p:cNvSpPr/>
          <p:nvPr/>
        </p:nvSpPr>
        <p:spPr bwMode="auto">
          <a:xfrm>
            <a:off x="4875213" y="1565275"/>
            <a:ext cx="1522412" cy="1098550"/>
          </a:xfrm>
          <a:custGeom>
            <a:avLst/>
            <a:gdLst>
              <a:gd name="T0" fmla="*/ 898 w 959"/>
              <a:gd name="T1" fmla="*/ 284 h 692"/>
              <a:gd name="T2" fmla="*/ 898 w 959"/>
              <a:gd name="T3" fmla="*/ 0 h 692"/>
              <a:gd name="T4" fmla="*/ 0 w 959"/>
              <a:gd name="T5" fmla="*/ 0 h 692"/>
              <a:gd name="T6" fmla="*/ 0 w 959"/>
              <a:gd name="T7" fmla="*/ 692 h 692"/>
              <a:gd name="T8" fmla="*/ 898 w 959"/>
              <a:gd name="T9" fmla="*/ 692 h 692"/>
              <a:gd name="T10" fmla="*/ 898 w 959"/>
              <a:gd name="T11" fmla="*/ 407 h 692"/>
              <a:gd name="T12" fmla="*/ 959 w 959"/>
              <a:gd name="T13" fmla="*/ 346 h 692"/>
              <a:gd name="T14" fmla="*/ 898 w 959"/>
              <a:gd name="T15" fmla="*/ 284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9" h="692">
                <a:moveTo>
                  <a:pt x="898" y="284"/>
                </a:moveTo>
                <a:lnTo>
                  <a:pt x="898" y="0"/>
                </a:lnTo>
                <a:lnTo>
                  <a:pt x="0" y="0"/>
                </a:lnTo>
                <a:lnTo>
                  <a:pt x="0" y="692"/>
                </a:lnTo>
                <a:lnTo>
                  <a:pt x="898" y="692"/>
                </a:lnTo>
                <a:lnTo>
                  <a:pt x="898" y="407"/>
                </a:lnTo>
                <a:lnTo>
                  <a:pt x="959" y="346"/>
                </a:lnTo>
                <a:lnTo>
                  <a:pt x="898" y="284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 b="-37891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04" name="Freeform 24"/>
          <p:cNvSpPr/>
          <p:nvPr/>
        </p:nvSpPr>
        <p:spPr bwMode="auto">
          <a:xfrm>
            <a:off x="4875213" y="1565275"/>
            <a:ext cx="631825" cy="631825"/>
          </a:xfrm>
          <a:custGeom>
            <a:avLst/>
            <a:gdLst>
              <a:gd name="T0" fmla="*/ 0 w 398"/>
              <a:gd name="T1" fmla="*/ 398 h 398"/>
              <a:gd name="T2" fmla="*/ 0 w 398"/>
              <a:gd name="T3" fmla="*/ 0 h 398"/>
              <a:gd name="T4" fmla="*/ 398 w 398"/>
              <a:gd name="T5" fmla="*/ 0 h 398"/>
              <a:gd name="T6" fmla="*/ 0 w 398"/>
              <a:gd name="T7" fmla="*/ 398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8" h="398">
                <a:moveTo>
                  <a:pt x="0" y="398"/>
                </a:moveTo>
                <a:lnTo>
                  <a:pt x="0" y="0"/>
                </a:lnTo>
                <a:lnTo>
                  <a:pt x="398" y="0"/>
                </a:lnTo>
                <a:lnTo>
                  <a:pt x="0" y="398"/>
                </a:lnTo>
                <a:close/>
              </a:path>
            </a:pathLst>
          </a:custGeom>
          <a:solidFill>
            <a:srgbClr val="594D7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105" name="Rectangle 25"/>
          <p:cNvSpPr>
            <a:spLocks noChangeArrowheads="1"/>
          </p:cNvSpPr>
          <p:nvPr/>
        </p:nvSpPr>
        <p:spPr bwMode="auto">
          <a:xfrm>
            <a:off x="576263" y="3219450"/>
            <a:ext cx="3694112" cy="109855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06" name="Freeform 26" descr="160621-20121008053042-5"/>
          <p:cNvSpPr/>
          <p:nvPr/>
        </p:nvSpPr>
        <p:spPr bwMode="auto">
          <a:xfrm>
            <a:off x="576263" y="3219450"/>
            <a:ext cx="1522412" cy="1098550"/>
          </a:xfrm>
          <a:custGeom>
            <a:avLst/>
            <a:gdLst>
              <a:gd name="T0" fmla="*/ 898 w 959"/>
              <a:gd name="T1" fmla="*/ 283 h 692"/>
              <a:gd name="T2" fmla="*/ 898 w 959"/>
              <a:gd name="T3" fmla="*/ 0 h 692"/>
              <a:gd name="T4" fmla="*/ 0 w 959"/>
              <a:gd name="T5" fmla="*/ 0 h 692"/>
              <a:gd name="T6" fmla="*/ 0 w 959"/>
              <a:gd name="T7" fmla="*/ 692 h 692"/>
              <a:gd name="T8" fmla="*/ 898 w 959"/>
              <a:gd name="T9" fmla="*/ 692 h 692"/>
              <a:gd name="T10" fmla="*/ 898 w 959"/>
              <a:gd name="T11" fmla="*/ 407 h 692"/>
              <a:gd name="T12" fmla="*/ 959 w 959"/>
              <a:gd name="T13" fmla="*/ 346 h 692"/>
              <a:gd name="T14" fmla="*/ 898 w 959"/>
              <a:gd name="T15" fmla="*/ 283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9" h="692">
                <a:moveTo>
                  <a:pt x="898" y="283"/>
                </a:moveTo>
                <a:lnTo>
                  <a:pt x="898" y="0"/>
                </a:lnTo>
                <a:lnTo>
                  <a:pt x="0" y="0"/>
                </a:lnTo>
                <a:lnTo>
                  <a:pt x="0" y="692"/>
                </a:lnTo>
                <a:lnTo>
                  <a:pt x="898" y="692"/>
                </a:lnTo>
                <a:lnTo>
                  <a:pt x="898" y="407"/>
                </a:lnTo>
                <a:lnTo>
                  <a:pt x="959" y="346"/>
                </a:lnTo>
                <a:lnTo>
                  <a:pt x="898" y="283"/>
                </a:lnTo>
                <a:close/>
              </a:path>
            </a:pathLst>
          </a:custGeom>
          <a:blipFill dpi="0" rotWithShape="1">
            <a:blip r:embed="rId4"/>
            <a:srcRect/>
            <a:stretch>
              <a:fillRect b="-37429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07" name="Freeform 27"/>
          <p:cNvSpPr/>
          <p:nvPr/>
        </p:nvSpPr>
        <p:spPr bwMode="auto">
          <a:xfrm>
            <a:off x="576263" y="3219450"/>
            <a:ext cx="631825" cy="630238"/>
          </a:xfrm>
          <a:custGeom>
            <a:avLst/>
            <a:gdLst>
              <a:gd name="T0" fmla="*/ 0 w 398"/>
              <a:gd name="T1" fmla="*/ 397 h 397"/>
              <a:gd name="T2" fmla="*/ 0 w 398"/>
              <a:gd name="T3" fmla="*/ 0 h 397"/>
              <a:gd name="T4" fmla="*/ 398 w 398"/>
              <a:gd name="T5" fmla="*/ 0 h 397"/>
              <a:gd name="T6" fmla="*/ 0 w 398"/>
              <a:gd name="T7" fmla="*/ 397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8" h="397">
                <a:moveTo>
                  <a:pt x="0" y="397"/>
                </a:moveTo>
                <a:lnTo>
                  <a:pt x="0" y="0"/>
                </a:lnTo>
                <a:lnTo>
                  <a:pt x="398" y="0"/>
                </a:lnTo>
                <a:lnTo>
                  <a:pt x="0" y="397"/>
                </a:lnTo>
                <a:close/>
              </a:path>
            </a:pathLst>
          </a:custGeom>
          <a:solidFill>
            <a:srgbClr val="E54B8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108" name="Rectangle 28"/>
          <p:cNvSpPr>
            <a:spLocks noChangeArrowheads="1"/>
          </p:cNvSpPr>
          <p:nvPr/>
        </p:nvSpPr>
        <p:spPr bwMode="auto">
          <a:xfrm>
            <a:off x="4753059" y="3219450"/>
            <a:ext cx="3694112" cy="109855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09" name="Freeform 29" descr="160621-20121008053110-8"/>
          <p:cNvSpPr/>
          <p:nvPr/>
        </p:nvSpPr>
        <p:spPr bwMode="auto">
          <a:xfrm>
            <a:off x="4875213" y="3219450"/>
            <a:ext cx="1522412" cy="1098550"/>
          </a:xfrm>
          <a:custGeom>
            <a:avLst/>
            <a:gdLst>
              <a:gd name="T0" fmla="*/ 898 w 959"/>
              <a:gd name="T1" fmla="*/ 283 h 692"/>
              <a:gd name="T2" fmla="*/ 898 w 959"/>
              <a:gd name="T3" fmla="*/ 0 h 692"/>
              <a:gd name="T4" fmla="*/ 0 w 959"/>
              <a:gd name="T5" fmla="*/ 0 h 692"/>
              <a:gd name="T6" fmla="*/ 0 w 959"/>
              <a:gd name="T7" fmla="*/ 692 h 692"/>
              <a:gd name="T8" fmla="*/ 898 w 959"/>
              <a:gd name="T9" fmla="*/ 692 h 692"/>
              <a:gd name="T10" fmla="*/ 898 w 959"/>
              <a:gd name="T11" fmla="*/ 407 h 692"/>
              <a:gd name="T12" fmla="*/ 959 w 959"/>
              <a:gd name="T13" fmla="*/ 346 h 692"/>
              <a:gd name="T14" fmla="*/ 898 w 959"/>
              <a:gd name="T15" fmla="*/ 283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9" h="692">
                <a:moveTo>
                  <a:pt x="898" y="283"/>
                </a:moveTo>
                <a:lnTo>
                  <a:pt x="898" y="0"/>
                </a:lnTo>
                <a:lnTo>
                  <a:pt x="0" y="0"/>
                </a:lnTo>
                <a:lnTo>
                  <a:pt x="0" y="692"/>
                </a:lnTo>
                <a:lnTo>
                  <a:pt x="898" y="692"/>
                </a:lnTo>
                <a:lnTo>
                  <a:pt x="898" y="407"/>
                </a:lnTo>
                <a:lnTo>
                  <a:pt x="959" y="346"/>
                </a:lnTo>
                <a:lnTo>
                  <a:pt x="898" y="283"/>
                </a:lnTo>
                <a:close/>
              </a:path>
            </a:pathLst>
          </a:custGeom>
          <a:blipFill dpi="0" rotWithShape="1">
            <a:blip r:embed="rId5"/>
            <a:srcRect/>
            <a:stretch>
              <a:fillRect b="-38353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10" name="Freeform 30"/>
          <p:cNvSpPr/>
          <p:nvPr/>
        </p:nvSpPr>
        <p:spPr bwMode="auto">
          <a:xfrm>
            <a:off x="4875213" y="3219450"/>
            <a:ext cx="631825" cy="630238"/>
          </a:xfrm>
          <a:custGeom>
            <a:avLst/>
            <a:gdLst>
              <a:gd name="T0" fmla="*/ 0 w 398"/>
              <a:gd name="T1" fmla="*/ 397 h 397"/>
              <a:gd name="T2" fmla="*/ 0 w 398"/>
              <a:gd name="T3" fmla="*/ 0 h 397"/>
              <a:gd name="T4" fmla="*/ 398 w 398"/>
              <a:gd name="T5" fmla="*/ 0 h 397"/>
              <a:gd name="T6" fmla="*/ 0 w 398"/>
              <a:gd name="T7" fmla="*/ 397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8" h="397">
                <a:moveTo>
                  <a:pt x="0" y="397"/>
                </a:moveTo>
                <a:lnTo>
                  <a:pt x="0" y="0"/>
                </a:lnTo>
                <a:lnTo>
                  <a:pt x="398" y="0"/>
                </a:lnTo>
                <a:lnTo>
                  <a:pt x="0" y="397"/>
                </a:lnTo>
                <a:close/>
              </a:path>
            </a:pathLst>
          </a:custGeom>
          <a:solidFill>
            <a:srgbClr val="9DD53E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111" name="Line 31"/>
          <p:cNvSpPr>
            <a:spLocks noChangeShapeType="1"/>
          </p:cNvSpPr>
          <p:nvPr/>
        </p:nvSpPr>
        <p:spPr bwMode="auto">
          <a:xfrm>
            <a:off x="576263" y="2947988"/>
            <a:ext cx="7967662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6113" name="Group 33"/>
          <p:cNvGrpSpPr/>
          <p:nvPr/>
        </p:nvGrpSpPr>
        <p:grpSpPr bwMode="auto">
          <a:xfrm>
            <a:off x="4979988" y="3311525"/>
            <a:ext cx="171450" cy="222250"/>
            <a:chOff x="0" y="0"/>
            <a:chExt cx="108" cy="140"/>
          </a:xfrm>
        </p:grpSpPr>
        <p:sp>
          <p:nvSpPr>
            <p:cNvPr id="46114" name="Freeform 34"/>
            <p:cNvSpPr/>
            <p:nvPr/>
          </p:nvSpPr>
          <p:spPr bwMode="auto">
            <a:xfrm>
              <a:off x="0" y="0"/>
              <a:ext cx="108" cy="140"/>
            </a:xfrm>
            <a:custGeom>
              <a:avLst/>
              <a:gdLst>
                <a:gd name="T0" fmla="*/ 16 w 73"/>
                <a:gd name="T1" fmla="*/ 86 h 94"/>
                <a:gd name="T2" fmla="*/ 8 w 73"/>
                <a:gd name="T3" fmla="*/ 86 h 94"/>
                <a:gd name="T4" fmla="*/ 8 w 73"/>
                <a:gd name="T5" fmla="*/ 8 h 94"/>
                <a:gd name="T6" fmla="*/ 69 w 73"/>
                <a:gd name="T7" fmla="*/ 8 h 94"/>
                <a:gd name="T8" fmla="*/ 73 w 73"/>
                <a:gd name="T9" fmla="*/ 4 h 94"/>
                <a:gd name="T10" fmla="*/ 69 w 73"/>
                <a:gd name="T11" fmla="*/ 0 h 94"/>
                <a:gd name="T12" fmla="*/ 4 w 73"/>
                <a:gd name="T13" fmla="*/ 0 h 94"/>
                <a:gd name="T14" fmla="*/ 0 w 73"/>
                <a:gd name="T15" fmla="*/ 4 h 94"/>
                <a:gd name="T16" fmla="*/ 0 w 73"/>
                <a:gd name="T17" fmla="*/ 90 h 94"/>
                <a:gd name="T18" fmla="*/ 4 w 73"/>
                <a:gd name="T19" fmla="*/ 94 h 94"/>
                <a:gd name="T20" fmla="*/ 16 w 73"/>
                <a:gd name="T21" fmla="*/ 94 h 94"/>
                <a:gd name="T22" fmla="*/ 20 w 73"/>
                <a:gd name="T23" fmla="*/ 90 h 94"/>
                <a:gd name="T24" fmla="*/ 16 w 73"/>
                <a:gd name="T25" fmla="*/ 8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" h="94">
                  <a:moveTo>
                    <a:pt x="16" y="86"/>
                  </a:moveTo>
                  <a:cubicBezTo>
                    <a:pt x="8" y="86"/>
                    <a:pt x="8" y="86"/>
                    <a:pt x="8" y="8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71" y="8"/>
                    <a:pt x="73" y="6"/>
                    <a:pt x="73" y="4"/>
                  </a:cubicBezTo>
                  <a:cubicBezTo>
                    <a:pt x="73" y="1"/>
                    <a:pt x="71" y="0"/>
                    <a:pt x="6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2"/>
                    <a:pt x="2" y="94"/>
                    <a:pt x="4" y="94"/>
                  </a:cubicBezTo>
                  <a:cubicBezTo>
                    <a:pt x="16" y="94"/>
                    <a:pt x="16" y="94"/>
                    <a:pt x="16" y="94"/>
                  </a:cubicBezTo>
                  <a:cubicBezTo>
                    <a:pt x="18" y="94"/>
                    <a:pt x="20" y="92"/>
                    <a:pt x="20" y="90"/>
                  </a:cubicBezTo>
                  <a:cubicBezTo>
                    <a:pt x="20" y="88"/>
                    <a:pt x="18" y="86"/>
                    <a:pt x="16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5" name="Freeform 35"/>
            <p:cNvSpPr/>
            <p:nvPr/>
          </p:nvSpPr>
          <p:spPr bwMode="auto">
            <a:xfrm>
              <a:off x="68" y="82"/>
              <a:ext cx="40" cy="58"/>
            </a:xfrm>
            <a:custGeom>
              <a:avLst/>
              <a:gdLst>
                <a:gd name="T0" fmla="*/ 23 w 27"/>
                <a:gd name="T1" fmla="*/ 0 h 39"/>
                <a:gd name="T2" fmla="*/ 19 w 27"/>
                <a:gd name="T3" fmla="*/ 4 h 39"/>
                <a:gd name="T4" fmla="*/ 19 w 27"/>
                <a:gd name="T5" fmla="*/ 31 h 39"/>
                <a:gd name="T6" fmla="*/ 4 w 27"/>
                <a:gd name="T7" fmla="*/ 31 h 39"/>
                <a:gd name="T8" fmla="*/ 0 w 27"/>
                <a:gd name="T9" fmla="*/ 35 h 39"/>
                <a:gd name="T10" fmla="*/ 4 w 27"/>
                <a:gd name="T11" fmla="*/ 39 h 39"/>
                <a:gd name="T12" fmla="*/ 23 w 27"/>
                <a:gd name="T13" fmla="*/ 39 h 39"/>
                <a:gd name="T14" fmla="*/ 26 w 27"/>
                <a:gd name="T15" fmla="*/ 38 h 39"/>
                <a:gd name="T16" fmla="*/ 27 w 27"/>
                <a:gd name="T17" fmla="*/ 35 h 39"/>
                <a:gd name="T18" fmla="*/ 27 w 27"/>
                <a:gd name="T19" fmla="*/ 4 h 39"/>
                <a:gd name="T20" fmla="*/ 23 w 27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39">
                  <a:moveTo>
                    <a:pt x="23" y="0"/>
                  </a:moveTo>
                  <a:cubicBezTo>
                    <a:pt x="21" y="0"/>
                    <a:pt x="19" y="2"/>
                    <a:pt x="19" y="4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2" y="31"/>
                    <a:pt x="0" y="33"/>
                    <a:pt x="0" y="35"/>
                  </a:cubicBezTo>
                  <a:cubicBezTo>
                    <a:pt x="0" y="37"/>
                    <a:pt x="2" y="39"/>
                    <a:pt x="4" y="39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4" y="39"/>
                    <a:pt x="25" y="39"/>
                    <a:pt x="26" y="38"/>
                  </a:cubicBezTo>
                  <a:cubicBezTo>
                    <a:pt x="27" y="37"/>
                    <a:pt x="27" y="36"/>
                    <a:pt x="27" y="35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5" y="0"/>
                    <a:pt x="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6" name="Freeform 36"/>
            <p:cNvSpPr>
              <a:spLocks noEditPoints="1"/>
            </p:cNvSpPr>
            <p:nvPr/>
          </p:nvSpPr>
          <p:spPr bwMode="auto">
            <a:xfrm>
              <a:off x="38" y="29"/>
              <a:ext cx="69" cy="99"/>
            </a:xfrm>
            <a:custGeom>
              <a:avLst/>
              <a:gdLst>
                <a:gd name="T0" fmla="*/ 40 w 46"/>
                <a:gd name="T1" fmla="*/ 1 h 67"/>
                <a:gd name="T2" fmla="*/ 35 w 46"/>
                <a:gd name="T3" fmla="*/ 0 h 67"/>
                <a:gd name="T4" fmla="*/ 27 w 46"/>
                <a:gd name="T5" fmla="*/ 5 h 67"/>
                <a:gd name="T6" fmla="*/ 0 w 46"/>
                <a:gd name="T7" fmla="*/ 50 h 67"/>
                <a:gd name="T8" fmla="*/ 0 w 46"/>
                <a:gd name="T9" fmla="*/ 53 h 67"/>
                <a:gd name="T10" fmla="*/ 0 w 46"/>
                <a:gd name="T11" fmla="*/ 63 h 67"/>
                <a:gd name="T12" fmla="*/ 2 w 46"/>
                <a:gd name="T13" fmla="*/ 66 h 67"/>
                <a:gd name="T14" fmla="*/ 4 w 46"/>
                <a:gd name="T15" fmla="*/ 67 h 67"/>
                <a:gd name="T16" fmla="*/ 6 w 46"/>
                <a:gd name="T17" fmla="*/ 66 h 67"/>
                <a:gd name="T18" fmla="*/ 15 w 46"/>
                <a:gd name="T19" fmla="*/ 61 h 67"/>
                <a:gd name="T20" fmla="*/ 17 w 46"/>
                <a:gd name="T21" fmla="*/ 60 h 67"/>
                <a:gd name="T22" fmla="*/ 43 w 46"/>
                <a:gd name="T23" fmla="*/ 15 h 67"/>
                <a:gd name="T24" fmla="*/ 40 w 46"/>
                <a:gd name="T25" fmla="*/ 1 h 67"/>
                <a:gd name="T26" fmla="*/ 36 w 46"/>
                <a:gd name="T27" fmla="*/ 10 h 67"/>
                <a:gd name="T28" fmla="*/ 11 w 46"/>
                <a:gd name="T29" fmla="*/ 55 h 67"/>
                <a:gd name="T30" fmla="*/ 8 w 46"/>
                <a:gd name="T31" fmla="*/ 56 h 67"/>
                <a:gd name="T32" fmla="*/ 8 w 46"/>
                <a:gd name="T33" fmla="*/ 53 h 67"/>
                <a:gd name="T34" fmla="*/ 34 w 46"/>
                <a:gd name="T35" fmla="*/ 9 h 67"/>
                <a:gd name="T36" fmla="*/ 36 w 46"/>
                <a:gd name="T37" fmla="*/ 8 h 67"/>
                <a:gd name="T38" fmla="*/ 36 w 46"/>
                <a:gd name="T39" fmla="*/ 1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" h="67">
                  <a:moveTo>
                    <a:pt x="40" y="1"/>
                  </a:moveTo>
                  <a:cubicBezTo>
                    <a:pt x="38" y="1"/>
                    <a:pt x="37" y="0"/>
                    <a:pt x="35" y="0"/>
                  </a:cubicBezTo>
                  <a:cubicBezTo>
                    <a:pt x="32" y="0"/>
                    <a:pt x="28" y="2"/>
                    <a:pt x="27" y="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1"/>
                    <a:pt x="0" y="52"/>
                    <a:pt x="0" y="5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4"/>
                    <a:pt x="1" y="66"/>
                    <a:pt x="2" y="66"/>
                  </a:cubicBezTo>
                  <a:cubicBezTo>
                    <a:pt x="3" y="67"/>
                    <a:pt x="4" y="67"/>
                    <a:pt x="4" y="67"/>
                  </a:cubicBezTo>
                  <a:cubicBezTo>
                    <a:pt x="5" y="67"/>
                    <a:pt x="6" y="67"/>
                    <a:pt x="6" y="66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6" y="61"/>
                    <a:pt x="17" y="61"/>
                    <a:pt x="17" y="60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6" y="10"/>
                    <a:pt x="44" y="4"/>
                    <a:pt x="40" y="1"/>
                  </a:cubicBezTo>
                  <a:close/>
                  <a:moveTo>
                    <a:pt x="36" y="10"/>
                  </a:moveTo>
                  <a:cubicBezTo>
                    <a:pt x="11" y="55"/>
                    <a:pt x="11" y="55"/>
                    <a:pt x="11" y="55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8"/>
                    <a:pt x="35" y="8"/>
                    <a:pt x="36" y="8"/>
                  </a:cubicBezTo>
                  <a:cubicBezTo>
                    <a:pt x="36" y="9"/>
                    <a:pt x="37" y="10"/>
                    <a:pt x="36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7" name="Freeform 37"/>
            <p:cNvSpPr/>
            <p:nvPr/>
          </p:nvSpPr>
          <p:spPr bwMode="auto">
            <a:xfrm>
              <a:off x="19" y="39"/>
              <a:ext cx="43" cy="13"/>
            </a:xfrm>
            <a:custGeom>
              <a:avLst/>
              <a:gdLst>
                <a:gd name="T0" fmla="*/ 29 w 29"/>
                <a:gd name="T1" fmla="*/ 4 h 9"/>
                <a:gd name="T2" fmla="*/ 25 w 29"/>
                <a:gd name="T3" fmla="*/ 0 h 9"/>
                <a:gd name="T4" fmla="*/ 4 w 29"/>
                <a:gd name="T5" fmla="*/ 0 h 9"/>
                <a:gd name="T6" fmla="*/ 0 w 29"/>
                <a:gd name="T7" fmla="*/ 4 h 9"/>
                <a:gd name="T8" fmla="*/ 4 w 29"/>
                <a:gd name="T9" fmla="*/ 9 h 9"/>
                <a:gd name="T10" fmla="*/ 25 w 29"/>
                <a:gd name="T11" fmla="*/ 9 h 9"/>
                <a:gd name="T12" fmla="*/ 29 w 29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9">
                  <a:moveTo>
                    <a:pt x="29" y="4"/>
                  </a:moveTo>
                  <a:cubicBezTo>
                    <a:pt x="29" y="2"/>
                    <a:pt x="27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7" y="9"/>
                    <a:pt x="29" y="7"/>
                    <a:pt x="29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8" name="Freeform 38"/>
            <p:cNvSpPr/>
            <p:nvPr/>
          </p:nvSpPr>
          <p:spPr bwMode="auto">
            <a:xfrm>
              <a:off x="19" y="63"/>
              <a:ext cx="28" cy="12"/>
            </a:xfrm>
            <a:custGeom>
              <a:avLst/>
              <a:gdLst>
                <a:gd name="T0" fmla="*/ 4 w 19"/>
                <a:gd name="T1" fmla="*/ 0 h 8"/>
                <a:gd name="T2" fmla="*/ 0 w 19"/>
                <a:gd name="T3" fmla="*/ 4 h 8"/>
                <a:gd name="T4" fmla="*/ 4 w 19"/>
                <a:gd name="T5" fmla="*/ 8 h 8"/>
                <a:gd name="T6" fmla="*/ 15 w 19"/>
                <a:gd name="T7" fmla="*/ 8 h 8"/>
                <a:gd name="T8" fmla="*/ 19 w 19"/>
                <a:gd name="T9" fmla="*/ 4 h 8"/>
                <a:gd name="T10" fmla="*/ 15 w 19"/>
                <a:gd name="T11" fmla="*/ 0 h 8"/>
                <a:gd name="T12" fmla="*/ 4 w 1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8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8"/>
                    <a:pt x="4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7" y="8"/>
                    <a:pt x="19" y="7"/>
                    <a:pt x="19" y="4"/>
                  </a:cubicBezTo>
                  <a:cubicBezTo>
                    <a:pt x="19" y="2"/>
                    <a:pt x="17" y="0"/>
                    <a:pt x="15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6119" name="Group 39"/>
          <p:cNvGrpSpPr/>
          <p:nvPr/>
        </p:nvGrpSpPr>
        <p:grpSpPr bwMode="auto">
          <a:xfrm>
            <a:off x="668338" y="3309938"/>
            <a:ext cx="223837" cy="223837"/>
            <a:chOff x="0" y="0"/>
            <a:chExt cx="141" cy="141"/>
          </a:xfrm>
        </p:grpSpPr>
        <p:sp>
          <p:nvSpPr>
            <p:cNvPr id="46120" name="Freeform 40"/>
            <p:cNvSpPr>
              <a:spLocks noEditPoints="1"/>
            </p:cNvSpPr>
            <p:nvPr/>
          </p:nvSpPr>
          <p:spPr bwMode="auto">
            <a:xfrm>
              <a:off x="0" y="0"/>
              <a:ext cx="141" cy="141"/>
            </a:xfrm>
            <a:custGeom>
              <a:avLst/>
              <a:gdLst>
                <a:gd name="T0" fmla="*/ 91 w 95"/>
                <a:gd name="T1" fmla="*/ 37 h 95"/>
                <a:gd name="T2" fmla="*/ 82 w 95"/>
                <a:gd name="T3" fmla="*/ 31 h 95"/>
                <a:gd name="T4" fmla="*/ 85 w 95"/>
                <a:gd name="T5" fmla="*/ 20 h 95"/>
                <a:gd name="T6" fmla="*/ 71 w 95"/>
                <a:gd name="T7" fmla="*/ 9 h 95"/>
                <a:gd name="T8" fmla="*/ 60 w 95"/>
                <a:gd name="T9" fmla="*/ 11 h 95"/>
                <a:gd name="T10" fmla="*/ 55 w 95"/>
                <a:gd name="T11" fmla="*/ 1 h 95"/>
                <a:gd name="T12" fmla="*/ 37 w 95"/>
                <a:gd name="T13" fmla="*/ 4 h 95"/>
                <a:gd name="T14" fmla="*/ 31 w 95"/>
                <a:gd name="T15" fmla="*/ 13 h 95"/>
                <a:gd name="T16" fmla="*/ 20 w 95"/>
                <a:gd name="T17" fmla="*/ 10 h 95"/>
                <a:gd name="T18" fmla="*/ 9 w 95"/>
                <a:gd name="T19" fmla="*/ 24 h 95"/>
                <a:gd name="T20" fmla="*/ 11 w 95"/>
                <a:gd name="T21" fmla="*/ 35 h 95"/>
                <a:gd name="T22" fmla="*/ 1 w 95"/>
                <a:gd name="T23" fmla="*/ 41 h 95"/>
                <a:gd name="T24" fmla="*/ 1 w 95"/>
                <a:gd name="T25" fmla="*/ 55 h 95"/>
                <a:gd name="T26" fmla="*/ 11 w 95"/>
                <a:gd name="T27" fmla="*/ 61 h 95"/>
                <a:gd name="T28" fmla="*/ 9 w 95"/>
                <a:gd name="T29" fmla="*/ 72 h 95"/>
                <a:gd name="T30" fmla="*/ 20 w 95"/>
                <a:gd name="T31" fmla="*/ 86 h 95"/>
                <a:gd name="T32" fmla="*/ 31 w 95"/>
                <a:gd name="T33" fmla="*/ 83 h 95"/>
                <a:gd name="T34" fmla="*/ 37 w 95"/>
                <a:gd name="T35" fmla="*/ 92 h 95"/>
                <a:gd name="T36" fmla="*/ 47 w 95"/>
                <a:gd name="T37" fmla="*/ 95 h 95"/>
                <a:gd name="T38" fmla="*/ 58 w 95"/>
                <a:gd name="T39" fmla="*/ 92 h 95"/>
                <a:gd name="T40" fmla="*/ 64 w 95"/>
                <a:gd name="T41" fmla="*/ 83 h 95"/>
                <a:gd name="T42" fmla="*/ 75 w 95"/>
                <a:gd name="T43" fmla="*/ 86 h 95"/>
                <a:gd name="T44" fmla="*/ 86 w 95"/>
                <a:gd name="T45" fmla="*/ 72 h 95"/>
                <a:gd name="T46" fmla="*/ 84 w 95"/>
                <a:gd name="T47" fmla="*/ 61 h 95"/>
                <a:gd name="T48" fmla="*/ 94 w 95"/>
                <a:gd name="T49" fmla="*/ 55 h 95"/>
                <a:gd name="T50" fmla="*/ 94 w 95"/>
                <a:gd name="T51" fmla="*/ 41 h 95"/>
                <a:gd name="T52" fmla="*/ 79 w 95"/>
                <a:gd name="T53" fmla="*/ 54 h 95"/>
                <a:gd name="T54" fmla="*/ 74 w 95"/>
                <a:gd name="T55" fmla="*/ 62 h 95"/>
                <a:gd name="T56" fmla="*/ 77 w 95"/>
                <a:gd name="T57" fmla="*/ 73 h 95"/>
                <a:gd name="T58" fmla="*/ 66 w 95"/>
                <a:gd name="T59" fmla="*/ 75 h 95"/>
                <a:gd name="T60" fmla="*/ 56 w 95"/>
                <a:gd name="T61" fmla="*/ 77 h 95"/>
                <a:gd name="T62" fmla="*/ 51 w 95"/>
                <a:gd name="T63" fmla="*/ 87 h 95"/>
                <a:gd name="T64" fmla="*/ 41 w 95"/>
                <a:gd name="T65" fmla="*/ 80 h 95"/>
                <a:gd name="T66" fmla="*/ 33 w 95"/>
                <a:gd name="T67" fmla="*/ 75 h 95"/>
                <a:gd name="T68" fmla="*/ 22 w 95"/>
                <a:gd name="T69" fmla="*/ 78 h 95"/>
                <a:gd name="T70" fmla="*/ 21 w 95"/>
                <a:gd name="T71" fmla="*/ 66 h 95"/>
                <a:gd name="T72" fmla="*/ 18 w 95"/>
                <a:gd name="T73" fmla="*/ 56 h 95"/>
                <a:gd name="T74" fmla="*/ 8 w 95"/>
                <a:gd name="T75" fmla="*/ 51 h 95"/>
                <a:gd name="T76" fmla="*/ 8 w 95"/>
                <a:gd name="T77" fmla="*/ 44 h 95"/>
                <a:gd name="T78" fmla="*/ 18 w 95"/>
                <a:gd name="T79" fmla="*/ 39 h 95"/>
                <a:gd name="T80" fmla="*/ 21 w 95"/>
                <a:gd name="T81" fmla="*/ 29 h 95"/>
                <a:gd name="T82" fmla="*/ 22 w 95"/>
                <a:gd name="T83" fmla="*/ 18 h 95"/>
                <a:gd name="T84" fmla="*/ 33 w 95"/>
                <a:gd name="T85" fmla="*/ 21 h 95"/>
                <a:gd name="T86" fmla="*/ 41 w 95"/>
                <a:gd name="T87" fmla="*/ 16 h 95"/>
                <a:gd name="T88" fmla="*/ 51 w 95"/>
                <a:gd name="T89" fmla="*/ 9 h 95"/>
                <a:gd name="T90" fmla="*/ 56 w 95"/>
                <a:gd name="T91" fmla="*/ 18 h 95"/>
                <a:gd name="T92" fmla="*/ 66 w 95"/>
                <a:gd name="T93" fmla="*/ 21 h 95"/>
                <a:gd name="T94" fmla="*/ 77 w 95"/>
                <a:gd name="T95" fmla="*/ 23 h 95"/>
                <a:gd name="T96" fmla="*/ 74 w 95"/>
                <a:gd name="T97" fmla="*/ 33 h 95"/>
                <a:gd name="T98" fmla="*/ 79 w 95"/>
                <a:gd name="T99" fmla="*/ 42 h 95"/>
                <a:gd name="T100" fmla="*/ 87 w 95"/>
                <a:gd name="T10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5" h="95">
                  <a:moveTo>
                    <a:pt x="94" y="41"/>
                  </a:moveTo>
                  <a:cubicBezTo>
                    <a:pt x="94" y="39"/>
                    <a:pt x="93" y="38"/>
                    <a:pt x="91" y="37"/>
                  </a:cubicBezTo>
                  <a:cubicBezTo>
                    <a:pt x="84" y="35"/>
                    <a:pt x="84" y="35"/>
                    <a:pt x="84" y="35"/>
                  </a:cubicBezTo>
                  <a:cubicBezTo>
                    <a:pt x="84" y="33"/>
                    <a:pt x="83" y="32"/>
                    <a:pt x="82" y="31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87" y="23"/>
                    <a:pt x="86" y="21"/>
                    <a:pt x="85" y="20"/>
                  </a:cubicBezTo>
                  <a:cubicBezTo>
                    <a:pt x="83" y="16"/>
                    <a:pt x="79" y="13"/>
                    <a:pt x="75" y="10"/>
                  </a:cubicBezTo>
                  <a:cubicBezTo>
                    <a:pt x="74" y="9"/>
                    <a:pt x="73" y="9"/>
                    <a:pt x="71" y="9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63" y="12"/>
                    <a:pt x="62" y="12"/>
                    <a:pt x="60" y="11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2"/>
                    <a:pt x="56" y="1"/>
                    <a:pt x="55" y="1"/>
                  </a:cubicBezTo>
                  <a:cubicBezTo>
                    <a:pt x="49" y="0"/>
                    <a:pt x="45" y="0"/>
                    <a:pt x="40" y="1"/>
                  </a:cubicBezTo>
                  <a:cubicBezTo>
                    <a:pt x="39" y="1"/>
                    <a:pt x="38" y="2"/>
                    <a:pt x="37" y="4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3" y="12"/>
                    <a:pt x="32" y="12"/>
                    <a:pt x="31" y="13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2" y="9"/>
                    <a:pt x="21" y="9"/>
                    <a:pt x="20" y="10"/>
                  </a:cubicBezTo>
                  <a:cubicBezTo>
                    <a:pt x="16" y="13"/>
                    <a:pt x="12" y="16"/>
                    <a:pt x="9" y="20"/>
                  </a:cubicBezTo>
                  <a:cubicBezTo>
                    <a:pt x="8" y="21"/>
                    <a:pt x="8" y="23"/>
                    <a:pt x="9" y="24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2"/>
                    <a:pt x="11" y="33"/>
                    <a:pt x="11" y="35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2" y="38"/>
                    <a:pt x="1" y="39"/>
                    <a:pt x="1" y="41"/>
                  </a:cubicBezTo>
                  <a:cubicBezTo>
                    <a:pt x="0" y="43"/>
                    <a:pt x="0" y="46"/>
                    <a:pt x="0" y="48"/>
                  </a:cubicBezTo>
                  <a:cubicBezTo>
                    <a:pt x="0" y="50"/>
                    <a:pt x="0" y="52"/>
                    <a:pt x="1" y="55"/>
                  </a:cubicBezTo>
                  <a:cubicBezTo>
                    <a:pt x="1" y="56"/>
                    <a:pt x="2" y="58"/>
                    <a:pt x="3" y="58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1" y="62"/>
                    <a:pt x="12" y="63"/>
                    <a:pt x="12" y="64"/>
                  </a:cubicBezTo>
                  <a:cubicBezTo>
                    <a:pt x="9" y="72"/>
                    <a:pt x="9" y="72"/>
                    <a:pt x="9" y="72"/>
                  </a:cubicBezTo>
                  <a:cubicBezTo>
                    <a:pt x="8" y="73"/>
                    <a:pt x="8" y="74"/>
                    <a:pt x="9" y="76"/>
                  </a:cubicBezTo>
                  <a:cubicBezTo>
                    <a:pt x="12" y="80"/>
                    <a:pt x="16" y="83"/>
                    <a:pt x="20" y="86"/>
                  </a:cubicBezTo>
                  <a:cubicBezTo>
                    <a:pt x="21" y="87"/>
                    <a:pt x="22" y="87"/>
                    <a:pt x="24" y="86"/>
                  </a:cubicBezTo>
                  <a:cubicBezTo>
                    <a:pt x="31" y="83"/>
                    <a:pt x="31" y="83"/>
                    <a:pt x="31" y="83"/>
                  </a:cubicBezTo>
                  <a:cubicBezTo>
                    <a:pt x="32" y="83"/>
                    <a:pt x="33" y="84"/>
                    <a:pt x="34" y="84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8" y="93"/>
                    <a:pt x="39" y="94"/>
                    <a:pt x="40" y="94"/>
                  </a:cubicBezTo>
                  <a:cubicBezTo>
                    <a:pt x="43" y="95"/>
                    <a:pt x="45" y="95"/>
                    <a:pt x="47" y="95"/>
                  </a:cubicBezTo>
                  <a:cubicBezTo>
                    <a:pt x="50" y="95"/>
                    <a:pt x="52" y="95"/>
                    <a:pt x="55" y="94"/>
                  </a:cubicBezTo>
                  <a:cubicBezTo>
                    <a:pt x="56" y="94"/>
                    <a:pt x="57" y="93"/>
                    <a:pt x="58" y="9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2" y="84"/>
                    <a:pt x="63" y="83"/>
                    <a:pt x="64" y="83"/>
                  </a:cubicBezTo>
                  <a:cubicBezTo>
                    <a:pt x="71" y="86"/>
                    <a:pt x="71" y="86"/>
                    <a:pt x="71" y="86"/>
                  </a:cubicBezTo>
                  <a:cubicBezTo>
                    <a:pt x="73" y="87"/>
                    <a:pt x="74" y="87"/>
                    <a:pt x="75" y="86"/>
                  </a:cubicBezTo>
                  <a:cubicBezTo>
                    <a:pt x="79" y="83"/>
                    <a:pt x="83" y="80"/>
                    <a:pt x="85" y="76"/>
                  </a:cubicBezTo>
                  <a:cubicBezTo>
                    <a:pt x="86" y="74"/>
                    <a:pt x="87" y="73"/>
                    <a:pt x="86" y="72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4" y="62"/>
                    <a:pt x="84" y="61"/>
                  </a:cubicBezTo>
                  <a:cubicBezTo>
                    <a:pt x="91" y="58"/>
                    <a:pt x="91" y="58"/>
                    <a:pt x="91" y="58"/>
                  </a:cubicBezTo>
                  <a:cubicBezTo>
                    <a:pt x="93" y="58"/>
                    <a:pt x="94" y="56"/>
                    <a:pt x="94" y="55"/>
                  </a:cubicBezTo>
                  <a:cubicBezTo>
                    <a:pt x="94" y="52"/>
                    <a:pt x="95" y="50"/>
                    <a:pt x="95" y="48"/>
                  </a:cubicBezTo>
                  <a:cubicBezTo>
                    <a:pt x="95" y="46"/>
                    <a:pt x="94" y="43"/>
                    <a:pt x="94" y="41"/>
                  </a:cubicBezTo>
                  <a:close/>
                  <a:moveTo>
                    <a:pt x="86" y="51"/>
                  </a:moveTo>
                  <a:cubicBezTo>
                    <a:pt x="79" y="54"/>
                    <a:pt x="79" y="54"/>
                    <a:pt x="79" y="54"/>
                  </a:cubicBezTo>
                  <a:cubicBezTo>
                    <a:pt x="78" y="54"/>
                    <a:pt x="77" y="55"/>
                    <a:pt x="77" y="56"/>
                  </a:cubicBezTo>
                  <a:cubicBezTo>
                    <a:pt x="76" y="59"/>
                    <a:pt x="75" y="61"/>
                    <a:pt x="74" y="62"/>
                  </a:cubicBezTo>
                  <a:cubicBezTo>
                    <a:pt x="74" y="64"/>
                    <a:pt x="74" y="65"/>
                    <a:pt x="74" y="66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6" y="75"/>
                    <a:pt x="74" y="76"/>
                    <a:pt x="72" y="78"/>
                  </a:cubicBezTo>
                  <a:cubicBezTo>
                    <a:pt x="66" y="75"/>
                    <a:pt x="66" y="75"/>
                    <a:pt x="66" y="75"/>
                  </a:cubicBezTo>
                  <a:cubicBezTo>
                    <a:pt x="65" y="74"/>
                    <a:pt x="63" y="74"/>
                    <a:pt x="62" y="75"/>
                  </a:cubicBezTo>
                  <a:cubicBezTo>
                    <a:pt x="60" y="76"/>
                    <a:pt x="58" y="77"/>
                    <a:pt x="56" y="77"/>
                  </a:cubicBezTo>
                  <a:cubicBezTo>
                    <a:pt x="55" y="78"/>
                    <a:pt x="54" y="78"/>
                    <a:pt x="53" y="80"/>
                  </a:cubicBezTo>
                  <a:cubicBezTo>
                    <a:pt x="51" y="87"/>
                    <a:pt x="51" y="87"/>
                    <a:pt x="51" y="87"/>
                  </a:cubicBezTo>
                  <a:cubicBezTo>
                    <a:pt x="48" y="87"/>
                    <a:pt x="46" y="87"/>
                    <a:pt x="44" y="87"/>
                  </a:cubicBezTo>
                  <a:cubicBezTo>
                    <a:pt x="41" y="80"/>
                    <a:pt x="41" y="80"/>
                    <a:pt x="41" y="80"/>
                  </a:cubicBezTo>
                  <a:cubicBezTo>
                    <a:pt x="41" y="79"/>
                    <a:pt x="40" y="78"/>
                    <a:pt x="39" y="77"/>
                  </a:cubicBezTo>
                  <a:cubicBezTo>
                    <a:pt x="37" y="77"/>
                    <a:pt x="35" y="76"/>
                    <a:pt x="33" y="75"/>
                  </a:cubicBezTo>
                  <a:cubicBezTo>
                    <a:pt x="32" y="74"/>
                    <a:pt x="30" y="74"/>
                    <a:pt x="29" y="75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1" y="76"/>
                    <a:pt x="19" y="75"/>
                    <a:pt x="17" y="73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21" y="65"/>
                    <a:pt x="21" y="64"/>
                    <a:pt x="20" y="62"/>
                  </a:cubicBezTo>
                  <a:cubicBezTo>
                    <a:pt x="19" y="61"/>
                    <a:pt x="19" y="59"/>
                    <a:pt x="18" y="56"/>
                  </a:cubicBezTo>
                  <a:cubicBezTo>
                    <a:pt x="18" y="55"/>
                    <a:pt x="17" y="54"/>
                    <a:pt x="15" y="54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0"/>
                    <a:pt x="8" y="49"/>
                    <a:pt x="8" y="48"/>
                  </a:cubicBezTo>
                  <a:cubicBezTo>
                    <a:pt x="8" y="47"/>
                    <a:pt x="8" y="45"/>
                    <a:pt x="8" y="44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7" y="41"/>
                    <a:pt x="18" y="40"/>
                    <a:pt x="18" y="39"/>
                  </a:cubicBezTo>
                  <a:cubicBezTo>
                    <a:pt x="19" y="37"/>
                    <a:pt x="19" y="35"/>
                    <a:pt x="20" y="33"/>
                  </a:cubicBezTo>
                  <a:cubicBezTo>
                    <a:pt x="21" y="32"/>
                    <a:pt x="21" y="31"/>
                    <a:pt x="21" y="29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9" y="21"/>
                    <a:pt x="21" y="19"/>
                    <a:pt x="22" y="18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30" y="21"/>
                    <a:pt x="32" y="21"/>
                    <a:pt x="33" y="21"/>
                  </a:cubicBezTo>
                  <a:cubicBezTo>
                    <a:pt x="35" y="20"/>
                    <a:pt x="37" y="19"/>
                    <a:pt x="39" y="18"/>
                  </a:cubicBezTo>
                  <a:cubicBezTo>
                    <a:pt x="40" y="18"/>
                    <a:pt x="41" y="17"/>
                    <a:pt x="41" y="16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6" y="9"/>
                    <a:pt x="48" y="9"/>
                    <a:pt x="51" y="9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4" y="17"/>
                    <a:pt x="55" y="18"/>
                    <a:pt x="56" y="18"/>
                  </a:cubicBezTo>
                  <a:cubicBezTo>
                    <a:pt x="58" y="19"/>
                    <a:pt x="60" y="20"/>
                    <a:pt x="62" y="21"/>
                  </a:cubicBezTo>
                  <a:cubicBezTo>
                    <a:pt x="63" y="21"/>
                    <a:pt x="65" y="21"/>
                    <a:pt x="66" y="21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4" y="19"/>
                    <a:pt x="76" y="21"/>
                    <a:pt x="77" y="23"/>
                  </a:cubicBezTo>
                  <a:cubicBezTo>
                    <a:pt x="74" y="29"/>
                    <a:pt x="74" y="29"/>
                    <a:pt x="74" y="29"/>
                  </a:cubicBezTo>
                  <a:cubicBezTo>
                    <a:pt x="74" y="31"/>
                    <a:pt x="74" y="32"/>
                    <a:pt x="74" y="33"/>
                  </a:cubicBezTo>
                  <a:cubicBezTo>
                    <a:pt x="75" y="35"/>
                    <a:pt x="76" y="37"/>
                    <a:pt x="77" y="39"/>
                  </a:cubicBezTo>
                  <a:cubicBezTo>
                    <a:pt x="77" y="40"/>
                    <a:pt x="78" y="41"/>
                    <a:pt x="79" y="42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5"/>
                    <a:pt x="87" y="47"/>
                    <a:pt x="87" y="48"/>
                  </a:cubicBezTo>
                  <a:cubicBezTo>
                    <a:pt x="87" y="49"/>
                    <a:pt x="87" y="50"/>
                    <a:pt x="86" y="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21" name="Freeform 41"/>
            <p:cNvSpPr>
              <a:spLocks noEditPoints="1"/>
            </p:cNvSpPr>
            <p:nvPr/>
          </p:nvSpPr>
          <p:spPr bwMode="auto">
            <a:xfrm>
              <a:off x="43" y="41"/>
              <a:ext cx="55" cy="57"/>
            </a:xfrm>
            <a:custGeom>
              <a:avLst/>
              <a:gdLst>
                <a:gd name="T0" fmla="*/ 18 w 37"/>
                <a:gd name="T1" fmla="*/ 0 h 38"/>
                <a:gd name="T2" fmla="*/ 0 w 37"/>
                <a:gd name="T3" fmla="*/ 19 h 38"/>
                <a:gd name="T4" fmla="*/ 18 w 37"/>
                <a:gd name="T5" fmla="*/ 38 h 38"/>
                <a:gd name="T6" fmla="*/ 37 w 37"/>
                <a:gd name="T7" fmla="*/ 19 h 38"/>
                <a:gd name="T8" fmla="*/ 18 w 37"/>
                <a:gd name="T9" fmla="*/ 0 h 38"/>
                <a:gd name="T10" fmla="*/ 18 w 37"/>
                <a:gd name="T11" fmla="*/ 29 h 38"/>
                <a:gd name="T12" fmla="*/ 8 w 37"/>
                <a:gd name="T13" fmla="*/ 19 h 38"/>
                <a:gd name="T14" fmla="*/ 18 w 37"/>
                <a:gd name="T15" fmla="*/ 8 h 38"/>
                <a:gd name="T16" fmla="*/ 29 w 37"/>
                <a:gd name="T17" fmla="*/ 19 h 38"/>
                <a:gd name="T18" fmla="*/ 18 w 37"/>
                <a:gd name="T19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38">
                  <a:moveTo>
                    <a:pt x="18" y="0"/>
                  </a:moveTo>
                  <a:cubicBezTo>
                    <a:pt x="8" y="0"/>
                    <a:pt x="0" y="8"/>
                    <a:pt x="0" y="19"/>
                  </a:cubicBezTo>
                  <a:cubicBezTo>
                    <a:pt x="0" y="29"/>
                    <a:pt x="8" y="38"/>
                    <a:pt x="18" y="38"/>
                  </a:cubicBezTo>
                  <a:cubicBezTo>
                    <a:pt x="29" y="38"/>
                    <a:pt x="37" y="29"/>
                    <a:pt x="37" y="19"/>
                  </a:cubicBezTo>
                  <a:cubicBezTo>
                    <a:pt x="37" y="8"/>
                    <a:pt x="29" y="0"/>
                    <a:pt x="18" y="0"/>
                  </a:cubicBezTo>
                  <a:close/>
                  <a:moveTo>
                    <a:pt x="18" y="29"/>
                  </a:moveTo>
                  <a:cubicBezTo>
                    <a:pt x="13" y="29"/>
                    <a:pt x="8" y="25"/>
                    <a:pt x="8" y="19"/>
                  </a:cubicBezTo>
                  <a:cubicBezTo>
                    <a:pt x="8" y="13"/>
                    <a:pt x="13" y="8"/>
                    <a:pt x="18" y="8"/>
                  </a:cubicBezTo>
                  <a:cubicBezTo>
                    <a:pt x="24" y="8"/>
                    <a:pt x="29" y="13"/>
                    <a:pt x="29" y="19"/>
                  </a:cubicBezTo>
                  <a:cubicBezTo>
                    <a:pt x="29" y="25"/>
                    <a:pt x="24" y="29"/>
                    <a:pt x="18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6122" name="Group 42"/>
          <p:cNvGrpSpPr/>
          <p:nvPr/>
        </p:nvGrpSpPr>
        <p:grpSpPr bwMode="auto">
          <a:xfrm>
            <a:off x="4956175" y="1652588"/>
            <a:ext cx="219075" cy="222250"/>
            <a:chOff x="0" y="0"/>
            <a:chExt cx="138" cy="140"/>
          </a:xfrm>
        </p:grpSpPr>
        <p:sp>
          <p:nvSpPr>
            <p:cNvPr id="46123" name="Freeform 43"/>
            <p:cNvSpPr/>
            <p:nvPr/>
          </p:nvSpPr>
          <p:spPr bwMode="auto">
            <a:xfrm>
              <a:off x="0" y="0"/>
              <a:ext cx="138" cy="101"/>
            </a:xfrm>
            <a:custGeom>
              <a:avLst/>
              <a:gdLst>
                <a:gd name="T0" fmla="*/ 72 w 93"/>
                <a:gd name="T1" fmla="*/ 25 h 68"/>
                <a:gd name="T2" fmla="*/ 67 w 93"/>
                <a:gd name="T3" fmla="*/ 25 h 68"/>
                <a:gd name="T4" fmla="*/ 67 w 93"/>
                <a:gd name="T5" fmla="*/ 23 h 68"/>
                <a:gd name="T6" fmla="*/ 44 w 93"/>
                <a:gd name="T7" fmla="*/ 0 h 68"/>
                <a:gd name="T8" fmla="*/ 21 w 93"/>
                <a:gd name="T9" fmla="*/ 19 h 68"/>
                <a:gd name="T10" fmla="*/ 15 w 93"/>
                <a:gd name="T11" fmla="*/ 20 h 68"/>
                <a:gd name="T12" fmla="*/ 15 w 93"/>
                <a:gd name="T13" fmla="*/ 20 h 68"/>
                <a:gd name="T14" fmla="*/ 5 w 93"/>
                <a:gd name="T15" fmla="*/ 34 h 68"/>
                <a:gd name="T16" fmla="*/ 7 w 93"/>
                <a:gd name="T17" fmla="*/ 40 h 68"/>
                <a:gd name="T18" fmla="*/ 0 w 93"/>
                <a:gd name="T19" fmla="*/ 53 h 68"/>
                <a:gd name="T20" fmla="*/ 15 w 93"/>
                <a:gd name="T21" fmla="*/ 68 h 68"/>
                <a:gd name="T22" fmla="*/ 30 w 93"/>
                <a:gd name="T23" fmla="*/ 68 h 68"/>
                <a:gd name="T24" fmla="*/ 34 w 93"/>
                <a:gd name="T25" fmla="*/ 64 h 68"/>
                <a:gd name="T26" fmla="*/ 30 w 93"/>
                <a:gd name="T27" fmla="*/ 60 h 68"/>
                <a:gd name="T28" fmla="*/ 15 w 93"/>
                <a:gd name="T29" fmla="*/ 60 h 68"/>
                <a:gd name="T30" fmla="*/ 8 w 93"/>
                <a:gd name="T31" fmla="*/ 53 h 68"/>
                <a:gd name="T32" fmla="*/ 14 w 93"/>
                <a:gd name="T33" fmla="*/ 46 h 68"/>
                <a:gd name="T34" fmla="*/ 17 w 93"/>
                <a:gd name="T35" fmla="*/ 43 h 68"/>
                <a:gd name="T36" fmla="*/ 16 w 93"/>
                <a:gd name="T37" fmla="*/ 39 h 68"/>
                <a:gd name="T38" fmla="*/ 13 w 93"/>
                <a:gd name="T39" fmla="*/ 34 h 68"/>
                <a:gd name="T40" fmla="*/ 18 w 93"/>
                <a:gd name="T41" fmla="*/ 27 h 68"/>
                <a:gd name="T42" fmla="*/ 18 w 93"/>
                <a:gd name="T43" fmla="*/ 27 h 68"/>
                <a:gd name="T44" fmla="*/ 23 w 93"/>
                <a:gd name="T45" fmla="*/ 28 h 68"/>
                <a:gd name="T46" fmla="*/ 27 w 93"/>
                <a:gd name="T47" fmla="*/ 28 h 68"/>
                <a:gd name="T48" fmla="*/ 29 w 93"/>
                <a:gd name="T49" fmla="*/ 24 h 68"/>
                <a:gd name="T50" fmla="*/ 29 w 93"/>
                <a:gd name="T51" fmla="*/ 23 h 68"/>
                <a:gd name="T52" fmla="*/ 29 w 93"/>
                <a:gd name="T53" fmla="*/ 23 h 68"/>
                <a:gd name="T54" fmla="*/ 44 w 93"/>
                <a:gd name="T55" fmla="*/ 8 h 68"/>
                <a:gd name="T56" fmla="*/ 59 w 93"/>
                <a:gd name="T57" fmla="*/ 23 h 68"/>
                <a:gd name="T58" fmla="*/ 57 w 93"/>
                <a:gd name="T59" fmla="*/ 31 h 68"/>
                <a:gd name="T60" fmla="*/ 58 w 93"/>
                <a:gd name="T61" fmla="*/ 36 h 68"/>
                <a:gd name="T62" fmla="*/ 63 w 93"/>
                <a:gd name="T63" fmla="*/ 36 h 68"/>
                <a:gd name="T64" fmla="*/ 72 w 93"/>
                <a:gd name="T65" fmla="*/ 33 h 68"/>
                <a:gd name="T66" fmla="*/ 85 w 93"/>
                <a:gd name="T67" fmla="*/ 46 h 68"/>
                <a:gd name="T68" fmla="*/ 72 w 93"/>
                <a:gd name="T69" fmla="*/ 60 h 68"/>
                <a:gd name="T70" fmla="*/ 63 w 93"/>
                <a:gd name="T71" fmla="*/ 60 h 68"/>
                <a:gd name="T72" fmla="*/ 59 w 93"/>
                <a:gd name="T73" fmla="*/ 64 h 68"/>
                <a:gd name="T74" fmla="*/ 63 w 93"/>
                <a:gd name="T75" fmla="*/ 68 h 68"/>
                <a:gd name="T76" fmla="*/ 72 w 93"/>
                <a:gd name="T77" fmla="*/ 68 h 68"/>
                <a:gd name="T78" fmla="*/ 93 w 93"/>
                <a:gd name="T79" fmla="*/ 46 h 68"/>
                <a:gd name="T80" fmla="*/ 72 w 93"/>
                <a:gd name="T81" fmla="*/ 2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3" h="68">
                  <a:moveTo>
                    <a:pt x="72" y="25"/>
                  </a:moveTo>
                  <a:cubicBezTo>
                    <a:pt x="70" y="25"/>
                    <a:pt x="69" y="25"/>
                    <a:pt x="67" y="25"/>
                  </a:cubicBezTo>
                  <a:cubicBezTo>
                    <a:pt x="67" y="24"/>
                    <a:pt x="67" y="24"/>
                    <a:pt x="67" y="23"/>
                  </a:cubicBezTo>
                  <a:cubicBezTo>
                    <a:pt x="67" y="10"/>
                    <a:pt x="57" y="0"/>
                    <a:pt x="44" y="0"/>
                  </a:cubicBezTo>
                  <a:cubicBezTo>
                    <a:pt x="33" y="0"/>
                    <a:pt x="23" y="8"/>
                    <a:pt x="21" y="19"/>
                  </a:cubicBezTo>
                  <a:cubicBezTo>
                    <a:pt x="19" y="19"/>
                    <a:pt x="17" y="19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9" y="22"/>
                    <a:pt x="5" y="28"/>
                    <a:pt x="5" y="34"/>
                  </a:cubicBezTo>
                  <a:cubicBezTo>
                    <a:pt x="5" y="36"/>
                    <a:pt x="6" y="38"/>
                    <a:pt x="7" y="40"/>
                  </a:cubicBezTo>
                  <a:cubicBezTo>
                    <a:pt x="3" y="43"/>
                    <a:pt x="0" y="48"/>
                    <a:pt x="0" y="53"/>
                  </a:cubicBezTo>
                  <a:cubicBezTo>
                    <a:pt x="0" y="61"/>
                    <a:pt x="6" y="68"/>
                    <a:pt x="15" y="68"/>
                  </a:cubicBezTo>
                  <a:cubicBezTo>
                    <a:pt x="30" y="68"/>
                    <a:pt x="30" y="68"/>
                    <a:pt x="30" y="68"/>
                  </a:cubicBezTo>
                  <a:cubicBezTo>
                    <a:pt x="33" y="68"/>
                    <a:pt x="34" y="66"/>
                    <a:pt x="34" y="64"/>
                  </a:cubicBezTo>
                  <a:cubicBezTo>
                    <a:pt x="34" y="61"/>
                    <a:pt x="33" y="60"/>
                    <a:pt x="30" y="60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1" y="60"/>
                    <a:pt x="8" y="57"/>
                    <a:pt x="8" y="53"/>
                  </a:cubicBezTo>
                  <a:cubicBezTo>
                    <a:pt x="8" y="50"/>
                    <a:pt x="10" y="47"/>
                    <a:pt x="14" y="46"/>
                  </a:cubicBezTo>
                  <a:cubicBezTo>
                    <a:pt x="15" y="46"/>
                    <a:pt x="17" y="45"/>
                    <a:pt x="17" y="43"/>
                  </a:cubicBezTo>
                  <a:cubicBezTo>
                    <a:pt x="18" y="42"/>
                    <a:pt x="17" y="40"/>
                    <a:pt x="16" y="39"/>
                  </a:cubicBezTo>
                  <a:cubicBezTo>
                    <a:pt x="14" y="38"/>
                    <a:pt x="13" y="36"/>
                    <a:pt x="13" y="34"/>
                  </a:cubicBezTo>
                  <a:cubicBezTo>
                    <a:pt x="13" y="31"/>
                    <a:pt x="15" y="28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9" y="27"/>
                    <a:pt x="21" y="27"/>
                    <a:pt x="23" y="28"/>
                  </a:cubicBezTo>
                  <a:cubicBezTo>
                    <a:pt x="25" y="29"/>
                    <a:pt x="26" y="29"/>
                    <a:pt x="27" y="28"/>
                  </a:cubicBezTo>
                  <a:cubicBezTo>
                    <a:pt x="29" y="27"/>
                    <a:pt x="29" y="26"/>
                    <a:pt x="29" y="24"/>
                  </a:cubicBezTo>
                  <a:cubicBezTo>
                    <a:pt x="29" y="24"/>
                    <a:pt x="29" y="24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15"/>
                    <a:pt x="36" y="8"/>
                    <a:pt x="44" y="8"/>
                  </a:cubicBezTo>
                  <a:cubicBezTo>
                    <a:pt x="52" y="8"/>
                    <a:pt x="59" y="15"/>
                    <a:pt x="59" y="23"/>
                  </a:cubicBezTo>
                  <a:cubicBezTo>
                    <a:pt x="59" y="26"/>
                    <a:pt x="58" y="28"/>
                    <a:pt x="57" y="31"/>
                  </a:cubicBezTo>
                  <a:cubicBezTo>
                    <a:pt x="56" y="32"/>
                    <a:pt x="56" y="35"/>
                    <a:pt x="58" y="36"/>
                  </a:cubicBezTo>
                  <a:cubicBezTo>
                    <a:pt x="59" y="37"/>
                    <a:pt x="62" y="37"/>
                    <a:pt x="63" y="36"/>
                  </a:cubicBezTo>
                  <a:cubicBezTo>
                    <a:pt x="65" y="35"/>
                    <a:pt x="68" y="33"/>
                    <a:pt x="72" y="33"/>
                  </a:cubicBezTo>
                  <a:cubicBezTo>
                    <a:pt x="79" y="33"/>
                    <a:pt x="85" y="39"/>
                    <a:pt x="85" y="46"/>
                  </a:cubicBezTo>
                  <a:cubicBezTo>
                    <a:pt x="85" y="54"/>
                    <a:pt x="79" y="60"/>
                    <a:pt x="72" y="60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0" y="60"/>
                    <a:pt x="59" y="61"/>
                    <a:pt x="59" y="64"/>
                  </a:cubicBezTo>
                  <a:cubicBezTo>
                    <a:pt x="59" y="66"/>
                    <a:pt x="60" y="68"/>
                    <a:pt x="63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83" y="68"/>
                    <a:pt x="93" y="58"/>
                    <a:pt x="93" y="46"/>
                  </a:cubicBezTo>
                  <a:cubicBezTo>
                    <a:pt x="93" y="34"/>
                    <a:pt x="83" y="25"/>
                    <a:pt x="72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24" name="Freeform 44"/>
            <p:cNvSpPr/>
            <p:nvPr/>
          </p:nvSpPr>
          <p:spPr bwMode="auto">
            <a:xfrm>
              <a:off x="42" y="56"/>
              <a:ext cx="55" cy="84"/>
            </a:xfrm>
            <a:custGeom>
              <a:avLst/>
              <a:gdLst>
                <a:gd name="T0" fmla="*/ 29 w 37"/>
                <a:gd name="T1" fmla="*/ 36 h 56"/>
                <a:gd name="T2" fmla="*/ 23 w 37"/>
                <a:gd name="T3" fmla="*/ 43 h 56"/>
                <a:gd name="T4" fmla="*/ 23 w 37"/>
                <a:gd name="T5" fmla="*/ 4 h 56"/>
                <a:gd name="T6" fmla="*/ 18 w 37"/>
                <a:gd name="T7" fmla="*/ 0 h 56"/>
                <a:gd name="T8" fmla="*/ 14 w 37"/>
                <a:gd name="T9" fmla="*/ 4 h 56"/>
                <a:gd name="T10" fmla="*/ 14 w 37"/>
                <a:gd name="T11" fmla="*/ 43 h 56"/>
                <a:gd name="T12" fmla="*/ 8 w 37"/>
                <a:gd name="T13" fmla="*/ 36 h 56"/>
                <a:gd name="T14" fmla="*/ 2 w 37"/>
                <a:gd name="T15" fmla="*/ 36 h 56"/>
                <a:gd name="T16" fmla="*/ 2 w 37"/>
                <a:gd name="T17" fmla="*/ 41 h 56"/>
                <a:gd name="T18" fmla="*/ 16 w 37"/>
                <a:gd name="T19" fmla="*/ 55 h 56"/>
                <a:gd name="T20" fmla="*/ 18 w 37"/>
                <a:gd name="T21" fmla="*/ 56 h 56"/>
                <a:gd name="T22" fmla="*/ 21 w 37"/>
                <a:gd name="T23" fmla="*/ 55 h 56"/>
                <a:gd name="T24" fmla="*/ 35 w 37"/>
                <a:gd name="T25" fmla="*/ 41 h 56"/>
                <a:gd name="T26" fmla="*/ 35 w 37"/>
                <a:gd name="T27" fmla="*/ 36 h 56"/>
                <a:gd name="T28" fmla="*/ 29 w 37"/>
                <a:gd name="T29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56">
                  <a:moveTo>
                    <a:pt x="29" y="36"/>
                  </a:moveTo>
                  <a:cubicBezTo>
                    <a:pt x="23" y="43"/>
                    <a:pt x="23" y="43"/>
                    <a:pt x="23" y="43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2"/>
                    <a:pt x="21" y="0"/>
                    <a:pt x="18" y="0"/>
                  </a:cubicBezTo>
                  <a:cubicBezTo>
                    <a:pt x="16" y="0"/>
                    <a:pt x="14" y="2"/>
                    <a:pt x="14" y="4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6" y="34"/>
                    <a:pt x="3" y="34"/>
                    <a:pt x="2" y="36"/>
                  </a:cubicBezTo>
                  <a:cubicBezTo>
                    <a:pt x="0" y="37"/>
                    <a:pt x="0" y="40"/>
                    <a:pt x="2" y="41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16" y="56"/>
                    <a:pt x="17" y="56"/>
                    <a:pt x="18" y="56"/>
                  </a:cubicBezTo>
                  <a:cubicBezTo>
                    <a:pt x="20" y="56"/>
                    <a:pt x="21" y="56"/>
                    <a:pt x="21" y="55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7" y="40"/>
                    <a:pt x="37" y="37"/>
                    <a:pt x="35" y="36"/>
                  </a:cubicBezTo>
                  <a:cubicBezTo>
                    <a:pt x="34" y="34"/>
                    <a:pt x="31" y="34"/>
                    <a:pt x="29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125" name="Freeform 45"/>
          <p:cNvSpPr>
            <a:spLocks noEditPoints="1"/>
          </p:cNvSpPr>
          <p:nvPr/>
        </p:nvSpPr>
        <p:spPr bwMode="auto">
          <a:xfrm>
            <a:off x="668338" y="1687513"/>
            <a:ext cx="223837" cy="153987"/>
          </a:xfrm>
          <a:custGeom>
            <a:avLst/>
            <a:gdLst>
              <a:gd name="T0" fmla="*/ 91 w 95"/>
              <a:gd name="T1" fmla="*/ 7 h 65"/>
              <a:gd name="T2" fmla="*/ 82 w 95"/>
              <a:gd name="T3" fmla="*/ 3 h 65"/>
              <a:gd name="T4" fmla="*/ 73 w 95"/>
              <a:gd name="T5" fmla="*/ 7 h 65"/>
              <a:gd name="T6" fmla="*/ 69 w 95"/>
              <a:gd name="T7" fmla="*/ 16 h 65"/>
              <a:gd name="T8" fmla="*/ 71 w 95"/>
              <a:gd name="T9" fmla="*/ 21 h 65"/>
              <a:gd name="T10" fmla="*/ 55 w 95"/>
              <a:gd name="T11" fmla="*/ 35 h 65"/>
              <a:gd name="T12" fmla="*/ 47 w 95"/>
              <a:gd name="T13" fmla="*/ 33 h 65"/>
              <a:gd name="T14" fmla="*/ 39 w 95"/>
              <a:gd name="T15" fmla="*/ 35 h 65"/>
              <a:gd name="T16" fmla="*/ 28 w 95"/>
              <a:gd name="T17" fmla="*/ 22 h 65"/>
              <a:gd name="T18" fmla="*/ 25 w 95"/>
              <a:gd name="T19" fmla="*/ 4 h 65"/>
              <a:gd name="T20" fmla="*/ 15 w 95"/>
              <a:gd name="T21" fmla="*/ 0 h 65"/>
              <a:gd name="T22" fmla="*/ 4 w 95"/>
              <a:gd name="T23" fmla="*/ 4 h 65"/>
              <a:gd name="T24" fmla="*/ 0 w 95"/>
              <a:gd name="T25" fmla="*/ 14 h 65"/>
              <a:gd name="T26" fmla="*/ 4 w 95"/>
              <a:gd name="T27" fmla="*/ 25 h 65"/>
              <a:gd name="T28" fmla="*/ 15 w 95"/>
              <a:gd name="T29" fmla="*/ 29 h 65"/>
              <a:gd name="T30" fmla="*/ 22 w 95"/>
              <a:gd name="T31" fmla="*/ 27 h 65"/>
              <a:gd name="T32" fmla="*/ 33 w 95"/>
              <a:gd name="T33" fmla="*/ 40 h 65"/>
              <a:gd name="T34" fmla="*/ 35 w 95"/>
              <a:gd name="T35" fmla="*/ 60 h 65"/>
              <a:gd name="T36" fmla="*/ 47 w 95"/>
              <a:gd name="T37" fmla="*/ 65 h 65"/>
              <a:gd name="T38" fmla="*/ 58 w 95"/>
              <a:gd name="T39" fmla="*/ 60 h 65"/>
              <a:gd name="T40" fmla="*/ 60 w 95"/>
              <a:gd name="T41" fmla="*/ 41 h 65"/>
              <a:gd name="T42" fmla="*/ 76 w 95"/>
              <a:gd name="T43" fmla="*/ 27 h 65"/>
              <a:gd name="T44" fmla="*/ 82 w 95"/>
              <a:gd name="T45" fmla="*/ 29 h 65"/>
              <a:gd name="T46" fmla="*/ 91 w 95"/>
              <a:gd name="T47" fmla="*/ 25 h 65"/>
              <a:gd name="T48" fmla="*/ 95 w 95"/>
              <a:gd name="T49" fmla="*/ 16 h 65"/>
              <a:gd name="T50" fmla="*/ 91 w 95"/>
              <a:gd name="T51" fmla="*/ 7 h 65"/>
              <a:gd name="T52" fmla="*/ 10 w 95"/>
              <a:gd name="T53" fmla="*/ 19 h 65"/>
              <a:gd name="T54" fmla="*/ 8 w 95"/>
              <a:gd name="T55" fmla="*/ 14 h 65"/>
              <a:gd name="T56" fmla="*/ 10 w 95"/>
              <a:gd name="T57" fmla="*/ 10 h 65"/>
              <a:gd name="T58" fmla="*/ 15 w 95"/>
              <a:gd name="T59" fmla="*/ 8 h 65"/>
              <a:gd name="T60" fmla="*/ 20 w 95"/>
              <a:gd name="T61" fmla="*/ 10 h 65"/>
              <a:gd name="T62" fmla="*/ 20 w 95"/>
              <a:gd name="T63" fmla="*/ 19 h 65"/>
              <a:gd name="T64" fmla="*/ 10 w 95"/>
              <a:gd name="T65" fmla="*/ 19 h 65"/>
              <a:gd name="T66" fmla="*/ 85 w 95"/>
              <a:gd name="T67" fmla="*/ 19 h 65"/>
              <a:gd name="T68" fmla="*/ 79 w 95"/>
              <a:gd name="T69" fmla="*/ 19 h 65"/>
              <a:gd name="T70" fmla="*/ 77 w 95"/>
              <a:gd name="T71" fmla="*/ 16 h 65"/>
              <a:gd name="T72" fmla="*/ 79 w 95"/>
              <a:gd name="T73" fmla="*/ 13 h 65"/>
              <a:gd name="T74" fmla="*/ 82 w 95"/>
              <a:gd name="T75" fmla="*/ 11 h 65"/>
              <a:gd name="T76" fmla="*/ 85 w 95"/>
              <a:gd name="T77" fmla="*/ 13 h 65"/>
              <a:gd name="T78" fmla="*/ 87 w 95"/>
              <a:gd name="T79" fmla="*/ 16 h 65"/>
              <a:gd name="T80" fmla="*/ 85 w 95"/>
              <a:gd name="T81" fmla="*/ 19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95" h="65">
                <a:moveTo>
                  <a:pt x="91" y="7"/>
                </a:moveTo>
                <a:cubicBezTo>
                  <a:pt x="89" y="5"/>
                  <a:pt x="85" y="3"/>
                  <a:pt x="82" y="3"/>
                </a:cubicBezTo>
                <a:cubicBezTo>
                  <a:pt x="79" y="3"/>
                  <a:pt x="75" y="5"/>
                  <a:pt x="73" y="7"/>
                </a:cubicBezTo>
                <a:cubicBezTo>
                  <a:pt x="71" y="9"/>
                  <a:pt x="69" y="13"/>
                  <a:pt x="69" y="16"/>
                </a:cubicBezTo>
                <a:cubicBezTo>
                  <a:pt x="69" y="18"/>
                  <a:pt x="70" y="20"/>
                  <a:pt x="71" y="21"/>
                </a:cubicBezTo>
                <a:cubicBezTo>
                  <a:pt x="55" y="35"/>
                  <a:pt x="55" y="35"/>
                  <a:pt x="55" y="35"/>
                </a:cubicBezTo>
                <a:cubicBezTo>
                  <a:pt x="52" y="34"/>
                  <a:pt x="50" y="33"/>
                  <a:pt x="47" y="33"/>
                </a:cubicBezTo>
                <a:cubicBezTo>
                  <a:pt x="44" y="33"/>
                  <a:pt x="41" y="33"/>
                  <a:pt x="39" y="35"/>
                </a:cubicBezTo>
                <a:cubicBezTo>
                  <a:pt x="28" y="22"/>
                  <a:pt x="28" y="22"/>
                  <a:pt x="28" y="22"/>
                </a:cubicBezTo>
                <a:cubicBezTo>
                  <a:pt x="31" y="16"/>
                  <a:pt x="30" y="9"/>
                  <a:pt x="25" y="4"/>
                </a:cubicBezTo>
                <a:cubicBezTo>
                  <a:pt x="23" y="1"/>
                  <a:pt x="19" y="0"/>
                  <a:pt x="15" y="0"/>
                </a:cubicBezTo>
                <a:cubicBezTo>
                  <a:pt x="11" y="0"/>
                  <a:pt x="7" y="1"/>
                  <a:pt x="4" y="4"/>
                </a:cubicBezTo>
                <a:cubicBezTo>
                  <a:pt x="2" y="7"/>
                  <a:pt x="0" y="10"/>
                  <a:pt x="0" y="14"/>
                </a:cubicBezTo>
                <a:cubicBezTo>
                  <a:pt x="0" y="18"/>
                  <a:pt x="2" y="22"/>
                  <a:pt x="4" y="25"/>
                </a:cubicBezTo>
                <a:cubicBezTo>
                  <a:pt x="7" y="28"/>
                  <a:pt x="11" y="29"/>
                  <a:pt x="15" y="29"/>
                </a:cubicBezTo>
                <a:cubicBezTo>
                  <a:pt x="17" y="29"/>
                  <a:pt x="20" y="28"/>
                  <a:pt x="22" y="27"/>
                </a:cubicBezTo>
                <a:cubicBezTo>
                  <a:pt x="33" y="40"/>
                  <a:pt x="33" y="40"/>
                  <a:pt x="33" y="40"/>
                </a:cubicBezTo>
                <a:cubicBezTo>
                  <a:pt x="29" y="47"/>
                  <a:pt x="30" y="55"/>
                  <a:pt x="35" y="60"/>
                </a:cubicBezTo>
                <a:cubicBezTo>
                  <a:pt x="38" y="63"/>
                  <a:pt x="42" y="65"/>
                  <a:pt x="47" y="65"/>
                </a:cubicBezTo>
                <a:cubicBezTo>
                  <a:pt x="51" y="65"/>
                  <a:pt x="55" y="63"/>
                  <a:pt x="58" y="60"/>
                </a:cubicBezTo>
                <a:cubicBezTo>
                  <a:pt x="63" y="55"/>
                  <a:pt x="64" y="47"/>
                  <a:pt x="60" y="41"/>
                </a:cubicBezTo>
                <a:cubicBezTo>
                  <a:pt x="76" y="27"/>
                  <a:pt x="76" y="27"/>
                  <a:pt x="76" y="27"/>
                </a:cubicBezTo>
                <a:cubicBezTo>
                  <a:pt x="78" y="28"/>
                  <a:pt x="80" y="29"/>
                  <a:pt x="82" y="29"/>
                </a:cubicBezTo>
                <a:cubicBezTo>
                  <a:pt x="85" y="29"/>
                  <a:pt x="89" y="27"/>
                  <a:pt x="91" y="25"/>
                </a:cubicBezTo>
                <a:cubicBezTo>
                  <a:pt x="93" y="23"/>
                  <a:pt x="95" y="19"/>
                  <a:pt x="95" y="16"/>
                </a:cubicBezTo>
                <a:cubicBezTo>
                  <a:pt x="95" y="13"/>
                  <a:pt x="93" y="9"/>
                  <a:pt x="91" y="7"/>
                </a:cubicBezTo>
                <a:close/>
                <a:moveTo>
                  <a:pt x="10" y="19"/>
                </a:moveTo>
                <a:cubicBezTo>
                  <a:pt x="9" y="18"/>
                  <a:pt x="8" y="16"/>
                  <a:pt x="8" y="14"/>
                </a:cubicBezTo>
                <a:cubicBezTo>
                  <a:pt x="8" y="13"/>
                  <a:pt x="9" y="11"/>
                  <a:pt x="10" y="10"/>
                </a:cubicBezTo>
                <a:cubicBezTo>
                  <a:pt x="11" y="8"/>
                  <a:pt x="13" y="8"/>
                  <a:pt x="15" y="8"/>
                </a:cubicBezTo>
                <a:cubicBezTo>
                  <a:pt x="17" y="8"/>
                  <a:pt x="18" y="8"/>
                  <a:pt x="20" y="10"/>
                </a:cubicBezTo>
                <a:cubicBezTo>
                  <a:pt x="22" y="12"/>
                  <a:pt x="22" y="16"/>
                  <a:pt x="20" y="19"/>
                </a:cubicBezTo>
                <a:cubicBezTo>
                  <a:pt x="17" y="22"/>
                  <a:pt x="13" y="22"/>
                  <a:pt x="10" y="19"/>
                </a:cubicBezTo>
                <a:close/>
                <a:moveTo>
                  <a:pt x="85" y="19"/>
                </a:moveTo>
                <a:cubicBezTo>
                  <a:pt x="83" y="21"/>
                  <a:pt x="80" y="21"/>
                  <a:pt x="79" y="19"/>
                </a:cubicBezTo>
                <a:cubicBezTo>
                  <a:pt x="78" y="18"/>
                  <a:pt x="77" y="17"/>
                  <a:pt x="77" y="16"/>
                </a:cubicBezTo>
                <a:cubicBezTo>
                  <a:pt x="77" y="15"/>
                  <a:pt x="78" y="14"/>
                  <a:pt x="79" y="13"/>
                </a:cubicBezTo>
                <a:cubicBezTo>
                  <a:pt x="80" y="12"/>
                  <a:pt x="81" y="11"/>
                  <a:pt x="82" y="11"/>
                </a:cubicBezTo>
                <a:cubicBezTo>
                  <a:pt x="83" y="11"/>
                  <a:pt x="84" y="12"/>
                  <a:pt x="85" y="13"/>
                </a:cubicBezTo>
                <a:cubicBezTo>
                  <a:pt x="86" y="14"/>
                  <a:pt x="87" y="15"/>
                  <a:pt x="87" y="16"/>
                </a:cubicBezTo>
                <a:cubicBezTo>
                  <a:pt x="87" y="17"/>
                  <a:pt x="86" y="18"/>
                  <a:pt x="85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26" name="Rectangle 46"/>
          <p:cNvSpPr>
            <a:spLocks noChangeArrowheads="1"/>
          </p:cNvSpPr>
          <p:nvPr/>
        </p:nvSpPr>
        <p:spPr bwMode="auto">
          <a:xfrm>
            <a:off x="2201863" y="1673225"/>
            <a:ext cx="1943100" cy="88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800" b="1" dirty="0">
                <a:solidFill>
                  <a:srgbClr val="C09CC2"/>
                </a:solidFill>
              </a:rPr>
              <a:t>TOPIC HEADER ONE</a:t>
            </a:r>
            <a:endParaRPr lang="zh-CN" altLang="en-US" sz="800" dirty="0">
              <a:solidFill>
                <a:srgbClr val="C09CC2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en-US" sz="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2"/>
              </a:solidFill>
            </a:endParaRPr>
          </a:p>
        </p:txBody>
      </p:sp>
      <p:sp>
        <p:nvSpPr>
          <p:cNvPr id="46127" name="Line 47"/>
          <p:cNvSpPr>
            <a:spLocks noChangeShapeType="1"/>
          </p:cNvSpPr>
          <p:nvPr/>
        </p:nvSpPr>
        <p:spPr bwMode="auto">
          <a:xfrm>
            <a:off x="2214563" y="1909763"/>
            <a:ext cx="1871662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28" name="Rectangle 48"/>
          <p:cNvSpPr>
            <a:spLocks noChangeArrowheads="1"/>
          </p:cNvSpPr>
          <p:nvPr/>
        </p:nvSpPr>
        <p:spPr bwMode="auto">
          <a:xfrm>
            <a:off x="6570819" y="1922884"/>
            <a:ext cx="22383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1200" b="1" dirty="0" smtClean="0">
                <a:solidFill>
                  <a:srgbClr val="594D7B"/>
                </a:solidFill>
              </a:rPr>
              <a:t>显示用户信息</a:t>
            </a:r>
            <a:endParaRPr lang="zh-CN" altLang="en-US" sz="1200" dirty="0">
              <a:solidFill>
                <a:srgbClr val="594D7B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en-US" sz="800" dirty="0">
              <a:solidFill>
                <a:srgbClr val="F77872"/>
              </a:solidFill>
            </a:endParaRPr>
          </a:p>
        </p:txBody>
      </p:sp>
      <p:sp>
        <p:nvSpPr>
          <p:cNvPr id="46129" name="Line 49"/>
          <p:cNvSpPr>
            <a:spLocks noChangeShapeType="1"/>
          </p:cNvSpPr>
          <p:nvPr/>
        </p:nvSpPr>
        <p:spPr bwMode="auto">
          <a:xfrm>
            <a:off x="6550026" y="2197100"/>
            <a:ext cx="1871662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30" name="Rectangle 50"/>
          <p:cNvSpPr>
            <a:spLocks noChangeArrowheads="1"/>
          </p:cNvSpPr>
          <p:nvPr/>
        </p:nvSpPr>
        <p:spPr bwMode="auto">
          <a:xfrm>
            <a:off x="2201863" y="3328988"/>
            <a:ext cx="1943100" cy="88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800" b="1" dirty="0">
                <a:solidFill>
                  <a:srgbClr val="E54B81"/>
                </a:solidFill>
              </a:rPr>
              <a:t>TOPIC HEADER THREE</a:t>
            </a:r>
            <a:endParaRPr lang="zh-CN" altLang="en-US" sz="800" dirty="0">
              <a:solidFill>
                <a:srgbClr val="E54B8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en-US" sz="800" dirty="0">
              <a:solidFill>
                <a:srgbClr val="B59BC5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2"/>
              </a:solidFill>
            </a:endParaRPr>
          </a:p>
        </p:txBody>
      </p:sp>
      <p:sp>
        <p:nvSpPr>
          <p:cNvPr id="46131" name="Line 51"/>
          <p:cNvSpPr>
            <a:spLocks noChangeShapeType="1"/>
          </p:cNvSpPr>
          <p:nvPr/>
        </p:nvSpPr>
        <p:spPr bwMode="auto">
          <a:xfrm>
            <a:off x="2214563" y="3565525"/>
            <a:ext cx="1871662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32" name="Rectangle 52"/>
          <p:cNvSpPr>
            <a:spLocks noChangeArrowheads="1"/>
          </p:cNvSpPr>
          <p:nvPr/>
        </p:nvSpPr>
        <p:spPr bwMode="auto">
          <a:xfrm>
            <a:off x="6496772" y="3651076"/>
            <a:ext cx="1943100" cy="199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1200" b="1" dirty="0" smtClean="0">
                <a:solidFill>
                  <a:srgbClr val="9DD53E"/>
                </a:solidFill>
              </a:rPr>
              <a:t>格式化输出用户信息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6133" name="Line 53"/>
          <p:cNvSpPr>
            <a:spLocks noChangeShapeType="1"/>
          </p:cNvSpPr>
          <p:nvPr/>
        </p:nvSpPr>
        <p:spPr bwMode="auto">
          <a:xfrm>
            <a:off x="6478588" y="3871913"/>
            <a:ext cx="1871662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Text Box 42"/>
          <p:cNvSpPr txBox="1">
            <a:spLocks noChangeArrowheads="1"/>
          </p:cNvSpPr>
          <p:nvPr/>
        </p:nvSpPr>
        <p:spPr bwMode="auto">
          <a:xfrm>
            <a:off x="827584" y="321418"/>
            <a:ext cx="90281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400" b="1" dirty="0" smtClean="0">
                <a:solidFill>
                  <a:srgbClr val="E54B81"/>
                </a:solidFill>
              </a:rPr>
              <a:t>功能测试</a:t>
            </a:r>
            <a:endParaRPr lang="en-US" altLang="zh-CN" sz="1400" b="1" dirty="0">
              <a:solidFill>
                <a:srgbClr val="E54B81"/>
              </a:solidFill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282763" y="-9727"/>
            <a:ext cx="472138" cy="804782"/>
            <a:chOff x="1775252" y="2062276"/>
            <a:chExt cx="1045160" cy="1781528"/>
          </a:xfrm>
        </p:grpSpPr>
        <p:grpSp>
          <p:nvGrpSpPr>
            <p:cNvPr id="49" name="组合 48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51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E54B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50" name="直接连接符 49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1350362"/>
            <a:ext cx="5726989" cy="154285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64" b="9496"/>
          <a:stretch/>
        </p:blipFill>
        <p:spPr>
          <a:xfrm>
            <a:off x="496616" y="3036639"/>
            <a:ext cx="5806636" cy="1448072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576263" y="1565275"/>
            <a:ext cx="3694112" cy="109855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00" name="Freeform 20" descr="001e90bc453a118d6b4237"/>
          <p:cNvSpPr/>
          <p:nvPr/>
        </p:nvSpPr>
        <p:spPr bwMode="auto">
          <a:xfrm>
            <a:off x="576263" y="1565275"/>
            <a:ext cx="1522412" cy="1098550"/>
          </a:xfrm>
          <a:custGeom>
            <a:avLst/>
            <a:gdLst>
              <a:gd name="T0" fmla="*/ 898 w 959"/>
              <a:gd name="T1" fmla="*/ 284 h 692"/>
              <a:gd name="T2" fmla="*/ 898 w 959"/>
              <a:gd name="T3" fmla="*/ 0 h 692"/>
              <a:gd name="T4" fmla="*/ 0 w 959"/>
              <a:gd name="T5" fmla="*/ 0 h 692"/>
              <a:gd name="T6" fmla="*/ 0 w 959"/>
              <a:gd name="T7" fmla="*/ 692 h 692"/>
              <a:gd name="T8" fmla="*/ 898 w 959"/>
              <a:gd name="T9" fmla="*/ 692 h 692"/>
              <a:gd name="T10" fmla="*/ 898 w 959"/>
              <a:gd name="T11" fmla="*/ 407 h 692"/>
              <a:gd name="T12" fmla="*/ 959 w 959"/>
              <a:gd name="T13" fmla="*/ 346 h 692"/>
              <a:gd name="T14" fmla="*/ 898 w 959"/>
              <a:gd name="T15" fmla="*/ 284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9" h="692">
                <a:moveTo>
                  <a:pt x="898" y="284"/>
                </a:moveTo>
                <a:lnTo>
                  <a:pt x="898" y="0"/>
                </a:lnTo>
                <a:lnTo>
                  <a:pt x="0" y="0"/>
                </a:lnTo>
                <a:lnTo>
                  <a:pt x="0" y="692"/>
                </a:lnTo>
                <a:lnTo>
                  <a:pt x="898" y="692"/>
                </a:lnTo>
                <a:lnTo>
                  <a:pt x="898" y="407"/>
                </a:lnTo>
                <a:lnTo>
                  <a:pt x="959" y="346"/>
                </a:lnTo>
                <a:lnTo>
                  <a:pt x="898" y="284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 b="-39047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01" name="Freeform 21"/>
          <p:cNvSpPr/>
          <p:nvPr/>
        </p:nvSpPr>
        <p:spPr bwMode="auto">
          <a:xfrm>
            <a:off x="576263" y="1565275"/>
            <a:ext cx="631825" cy="631825"/>
          </a:xfrm>
          <a:custGeom>
            <a:avLst/>
            <a:gdLst>
              <a:gd name="T0" fmla="*/ 0 w 398"/>
              <a:gd name="T1" fmla="*/ 398 h 398"/>
              <a:gd name="T2" fmla="*/ 0 w 398"/>
              <a:gd name="T3" fmla="*/ 0 h 398"/>
              <a:gd name="T4" fmla="*/ 398 w 398"/>
              <a:gd name="T5" fmla="*/ 0 h 398"/>
              <a:gd name="T6" fmla="*/ 0 w 398"/>
              <a:gd name="T7" fmla="*/ 398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8" h="398">
                <a:moveTo>
                  <a:pt x="0" y="398"/>
                </a:moveTo>
                <a:lnTo>
                  <a:pt x="0" y="0"/>
                </a:lnTo>
                <a:lnTo>
                  <a:pt x="398" y="0"/>
                </a:lnTo>
                <a:lnTo>
                  <a:pt x="0" y="398"/>
                </a:lnTo>
                <a:close/>
              </a:path>
            </a:pathLst>
          </a:custGeom>
          <a:solidFill>
            <a:srgbClr val="C09CC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102" name="Rectangle 22"/>
          <p:cNvSpPr>
            <a:spLocks noChangeArrowheads="1"/>
          </p:cNvSpPr>
          <p:nvPr/>
        </p:nvSpPr>
        <p:spPr bwMode="auto">
          <a:xfrm>
            <a:off x="4875213" y="1565275"/>
            <a:ext cx="3694112" cy="109855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03" name="Freeform 23" descr="160621-20121008052951-1"/>
          <p:cNvSpPr/>
          <p:nvPr/>
        </p:nvSpPr>
        <p:spPr bwMode="auto">
          <a:xfrm>
            <a:off x="4875213" y="1565275"/>
            <a:ext cx="1522412" cy="1098550"/>
          </a:xfrm>
          <a:custGeom>
            <a:avLst/>
            <a:gdLst>
              <a:gd name="T0" fmla="*/ 898 w 959"/>
              <a:gd name="T1" fmla="*/ 284 h 692"/>
              <a:gd name="T2" fmla="*/ 898 w 959"/>
              <a:gd name="T3" fmla="*/ 0 h 692"/>
              <a:gd name="T4" fmla="*/ 0 w 959"/>
              <a:gd name="T5" fmla="*/ 0 h 692"/>
              <a:gd name="T6" fmla="*/ 0 w 959"/>
              <a:gd name="T7" fmla="*/ 692 h 692"/>
              <a:gd name="T8" fmla="*/ 898 w 959"/>
              <a:gd name="T9" fmla="*/ 692 h 692"/>
              <a:gd name="T10" fmla="*/ 898 w 959"/>
              <a:gd name="T11" fmla="*/ 407 h 692"/>
              <a:gd name="T12" fmla="*/ 959 w 959"/>
              <a:gd name="T13" fmla="*/ 346 h 692"/>
              <a:gd name="T14" fmla="*/ 898 w 959"/>
              <a:gd name="T15" fmla="*/ 284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9" h="692">
                <a:moveTo>
                  <a:pt x="898" y="284"/>
                </a:moveTo>
                <a:lnTo>
                  <a:pt x="898" y="0"/>
                </a:lnTo>
                <a:lnTo>
                  <a:pt x="0" y="0"/>
                </a:lnTo>
                <a:lnTo>
                  <a:pt x="0" y="692"/>
                </a:lnTo>
                <a:lnTo>
                  <a:pt x="898" y="692"/>
                </a:lnTo>
                <a:lnTo>
                  <a:pt x="898" y="407"/>
                </a:lnTo>
                <a:lnTo>
                  <a:pt x="959" y="346"/>
                </a:lnTo>
                <a:lnTo>
                  <a:pt x="898" y="284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 b="-37891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04" name="Freeform 24"/>
          <p:cNvSpPr/>
          <p:nvPr/>
        </p:nvSpPr>
        <p:spPr bwMode="auto">
          <a:xfrm>
            <a:off x="4875213" y="1565275"/>
            <a:ext cx="631825" cy="631825"/>
          </a:xfrm>
          <a:custGeom>
            <a:avLst/>
            <a:gdLst>
              <a:gd name="T0" fmla="*/ 0 w 398"/>
              <a:gd name="T1" fmla="*/ 398 h 398"/>
              <a:gd name="T2" fmla="*/ 0 w 398"/>
              <a:gd name="T3" fmla="*/ 0 h 398"/>
              <a:gd name="T4" fmla="*/ 398 w 398"/>
              <a:gd name="T5" fmla="*/ 0 h 398"/>
              <a:gd name="T6" fmla="*/ 0 w 398"/>
              <a:gd name="T7" fmla="*/ 398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8" h="398">
                <a:moveTo>
                  <a:pt x="0" y="398"/>
                </a:moveTo>
                <a:lnTo>
                  <a:pt x="0" y="0"/>
                </a:lnTo>
                <a:lnTo>
                  <a:pt x="398" y="0"/>
                </a:lnTo>
                <a:lnTo>
                  <a:pt x="0" y="398"/>
                </a:lnTo>
                <a:close/>
              </a:path>
            </a:pathLst>
          </a:custGeom>
          <a:solidFill>
            <a:srgbClr val="594D7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105" name="Rectangle 25"/>
          <p:cNvSpPr>
            <a:spLocks noChangeArrowheads="1"/>
          </p:cNvSpPr>
          <p:nvPr/>
        </p:nvSpPr>
        <p:spPr bwMode="auto">
          <a:xfrm>
            <a:off x="576263" y="3219450"/>
            <a:ext cx="3694112" cy="109855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06" name="Freeform 26" descr="160621-20121008053042-5"/>
          <p:cNvSpPr/>
          <p:nvPr/>
        </p:nvSpPr>
        <p:spPr bwMode="auto">
          <a:xfrm>
            <a:off x="576263" y="3219450"/>
            <a:ext cx="1522412" cy="1098550"/>
          </a:xfrm>
          <a:custGeom>
            <a:avLst/>
            <a:gdLst>
              <a:gd name="T0" fmla="*/ 898 w 959"/>
              <a:gd name="T1" fmla="*/ 283 h 692"/>
              <a:gd name="T2" fmla="*/ 898 w 959"/>
              <a:gd name="T3" fmla="*/ 0 h 692"/>
              <a:gd name="T4" fmla="*/ 0 w 959"/>
              <a:gd name="T5" fmla="*/ 0 h 692"/>
              <a:gd name="T6" fmla="*/ 0 w 959"/>
              <a:gd name="T7" fmla="*/ 692 h 692"/>
              <a:gd name="T8" fmla="*/ 898 w 959"/>
              <a:gd name="T9" fmla="*/ 692 h 692"/>
              <a:gd name="T10" fmla="*/ 898 w 959"/>
              <a:gd name="T11" fmla="*/ 407 h 692"/>
              <a:gd name="T12" fmla="*/ 959 w 959"/>
              <a:gd name="T13" fmla="*/ 346 h 692"/>
              <a:gd name="T14" fmla="*/ 898 w 959"/>
              <a:gd name="T15" fmla="*/ 283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9" h="692">
                <a:moveTo>
                  <a:pt x="898" y="283"/>
                </a:moveTo>
                <a:lnTo>
                  <a:pt x="898" y="0"/>
                </a:lnTo>
                <a:lnTo>
                  <a:pt x="0" y="0"/>
                </a:lnTo>
                <a:lnTo>
                  <a:pt x="0" y="692"/>
                </a:lnTo>
                <a:lnTo>
                  <a:pt x="898" y="692"/>
                </a:lnTo>
                <a:lnTo>
                  <a:pt x="898" y="407"/>
                </a:lnTo>
                <a:lnTo>
                  <a:pt x="959" y="346"/>
                </a:lnTo>
                <a:lnTo>
                  <a:pt x="898" y="283"/>
                </a:lnTo>
                <a:close/>
              </a:path>
            </a:pathLst>
          </a:custGeom>
          <a:blipFill dpi="0" rotWithShape="1">
            <a:blip r:embed="rId4"/>
            <a:srcRect/>
            <a:stretch>
              <a:fillRect b="-37429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07" name="Freeform 27"/>
          <p:cNvSpPr/>
          <p:nvPr/>
        </p:nvSpPr>
        <p:spPr bwMode="auto">
          <a:xfrm>
            <a:off x="576263" y="3219450"/>
            <a:ext cx="631825" cy="630238"/>
          </a:xfrm>
          <a:custGeom>
            <a:avLst/>
            <a:gdLst>
              <a:gd name="T0" fmla="*/ 0 w 398"/>
              <a:gd name="T1" fmla="*/ 397 h 397"/>
              <a:gd name="T2" fmla="*/ 0 w 398"/>
              <a:gd name="T3" fmla="*/ 0 h 397"/>
              <a:gd name="T4" fmla="*/ 398 w 398"/>
              <a:gd name="T5" fmla="*/ 0 h 397"/>
              <a:gd name="T6" fmla="*/ 0 w 398"/>
              <a:gd name="T7" fmla="*/ 397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8" h="397">
                <a:moveTo>
                  <a:pt x="0" y="397"/>
                </a:moveTo>
                <a:lnTo>
                  <a:pt x="0" y="0"/>
                </a:lnTo>
                <a:lnTo>
                  <a:pt x="398" y="0"/>
                </a:lnTo>
                <a:lnTo>
                  <a:pt x="0" y="397"/>
                </a:lnTo>
                <a:close/>
              </a:path>
            </a:pathLst>
          </a:custGeom>
          <a:solidFill>
            <a:srgbClr val="E54B8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108" name="Rectangle 28"/>
          <p:cNvSpPr>
            <a:spLocks noChangeArrowheads="1"/>
          </p:cNvSpPr>
          <p:nvPr/>
        </p:nvSpPr>
        <p:spPr bwMode="auto">
          <a:xfrm>
            <a:off x="4875213" y="3219450"/>
            <a:ext cx="3694112" cy="109855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09" name="Freeform 29" descr="160621-20121008053110-8"/>
          <p:cNvSpPr/>
          <p:nvPr/>
        </p:nvSpPr>
        <p:spPr bwMode="auto">
          <a:xfrm>
            <a:off x="4875213" y="3219450"/>
            <a:ext cx="1522412" cy="1098550"/>
          </a:xfrm>
          <a:custGeom>
            <a:avLst/>
            <a:gdLst>
              <a:gd name="T0" fmla="*/ 898 w 959"/>
              <a:gd name="T1" fmla="*/ 283 h 692"/>
              <a:gd name="T2" fmla="*/ 898 w 959"/>
              <a:gd name="T3" fmla="*/ 0 h 692"/>
              <a:gd name="T4" fmla="*/ 0 w 959"/>
              <a:gd name="T5" fmla="*/ 0 h 692"/>
              <a:gd name="T6" fmla="*/ 0 w 959"/>
              <a:gd name="T7" fmla="*/ 692 h 692"/>
              <a:gd name="T8" fmla="*/ 898 w 959"/>
              <a:gd name="T9" fmla="*/ 692 h 692"/>
              <a:gd name="T10" fmla="*/ 898 w 959"/>
              <a:gd name="T11" fmla="*/ 407 h 692"/>
              <a:gd name="T12" fmla="*/ 959 w 959"/>
              <a:gd name="T13" fmla="*/ 346 h 692"/>
              <a:gd name="T14" fmla="*/ 898 w 959"/>
              <a:gd name="T15" fmla="*/ 283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9" h="692">
                <a:moveTo>
                  <a:pt x="898" y="283"/>
                </a:moveTo>
                <a:lnTo>
                  <a:pt x="898" y="0"/>
                </a:lnTo>
                <a:lnTo>
                  <a:pt x="0" y="0"/>
                </a:lnTo>
                <a:lnTo>
                  <a:pt x="0" y="692"/>
                </a:lnTo>
                <a:lnTo>
                  <a:pt x="898" y="692"/>
                </a:lnTo>
                <a:lnTo>
                  <a:pt x="898" y="407"/>
                </a:lnTo>
                <a:lnTo>
                  <a:pt x="959" y="346"/>
                </a:lnTo>
                <a:lnTo>
                  <a:pt x="898" y="283"/>
                </a:lnTo>
                <a:close/>
              </a:path>
            </a:pathLst>
          </a:custGeom>
          <a:blipFill dpi="0" rotWithShape="1">
            <a:blip r:embed="rId5"/>
            <a:srcRect/>
            <a:stretch>
              <a:fillRect b="-38353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10" name="Freeform 30"/>
          <p:cNvSpPr/>
          <p:nvPr/>
        </p:nvSpPr>
        <p:spPr bwMode="auto">
          <a:xfrm>
            <a:off x="4875213" y="3219450"/>
            <a:ext cx="631825" cy="630238"/>
          </a:xfrm>
          <a:custGeom>
            <a:avLst/>
            <a:gdLst>
              <a:gd name="T0" fmla="*/ 0 w 398"/>
              <a:gd name="T1" fmla="*/ 397 h 397"/>
              <a:gd name="T2" fmla="*/ 0 w 398"/>
              <a:gd name="T3" fmla="*/ 0 h 397"/>
              <a:gd name="T4" fmla="*/ 398 w 398"/>
              <a:gd name="T5" fmla="*/ 0 h 397"/>
              <a:gd name="T6" fmla="*/ 0 w 398"/>
              <a:gd name="T7" fmla="*/ 397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8" h="397">
                <a:moveTo>
                  <a:pt x="0" y="397"/>
                </a:moveTo>
                <a:lnTo>
                  <a:pt x="0" y="0"/>
                </a:lnTo>
                <a:lnTo>
                  <a:pt x="398" y="0"/>
                </a:lnTo>
                <a:lnTo>
                  <a:pt x="0" y="397"/>
                </a:lnTo>
                <a:close/>
              </a:path>
            </a:pathLst>
          </a:custGeom>
          <a:solidFill>
            <a:srgbClr val="9DD53E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111" name="Line 31"/>
          <p:cNvSpPr>
            <a:spLocks noChangeShapeType="1"/>
          </p:cNvSpPr>
          <p:nvPr/>
        </p:nvSpPr>
        <p:spPr bwMode="auto">
          <a:xfrm>
            <a:off x="576263" y="2947988"/>
            <a:ext cx="7967662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6113" name="Group 33"/>
          <p:cNvGrpSpPr/>
          <p:nvPr/>
        </p:nvGrpSpPr>
        <p:grpSpPr bwMode="auto">
          <a:xfrm>
            <a:off x="4979988" y="3311525"/>
            <a:ext cx="171450" cy="222250"/>
            <a:chOff x="0" y="0"/>
            <a:chExt cx="108" cy="140"/>
          </a:xfrm>
        </p:grpSpPr>
        <p:sp>
          <p:nvSpPr>
            <p:cNvPr id="46114" name="Freeform 34"/>
            <p:cNvSpPr/>
            <p:nvPr/>
          </p:nvSpPr>
          <p:spPr bwMode="auto">
            <a:xfrm>
              <a:off x="0" y="0"/>
              <a:ext cx="108" cy="140"/>
            </a:xfrm>
            <a:custGeom>
              <a:avLst/>
              <a:gdLst>
                <a:gd name="T0" fmla="*/ 16 w 73"/>
                <a:gd name="T1" fmla="*/ 86 h 94"/>
                <a:gd name="T2" fmla="*/ 8 w 73"/>
                <a:gd name="T3" fmla="*/ 86 h 94"/>
                <a:gd name="T4" fmla="*/ 8 w 73"/>
                <a:gd name="T5" fmla="*/ 8 h 94"/>
                <a:gd name="T6" fmla="*/ 69 w 73"/>
                <a:gd name="T7" fmla="*/ 8 h 94"/>
                <a:gd name="T8" fmla="*/ 73 w 73"/>
                <a:gd name="T9" fmla="*/ 4 h 94"/>
                <a:gd name="T10" fmla="*/ 69 w 73"/>
                <a:gd name="T11" fmla="*/ 0 h 94"/>
                <a:gd name="T12" fmla="*/ 4 w 73"/>
                <a:gd name="T13" fmla="*/ 0 h 94"/>
                <a:gd name="T14" fmla="*/ 0 w 73"/>
                <a:gd name="T15" fmla="*/ 4 h 94"/>
                <a:gd name="T16" fmla="*/ 0 w 73"/>
                <a:gd name="T17" fmla="*/ 90 h 94"/>
                <a:gd name="T18" fmla="*/ 4 w 73"/>
                <a:gd name="T19" fmla="*/ 94 h 94"/>
                <a:gd name="T20" fmla="*/ 16 w 73"/>
                <a:gd name="T21" fmla="*/ 94 h 94"/>
                <a:gd name="T22" fmla="*/ 20 w 73"/>
                <a:gd name="T23" fmla="*/ 90 h 94"/>
                <a:gd name="T24" fmla="*/ 16 w 73"/>
                <a:gd name="T25" fmla="*/ 8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" h="94">
                  <a:moveTo>
                    <a:pt x="16" y="86"/>
                  </a:moveTo>
                  <a:cubicBezTo>
                    <a:pt x="8" y="86"/>
                    <a:pt x="8" y="86"/>
                    <a:pt x="8" y="8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71" y="8"/>
                    <a:pt x="73" y="6"/>
                    <a:pt x="73" y="4"/>
                  </a:cubicBezTo>
                  <a:cubicBezTo>
                    <a:pt x="73" y="1"/>
                    <a:pt x="71" y="0"/>
                    <a:pt x="6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2"/>
                    <a:pt x="2" y="94"/>
                    <a:pt x="4" y="94"/>
                  </a:cubicBezTo>
                  <a:cubicBezTo>
                    <a:pt x="16" y="94"/>
                    <a:pt x="16" y="94"/>
                    <a:pt x="16" y="94"/>
                  </a:cubicBezTo>
                  <a:cubicBezTo>
                    <a:pt x="18" y="94"/>
                    <a:pt x="20" y="92"/>
                    <a:pt x="20" y="90"/>
                  </a:cubicBezTo>
                  <a:cubicBezTo>
                    <a:pt x="20" y="88"/>
                    <a:pt x="18" y="86"/>
                    <a:pt x="16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5" name="Freeform 35"/>
            <p:cNvSpPr/>
            <p:nvPr/>
          </p:nvSpPr>
          <p:spPr bwMode="auto">
            <a:xfrm>
              <a:off x="68" y="82"/>
              <a:ext cx="40" cy="58"/>
            </a:xfrm>
            <a:custGeom>
              <a:avLst/>
              <a:gdLst>
                <a:gd name="T0" fmla="*/ 23 w 27"/>
                <a:gd name="T1" fmla="*/ 0 h 39"/>
                <a:gd name="T2" fmla="*/ 19 w 27"/>
                <a:gd name="T3" fmla="*/ 4 h 39"/>
                <a:gd name="T4" fmla="*/ 19 w 27"/>
                <a:gd name="T5" fmla="*/ 31 h 39"/>
                <a:gd name="T6" fmla="*/ 4 w 27"/>
                <a:gd name="T7" fmla="*/ 31 h 39"/>
                <a:gd name="T8" fmla="*/ 0 w 27"/>
                <a:gd name="T9" fmla="*/ 35 h 39"/>
                <a:gd name="T10" fmla="*/ 4 w 27"/>
                <a:gd name="T11" fmla="*/ 39 h 39"/>
                <a:gd name="T12" fmla="*/ 23 w 27"/>
                <a:gd name="T13" fmla="*/ 39 h 39"/>
                <a:gd name="T14" fmla="*/ 26 w 27"/>
                <a:gd name="T15" fmla="*/ 38 h 39"/>
                <a:gd name="T16" fmla="*/ 27 w 27"/>
                <a:gd name="T17" fmla="*/ 35 h 39"/>
                <a:gd name="T18" fmla="*/ 27 w 27"/>
                <a:gd name="T19" fmla="*/ 4 h 39"/>
                <a:gd name="T20" fmla="*/ 23 w 27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39">
                  <a:moveTo>
                    <a:pt x="23" y="0"/>
                  </a:moveTo>
                  <a:cubicBezTo>
                    <a:pt x="21" y="0"/>
                    <a:pt x="19" y="2"/>
                    <a:pt x="19" y="4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2" y="31"/>
                    <a:pt x="0" y="33"/>
                    <a:pt x="0" y="35"/>
                  </a:cubicBezTo>
                  <a:cubicBezTo>
                    <a:pt x="0" y="37"/>
                    <a:pt x="2" y="39"/>
                    <a:pt x="4" y="39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4" y="39"/>
                    <a:pt x="25" y="39"/>
                    <a:pt x="26" y="38"/>
                  </a:cubicBezTo>
                  <a:cubicBezTo>
                    <a:pt x="27" y="37"/>
                    <a:pt x="27" y="36"/>
                    <a:pt x="27" y="35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5" y="0"/>
                    <a:pt x="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6" name="Freeform 36"/>
            <p:cNvSpPr>
              <a:spLocks noEditPoints="1"/>
            </p:cNvSpPr>
            <p:nvPr/>
          </p:nvSpPr>
          <p:spPr bwMode="auto">
            <a:xfrm>
              <a:off x="38" y="29"/>
              <a:ext cx="69" cy="99"/>
            </a:xfrm>
            <a:custGeom>
              <a:avLst/>
              <a:gdLst>
                <a:gd name="T0" fmla="*/ 40 w 46"/>
                <a:gd name="T1" fmla="*/ 1 h 67"/>
                <a:gd name="T2" fmla="*/ 35 w 46"/>
                <a:gd name="T3" fmla="*/ 0 h 67"/>
                <a:gd name="T4" fmla="*/ 27 w 46"/>
                <a:gd name="T5" fmla="*/ 5 h 67"/>
                <a:gd name="T6" fmla="*/ 0 w 46"/>
                <a:gd name="T7" fmla="*/ 50 h 67"/>
                <a:gd name="T8" fmla="*/ 0 w 46"/>
                <a:gd name="T9" fmla="*/ 53 h 67"/>
                <a:gd name="T10" fmla="*/ 0 w 46"/>
                <a:gd name="T11" fmla="*/ 63 h 67"/>
                <a:gd name="T12" fmla="*/ 2 w 46"/>
                <a:gd name="T13" fmla="*/ 66 h 67"/>
                <a:gd name="T14" fmla="*/ 4 w 46"/>
                <a:gd name="T15" fmla="*/ 67 h 67"/>
                <a:gd name="T16" fmla="*/ 6 w 46"/>
                <a:gd name="T17" fmla="*/ 66 h 67"/>
                <a:gd name="T18" fmla="*/ 15 w 46"/>
                <a:gd name="T19" fmla="*/ 61 h 67"/>
                <a:gd name="T20" fmla="*/ 17 w 46"/>
                <a:gd name="T21" fmla="*/ 60 h 67"/>
                <a:gd name="T22" fmla="*/ 43 w 46"/>
                <a:gd name="T23" fmla="*/ 15 h 67"/>
                <a:gd name="T24" fmla="*/ 40 w 46"/>
                <a:gd name="T25" fmla="*/ 1 h 67"/>
                <a:gd name="T26" fmla="*/ 36 w 46"/>
                <a:gd name="T27" fmla="*/ 10 h 67"/>
                <a:gd name="T28" fmla="*/ 11 w 46"/>
                <a:gd name="T29" fmla="*/ 55 h 67"/>
                <a:gd name="T30" fmla="*/ 8 w 46"/>
                <a:gd name="T31" fmla="*/ 56 h 67"/>
                <a:gd name="T32" fmla="*/ 8 w 46"/>
                <a:gd name="T33" fmla="*/ 53 h 67"/>
                <a:gd name="T34" fmla="*/ 34 w 46"/>
                <a:gd name="T35" fmla="*/ 9 h 67"/>
                <a:gd name="T36" fmla="*/ 36 w 46"/>
                <a:gd name="T37" fmla="*/ 8 h 67"/>
                <a:gd name="T38" fmla="*/ 36 w 46"/>
                <a:gd name="T39" fmla="*/ 1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" h="67">
                  <a:moveTo>
                    <a:pt x="40" y="1"/>
                  </a:moveTo>
                  <a:cubicBezTo>
                    <a:pt x="38" y="1"/>
                    <a:pt x="37" y="0"/>
                    <a:pt x="35" y="0"/>
                  </a:cubicBezTo>
                  <a:cubicBezTo>
                    <a:pt x="32" y="0"/>
                    <a:pt x="28" y="2"/>
                    <a:pt x="27" y="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1"/>
                    <a:pt x="0" y="52"/>
                    <a:pt x="0" y="5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4"/>
                    <a:pt x="1" y="66"/>
                    <a:pt x="2" y="66"/>
                  </a:cubicBezTo>
                  <a:cubicBezTo>
                    <a:pt x="3" y="67"/>
                    <a:pt x="4" y="67"/>
                    <a:pt x="4" y="67"/>
                  </a:cubicBezTo>
                  <a:cubicBezTo>
                    <a:pt x="5" y="67"/>
                    <a:pt x="6" y="67"/>
                    <a:pt x="6" y="66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6" y="61"/>
                    <a:pt x="17" y="61"/>
                    <a:pt x="17" y="60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6" y="10"/>
                    <a:pt x="44" y="4"/>
                    <a:pt x="40" y="1"/>
                  </a:cubicBezTo>
                  <a:close/>
                  <a:moveTo>
                    <a:pt x="36" y="10"/>
                  </a:moveTo>
                  <a:cubicBezTo>
                    <a:pt x="11" y="55"/>
                    <a:pt x="11" y="55"/>
                    <a:pt x="11" y="55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8"/>
                    <a:pt x="35" y="8"/>
                    <a:pt x="36" y="8"/>
                  </a:cubicBezTo>
                  <a:cubicBezTo>
                    <a:pt x="36" y="9"/>
                    <a:pt x="37" y="10"/>
                    <a:pt x="36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7" name="Freeform 37"/>
            <p:cNvSpPr/>
            <p:nvPr/>
          </p:nvSpPr>
          <p:spPr bwMode="auto">
            <a:xfrm>
              <a:off x="19" y="39"/>
              <a:ext cx="43" cy="13"/>
            </a:xfrm>
            <a:custGeom>
              <a:avLst/>
              <a:gdLst>
                <a:gd name="T0" fmla="*/ 29 w 29"/>
                <a:gd name="T1" fmla="*/ 4 h 9"/>
                <a:gd name="T2" fmla="*/ 25 w 29"/>
                <a:gd name="T3" fmla="*/ 0 h 9"/>
                <a:gd name="T4" fmla="*/ 4 w 29"/>
                <a:gd name="T5" fmla="*/ 0 h 9"/>
                <a:gd name="T6" fmla="*/ 0 w 29"/>
                <a:gd name="T7" fmla="*/ 4 h 9"/>
                <a:gd name="T8" fmla="*/ 4 w 29"/>
                <a:gd name="T9" fmla="*/ 9 h 9"/>
                <a:gd name="T10" fmla="*/ 25 w 29"/>
                <a:gd name="T11" fmla="*/ 9 h 9"/>
                <a:gd name="T12" fmla="*/ 29 w 29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9">
                  <a:moveTo>
                    <a:pt x="29" y="4"/>
                  </a:moveTo>
                  <a:cubicBezTo>
                    <a:pt x="29" y="2"/>
                    <a:pt x="27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7" y="9"/>
                    <a:pt x="29" y="7"/>
                    <a:pt x="29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8" name="Freeform 38"/>
            <p:cNvSpPr/>
            <p:nvPr/>
          </p:nvSpPr>
          <p:spPr bwMode="auto">
            <a:xfrm>
              <a:off x="19" y="63"/>
              <a:ext cx="28" cy="12"/>
            </a:xfrm>
            <a:custGeom>
              <a:avLst/>
              <a:gdLst>
                <a:gd name="T0" fmla="*/ 4 w 19"/>
                <a:gd name="T1" fmla="*/ 0 h 8"/>
                <a:gd name="T2" fmla="*/ 0 w 19"/>
                <a:gd name="T3" fmla="*/ 4 h 8"/>
                <a:gd name="T4" fmla="*/ 4 w 19"/>
                <a:gd name="T5" fmla="*/ 8 h 8"/>
                <a:gd name="T6" fmla="*/ 15 w 19"/>
                <a:gd name="T7" fmla="*/ 8 h 8"/>
                <a:gd name="T8" fmla="*/ 19 w 19"/>
                <a:gd name="T9" fmla="*/ 4 h 8"/>
                <a:gd name="T10" fmla="*/ 15 w 19"/>
                <a:gd name="T11" fmla="*/ 0 h 8"/>
                <a:gd name="T12" fmla="*/ 4 w 1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8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8"/>
                    <a:pt x="4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7" y="8"/>
                    <a:pt x="19" y="7"/>
                    <a:pt x="19" y="4"/>
                  </a:cubicBezTo>
                  <a:cubicBezTo>
                    <a:pt x="19" y="2"/>
                    <a:pt x="17" y="0"/>
                    <a:pt x="15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6119" name="Group 39"/>
          <p:cNvGrpSpPr/>
          <p:nvPr/>
        </p:nvGrpSpPr>
        <p:grpSpPr bwMode="auto">
          <a:xfrm>
            <a:off x="668338" y="3309938"/>
            <a:ext cx="223837" cy="223837"/>
            <a:chOff x="0" y="0"/>
            <a:chExt cx="141" cy="141"/>
          </a:xfrm>
        </p:grpSpPr>
        <p:sp>
          <p:nvSpPr>
            <p:cNvPr id="46120" name="Freeform 40"/>
            <p:cNvSpPr>
              <a:spLocks noEditPoints="1"/>
            </p:cNvSpPr>
            <p:nvPr/>
          </p:nvSpPr>
          <p:spPr bwMode="auto">
            <a:xfrm>
              <a:off x="0" y="0"/>
              <a:ext cx="141" cy="141"/>
            </a:xfrm>
            <a:custGeom>
              <a:avLst/>
              <a:gdLst>
                <a:gd name="T0" fmla="*/ 91 w 95"/>
                <a:gd name="T1" fmla="*/ 37 h 95"/>
                <a:gd name="T2" fmla="*/ 82 w 95"/>
                <a:gd name="T3" fmla="*/ 31 h 95"/>
                <a:gd name="T4" fmla="*/ 85 w 95"/>
                <a:gd name="T5" fmla="*/ 20 h 95"/>
                <a:gd name="T6" fmla="*/ 71 w 95"/>
                <a:gd name="T7" fmla="*/ 9 h 95"/>
                <a:gd name="T8" fmla="*/ 60 w 95"/>
                <a:gd name="T9" fmla="*/ 11 h 95"/>
                <a:gd name="T10" fmla="*/ 55 w 95"/>
                <a:gd name="T11" fmla="*/ 1 h 95"/>
                <a:gd name="T12" fmla="*/ 37 w 95"/>
                <a:gd name="T13" fmla="*/ 4 h 95"/>
                <a:gd name="T14" fmla="*/ 31 w 95"/>
                <a:gd name="T15" fmla="*/ 13 h 95"/>
                <a:gd name="T16" fmla="*/ 20 w 95"/>
                <a:gd name="T17" fmla="*/ 10 h 95"/>
                <a:gd name="T18" fmla="*/ 9 w 95"/>
                <a:gd name="T19" fmla="*/ 24 h 95"/>
                <a:gd name="T20" fmla="*/ 11 w 95"/>
                <a:gd name="T21" fmla="*/ 35 h 95"/>
                <a:gd name="T22" fmla="*/ 1 w 95"/>
                <a:gd name="T23" fmla="*/ 41 h 95"/>
                <a:gd name="T24" fmla="*/ 1 w 95"/>
                <a:gd name="T25" fmla="*/ 55 h 95"/>
                <a:gd name="T26" fmla="*/ 11 w 95"/>
                <a:gd name="T27" fmla="*/ 61 h 95"/>
                <a:gd name="T28" fmla="*/ 9 w 95"/>
                <a:gd name="T29" fmla="*/ 72 h 95"/>
                <a:gd name="T30" fmla="*/ 20 w 95"/>
                <a:gd name="T31" fmla="*/ 86 h 95"/>
                <a:gd name="T32" fmla="*/ 31 w 95"/>
                <a:gd name="T33" fmla="*/ 83 h 95"/>
                <a:gd name="T34" fmla="*/ 37 w 95"/>
                <a:gd name="T35" fmla="*/ 92 h 95"/>
                <a:gd name="T36" fmla="*/ 47 w 95"/>
                <a:gd name="T37" fmla="*/ 95 h 95"/>
                <a:gd name="T38" fmla="*/ 58 w 95"/>
                <a:gd name="T39" fmla="*/ 92 h 95"/>
                <a:gd name="T40" fmla="*/ 64 w 95"/>
                <a:gd name="T41" fmla="*/ 83 h 95"/>
                <a:gd name="T42" fmla="*/ 75 w 95"/>
                <a:gd name="T43" fmla="*/ 86 h 95"/>
                <a:gd name="T44" fmla="*/ 86 w 95"/>
                <a:gd name="T45" fmla="*/ 72 h 95"/>
                <a:gd name="T46" fmla="*/ 84 w 95"/>
                <a:gd name="T47" fmla="*/ 61 h 95"/>
                <a:gd name="T48" fmla="*/ 94 w 95"/>
                <a:gd name="T49" fmla="*/ 55 h 95"/>
                <a:gd name="T50" fmla="*/ 94 w 95"/>
                <a:gd name="T51" fmla="*/ 41 h 95"/>
                <a:gd name="T52" fmla="*/ 79 w 95"/>
                <a:gd name="T53" fmla="*/ 54 h 95"/>
                <a:gd name="T54" fmla="*/ 74 w 95"/>
                <a:gd name="T55" fmla="*/ 62 h 95"/>
                <a:gd name="T56" fmla="*/ 77 w 95"/>
                <a:gd name="T57" fmla="*/ 73 h 95"/>
                <a:gd name="T58" fmla="*/ 66 w 95"/>
                <a:gd name="T59" fmla="*/ 75 h 95"/>
                <a:gd name="T60" fmla="*/ 56 w 95"/>
                <a:gd name="T61" fmla="*/ 77 h 95"/>
                <a:gd name="T62" fmla="*/ 51 w 95"/>
                <a:gd name="T63" fmla="*/ 87 h 95"/>
                <a:gd name="T64" fmla="*/ 41 w 95"/>
                <a:gd name="T65" fmla="*/ 80 h 95"/>
                <a:gd name="T66" fmla="*/ 33 w 95"/>
                <a:gd name="T67" fmla="*/ 75 h 95"/>
                <a:gd name="T68" fmla="*/ 22 w 95"/>
                <a:gd name="T69" fmla="*/ 78 h 95"/>
                <a:gd name="T70" fmla="*/ 21 w 95"/>
                <a:gd name="T71" fmla="*/ 66 h 95"/>
                <a:gd name="T72" fmla="*/ 18 w 95"/>
                <a:gd name="T73" fmla="*/ 56 h 95"/>
                <a:gd name="T74" fmla="*/ 8 w 95"/>
                <a:gd name="T75" fmla="*/ 51 h 95"/>
                <a:gd name="T76" fmla="*/ 8 w 95"/>
                <a:gd name="T77" fmla="*/ 44 h 95"/>
                <a:gd name="T78" fmla="*/ 18 w 95"/>
                <a:gd name="T79" fmla="*/ 39 h 95"/>
                <a:gd name="T80" fmla="*/ 21 w 95"/>
                <a:gd name="T81" fmla="*/ 29 h 95"/>
                <a:gd name="T82" fmla="*/ 22 w 95"/>
                <a:gd name="T83" fmla="*/ 18 h 95"/>
                <a:gd name="T84" fmla="*/ 33 w 95"/>
                <a:gd name="T85" fmla="*/ 21 h 95"/>
                <a:gd name="T86" fmla="*/ 41 w 95"/>
                <a:gd name="T87" fmla="*/ 16 h 95"/>
                <a:gd name="T88" fmla="*/ 51 w 95"/>
                <a:gd name="T89" fmla="*/ 9 h 95"/>
                <a:gd name="T90" fmla="*/ 56 w 95"/>
                <a:gd name="T91" fmla="*/ 18 h 95"/>
                <a:gd name="T92" fmla="*/ 66 w 95"/>
                <a:gd name="T93" fmla="*/ 21 h 95"/>
                <a:gd name="T94" fmla="*/ 77 w 95"/>
                <a:gd name="T95" fmla="*/ 23 h 95"/>
                <a:gd name="T96" fmla="*/ 74 w 95"/>
                <a:gd name="T97" fmla="*/ 33 h 95"/>
                <a:gd name="T98" fmla="*/ 79 w 95"/>
                <a:gd name="T99" fmla="*/ 42 h 95"/>
                <a:gd name="T100" fmla="*/ 87 w 95"/>
                <a:gd name="T10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5" h="95">
                  <a:moveTo>
                    <a:pt x="94" y="41"/>
                  </a:moveTo>
                  <a:cubicBezTo>
                    <a:pt x="94" y="39"/>
                    <a:pt x="93" y="38"/>
                    <a:pt x="91" y="37"/>
                  </a:cubicBezTo>
                  <a:cubicBezTo>
                    <a:pt x="84" y="35"/>
                    <a:pt x="84" y="35"/>
                    <a:pt x="84" y="35"/>
                  </a:cubicBezTo>
                  <a:cubicBezTo>
                    <a:pt x="84" y="33"/>
                    <a:pt x="83" y="32"/>
                    <a:pt x="82" y="31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87" y="23"/>
                    <a:pt x="86" y="21"/>
                    <a:pt x="85" y="20"/>
                  </a:cubicBezTo>
                  <a:cubicBezTo>
                    <a:pt x="83" y="16"/>
                    <a:pt x="79" y="13"/>
                    <a:pt x="75" y="10"/>
                  </a:cubicBezTo>
                  <a:cubicBezTo>
                    <a:pt x="74" y="9"/>
                    <a:pt x="73" y="9"/>
                    <a:pt x="71" y="9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63" y="12"/>
                    <a:pt x="62" y="12"/>
                    <a:pt x="60" y="11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2"/>
                    <a:pt x="56" y="1"/>
                    <a:pt x="55" y="1"/>
                  </a:cubicBezTo>
                  <a:cubicBezTo>
                    <a:pt x="49" y="0"/>
                    <a:pt x="45" y="0"/>
                    <a:pt x="40" y="1"/>
                  </a:cubicBezTo>
                  <a:cubicBezTo>
                    <a:pt x="39" y="1"/>
                    <a:pt x="38" y="2"/>
                    <a:pt x="37" y="4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3" y="12"/>
                    <a:pt x="32" y="12"/>
                    <a:pt x="31" y="13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2" y="9"/>
                    <a:pt x="21" y="9"/>
                    <a:pt x="20" y="10"/>
                  </a:cubicBezTo>
                  <a:cubicBezTo>
                    <a:pt x="16" y="13"/>
                    <a:pt x="12" y="16"/>
                    <a:pt x="9" y="20"/>
                  </a:cubicBezTo>
                  <a:cubicBezTo>
                    <a:pt x="8" y="21"/>
                    <a:pt x="8" y="23"/>
                    <a:pt x="9" y="24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2"/>
                    <a:pt x="11" y="33"/>
                    <a:pt x="11" y="35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2" y="38"/>
                    <a:pt x="1" y="39"/>
                    <a:pt x="1" y="41"/>
                  </a:cubicBezTo>
                  <a:cubicBezTo>
                    <a:pt x="0" y="43"/>
                    <a:pt x="0" y="46"/>
                    <a:pt x="0" y="48"/>
                  </a:cubicBezTo>
                  <a:cubicBezTo>
                    <a:pt x="0" y="50"/>
                    <a:pt x="0" y="52"/>
                    <a:pt x="1" y="55"/>
                  </a:cubicBezTo>
                  <a:cubicBezTo>
                    <a:pt x="1" y="56"/>
                    <a:pt x="2" y="58"/>
                    <a:pt x="3" y="58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1" y="62"/>
                    <a:pt x="12" y="63"/>
                    <a:pt x="12" y="64"/>
                  </a:cubicBezTo>
                  <a:cubicBezTo>
                    <a:pt x="9" y="72"/>
                    <a:pt x="9" y="72"/>
                    <a:pt x="9" y="72"/>
                  </a:cubicBezTo>
                  <a:cubicBezTo>
                    <a:pt x="8" y="73"/>
                    <a:pt x="8" y="74"/>
                    <a:pt x="9" y="76"/>
                  </a:cubicBezTo>
                  <a:cubicBezTo>
                    <a:pt x="12" y="80"/>
                    <a:pt x="16" y="83"/>
                    <a:pt x="20" y="86"/>
                  </a:cubicBezTo>
                  <a:cubicBezTo>
                    <a:pt x="21" y="87"/>
                    <a:pt x="22" y="87"/>
                    <a:pt x="24" y="86"/>
                  </a:cubicBezTo>
                  <a:cubicBezTo>
                    <a:pt x="31" y="83"/>
                    <a:pt x="31" y="83"/>
                    <a:pt x="31" y="83"/>
                  </a:cubicBezTo>
                  <a:cubicBezTo>
                    <a:pt x="32" y="83"/>
                    <a:pt x="33" y="84"/>
                    <a:pt x="34" y="84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8" y="93"/>
                    <a:pt x="39" y="94"/>
                    <a:pt x="40" y="94"/>
                  </a:cubicBezTo>
                  <a:cubicBezTo>
                    <a:pt x="43" y="95"/>
                    <a:pt x="45" y="95"/>
                    <a:pt x="47" y="95"/>
                  </a:cubicBezTo>
                  <a:cubicBezTo>
                    <a:pt x="50" y="95"/>
                    <a:pt x="52" y="95"/>
                    <a:pt x="55" y="94"/>
                  </a:cubicBezTo>
                  <a:cubicBezTo>
                    <a:pt x="56" y="94"/>
                    <a:pt x="57" y="93"/>
                    <a:pt x="58" y="9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2" y="84"/>
                    <a:pt x="63" y="83"/>
                    <a:pt x="64" y="83"/>
                  </a:cubicBezTo>
                  <a:cubicBezTo>
                    <a:pt x="71" y="86"/>
                    <a:pt x="71" y="86"/>
                    <a:pt x="71" y="86"/>
                  </a:cubicBezTo>
                  <a:cubicBezTo>
                    <a:pt x="73" y="87"/>
                    <a:pt x="74" y="87"/>
                    <a:pt x="75" y="86"/>
                  </a:cubicBezTo>
                  <a:cubicBezTo>
                    <a:pt x="79" y="83"/>
                    <a:pt x="83" y="80"/>
                    <a:pt x="85" y="76"/>
                  </a:cubicBezTo>
                  <a:cubicBezTo>
                    <a:pt x="86" y="74"/>
                    <a:pt x="87" y="73"/>
                    <a:pt x="86" y="72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4" y="62"/>
                    <a:pt x="84" y="61"/>
                  </a:cubicBezTo>
                  <a:cubicBezTo>
                    <a:pt x="91" y="58"/>
                    <a:pt x="91" y="58"/>
                    <a:pt x="91" y="58"/>
                  </a:cubicBezTo>
                  <a:cubicBezTo>
                    <a:pt x="93" y="58"/>
                    <a:pt x="94" y="56"/>
                    <a:pt x="94" y="55"/>
                  </a:cubicBezTo>
                  <a:cubicBezTo>
                    <a:pt x="94" y="52"/>
                    <a:pt x="95" y="50"/>
                    <a:pt x="95" y="48"/>
                  </a:cubicBezTo>
                  <a:cubicBezTo>
                    <a:pt x="95" y="46"/>
                    <a:pt x="94" y="43"/>
                    <a:pt x="94" y="41"/>
                  </a:cubicBezTo>
                  <a:close/>
                  <a:moveTo>
                    <a:pt x="86" y="51"/>
                  </a:moveTo>
                  <a:cubicBezTo>
                    <a:pt x="79" y="54"/>
                    <a:pt x="79" y="54"/>
                    <a:pt x="79" y="54"/>
                  </a:cubicBezTo>
                  <a:cubicBezTo>
                    <a:pt x="78" y="54"/>
                    <a:pt x="77" y="55"/>
                    <a:pt x="77" y="56"/>
                  </a:cubicBezTo>
                  <a:cubicBezTo>
                    <a:pt x="76" y="59"/>
                    <a:pt x="75" y="61"/>
                    <a:pt x="74" y="62"/>
                  </a:cubicBezTo>
                  <a:cubicBezTo>
                    <a:pt x="74" y="64"/>
                    <a:pt x="74" y="65"/>
                    <a:pt x="74" y="66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6" y="75"/>
                    <a:pt x="74" y="76"/>
                    <a:pt x="72" y="78"/>
                  </a:cubicBezTo>
                  <a:cubicBezTo>
                    <a:pt x="66" y="75"/>
                    <a:pt x="66" y="75"/>
                    <a:pt x="66" y="75"/>
                  </a:cubicBezTo>
                  <a:cubicBezTo>
                    <a:pt x="65" y="74"/>
                    <a:pt x="63" y="74"/>
                    <a:pt x="62" y="75"/>
                  </a:cubicBezTo>
                  <a:cubicBezTo>
                    <a:pt x="60" y="76"/>
                    <a:pt x="58" y="77"/>
                    <a:pt x="56" y="77"/>
                  </a:cubicBezTo>
                  <a:cubicBezTo>
                    <a:pt x="55" y="78"/>
                    <a:pt x="54" y="78"/>
                    <a:pt x="53" y="80"/>
                  </a:cubicBezTo>
                  <a:cubicBezTo>
                    <a:pt x="51" y="87"/>
                    <a:pt x="51" y="87"/>
                    <a:pt x="51" y="87"/>
                  </a:cubicBezTo>
                  <a:cubicBezTo>
                    <a:pt x="48" y="87"/>
                    <a:pt x="46" y="87"/>
                    <a:pt x="44" y="87"/>
                  </a:cubicBezTo>
                  <a:cubicBezTo>
                    <a:pt x="41" y="80"/>
                    <a:pt x="41" y="80"/>
                    <a:pt x="41" y="80"/>
                  </a:cubicBezTo>
                  <a:cubicBezTo>
                    <a:pt x="41" y="79"/>
                    <a:pt x="40" y="78"/>
                    <a:pt x="39" y="77"/>
                  </a:cubicBezTo>
                  <a:cubicBezTo>
                    <a:pt x="37" y="77"/>
                    <a:pt x="35" y="76"/>
                    <a:pt x="33" y="75"/>
                  </a:cubicBezTo>
                  <a:cubicBezTo>
                    <a:pt x="32" y="74"/>
                    <a:pt x="30" y="74"/>
                    <a:pt x="29" y="75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1" y="76"/>
                    <a:pt x="19" y="75"/>
                    <a:pt x="17" y="73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21" y="65"/>
                    <a:pt x="21" y="64"/>
                    <a:pt x="20" y="62"/>
                  </a:cubicBezTo>
                  <a:cubicBezTo>
                    <a:pt x="19" y="61"/>
                    <a:pt x="19" y="59"/>
                    <a:pt x="18" y="56"/>
                  </a:cubicBezTo>
                  <a:cubicBezTo>
                    <a:pt x="18" y="55"/>
                    <a:pt x="17" y="54"/>
                    <a:pt x="15" y="54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0"/>
                    <a:pt x="8" y="49"/>
                    <a:pt x="8" y="48"/>
                  </a:cubicBezTo>
                  <a:cubicBezTo>
                    <a:pt x="8" y="47"/>
                    <a:pt x="8" y="45"/>
                    <a:pt x="8" y="44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7" y="41"/>
                    <a:pt x="18" y="40"/>
                    <a:pt x="18" y="39"/>
                  </a:cubicBezTo>
                  <a:cubicBezTo>
                    <a:pt x="19" y="37"/>
                    <a:pt x="19" y="35"/>
                    <a:pt x="20" y="33"/>
                  </a:cubicBezTo>
                  <a:cubicBezTo>
                    <a:pt x="21" y="32"/>
                    <a:pt x="21" y="31"/>
                    <a:pt x="21" y="29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9" y="21"/>
                    <a:pt x="21" y="19"/>
                    <a:pt x="22" y="18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30" y="21"/>
                    <a:pt x="32" y="21"/>
                    <a:pt x="33" y="21"/>
                  </a:cubicBezTo>
                  <a:cubicBezTo>
                    <a:pt x="35" y="20"/>
                    <a:pt x="37" y="19"/>
                    <a:pt x="39" y="18"/>
                  </a:cubicBezTo>
                  <a:cubicBezTo>
                    <a:pt x="40" y="18"/>
                    <a:pt x="41" y="17"/>
                    <a:pt x="41" y="16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6" y="9"/>
                    <a:pt x="48" y="9"/>
                    <a:pt x="51" y="9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4" y="17"/>
                    <a:pt x="55" y="18"/>
                    <a:pt x="56" y="18"/>
                  </a:cubicBezTo>
                  <a:cubicBezTo>
                    <a:pt x="58" y="19"/>
                    <a:pt x="60" y="20"/>
                    <a:pt x="62" y="21"/>
                  </a:cubicBezTo>
                  <a:cubicBezTo>
                    <a:pt x="63" y="21"/>
                    <a:pt x="65" y="21"/>
                    <a:pt x="66" y="21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4" y="19"/>
                    <a:pt x="76" y="21"/>
                    <a:pt x="77" y="23"/>
                  </a:cubicBezTo>
                  <a:cubicBezTo>
                    <a:pt x="74" y="29"/>
                    <a:pt x="74" y="29"/>
                    <a:pt x="74" y="29"/>
                  </a:cubicBezTo>
                  <a:cubicBezTo>
                    <a:pt x="74" y="31"/>
                    <a:pt x="74" y="32"/>
                    <a:pt x="74" y="33"/>
                  </a:cubicBezTo>
                  <a:cubicBezTo>
                    <a:pt x="75" y="35"/>
                    <a:pt x="76" y="37"/>
                    <a:pt x="77" y="39"/>
                  </a:cubicBezTo>
                  <a:cubicBezTo>
                    <a:pt x="77" y="40"/>
                    <a:pt x="78" y="41"/>
                    <a:pt x="79" y="42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5"/>
                    <a:pt x="87" y="47"/>
                    <a:pt x="87" y="48"/>
                  </a:cubicBezTo>
                  <a:cubicBezTo>
                    <a:pt x="87" y="49"/>
                    <a:pt x="87" y="50"/>
                    <a:pt x="86" y="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21" name="Freeform 41"/>
            <p:cNvSpPr>
              <a:spLocks noEditPoints="1"/>
            </p:cNvSpPr>
            <p:nvPr/>
          </p:nvSpPr>
          <p:spPr bwMode="auto">
            <a:xfrm>
              <a:off x="43" y="41"/>
              <a:ext cx="55" cy="57"/>
            </a:xfrm>
            <a:custGeom>
              <a:avLst/>
              <a:gdLst>
                <a:gd name="T0" fmla="*/ 18 w 37"/>
                <a:gd name="T1" fmla="*/ 0 h 38"/>
                <a:gd name="T2" fmla="*/ 0 w 37"/>
                <a:gd name="T3" fmla="*/ 19 h 38"/>
                <a:gd name="T4" fmla="*/ 18 w 37"/>
                <a:gd name="T5" fmla="*/ 38 h 38"/>
                <a:gd name="T6" fmla="*/ 37 w 37"/>
                <a:gd name="T7" fmla="*/ 19 h 38"/>
                <a:gd name="T8" fmla="*/ 18 w 37"/>
                <a:gd name="T9" fmla="*/ 0 h 38"/>
                <a:gd name="T10" fmla="*/ 18 w 37"/>
                <a:gd name="T11" fmla="*/ 29 h 38"/>
                <a:gd name="T12" fmla="*/ 8 w 37"/>
                <a:gd name="T13" fmla="*/ 19 h 38"/>
                <a:gd name="T14" fmla="*/ 18 w 37"/>
                <a:gd name="T15" fmla="*/ 8 h 38"/>
                <a:gd name="T16" fmla="*/ 29 w 37"/>
                <a:gd name="T17" fmla="*/ 19 h 38"/>
                <a:gd name="T18" fmla="*/ 18 w 37"/>
                <a:gd name="T19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38">
                  <a:moveTo>
                    <a:pt x="18" y="0"/>
                  </a:moveTo>
                  <a:cubicBezTo>
                    <a:pt x="8" y="0"/>
                    <a:pt x="0" y="8"/>
                    <a:pt x="0" y="19"/>
                  </a:cubicBezTo>
                  <a:cubicBezTo>
                    <a:pt x="0" y="29"/>
                    <a:pt x="8" y="38"/>
                    <a:pt x="18" y="38"/>
                  </a:cubicBezTo>
                  <a:cubicBezTo>
                    <a:pt x="29" y="38"/>
                    <a:pt x="37" y="29"/>
                    <a:pt x="37" y="19"/>
                  </a:cubicBezTo>
                  <a:cubicBezTo>
                    <a:pt x="37" y="8"/>
                    <a:pt x="29" y="0"/>
                    <a:pt x="18" y="0"/>
                  </a:cubicBezTo>
                  <a:close/>
                  <a:moveTo>
                    <a:pt x="18" y="29"/>
                  </a:moveTo>
                  <a:cubicBezTo>
                    <a:pt x="13" y="29"/>
                    <a:pt x="8" y="25"/>
                    <a:pt x="8" y="19"/>
                  </a:cubicBezTo>
                  <a:cubicBezTo>
                    <a:pt x="8" y="13"/>
                    <a:pt x="13" y="8"/>
                    <a:pt x="18" y="8"/>
                  </a:cubicBezTo>
                  <a:cubicBezTo>
                    <a:pt x="24" y="8"/>
                    <a:pt x="29" y="13"/>
                    <a:pt x="29" y="19"/>
                  </a:cubicBezTo>
                  <a:cubicBezTo>
                    <a:pt x="29" y="25"/>
                    <a:pt x="24" y="29"/>
                    <a:pt x="18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6122" name="Group 42"/>
          <p:cNvGrpSpPr/>
          <p:nvPr/>
        </p:nvGrpSpPr>
        <p:grpSpPr bwMode="auto">
          <a:xfrm>
            <a:off x="4956175" y="1652588"/>
            <a:ext cx="219075" cy="222250"/>
            <a:chOff x="0" y="0"/>
            <a:chExt cx="138" cy="140"/>
          </a:xfrm>
        </p:grpSpPr>
        <p:sp>
          <p:nvSpPr>
            <p:cNvPr id="46123" name="Freeform 43"/>
            <p:cNvSpPr/>
            <p:nvPr/>
          </p:nvSpPr>
          <p:spPr bwMode="auto">
            <a:xfrm>
              <a:off x="0" y="0"/>
              <a:ext cx="138" cy="101"/>
            </a:xfrm>
            <a:custGeom>
              <a:avLst/>
              <a:gdLst>
                <a:gd name="T0" fmla="*/ 72 w 93"/>
                <a:gd name="T1" fmla="*/ 25 h 68"/>
                <a:gd name="T2" fmla="*/ 67 w 93"/>
                <a:gd name="T3" fmla="*/ 25 h 68"/>
                <a:gd name="T4" fmla="*/ 67 w 93"/>
                <a:gd name="T5" fmla="*/ 23 h 68"/>
                <a:gd name="T6" fmla="*/ 44 w 93"/>
                <a:gd name="T7" fmla="*/ 0 h 68"/>
                <a:gd name="T8" fmla="*/ 21 w 93"/>
                <a:gd name="T9" fmla="*/ 19 h 68"/>
                <a:gd name="T10" fmla="*/ 15 w 93"/>
                <a:gd name="T11" fmla="*/ 20 h 68"/>
                <a:gd name="T12" fmla="*/ 15 w 93"/>
                <a:gd name="T13" fmla="*/ 20 h 68"/>
                <a:gd name="T14" fmla="*/ 5 w 93"/>
                <a:gd name="T15" fmla="*/ 34 h 68"/>
                <a:gd name="T16" fmla="*/ 7 w 93"/>
                <a:gd name="T17" fmla="*/ 40 h 68"/>
                <a:gd name="T18" fmla="*/ 0 w 93"/>
                <a:gd name="T19" fmla="*/ 53 h 68"/>
                <a:gd name="T20" fmla="*/ 15 w 93"/>
                <a:gd name="T21" fmla="*/ 68 h 68"/>
                <a:gd name="T22" fmla="*/ 30 w 93"/>
                <a:gd name="T23" fmla="*/ 68 h 68"/>
                <a:gd name="T24" fmla="*/ 34 w 93"/>
                <a:gd name="T25" fmla="*/ 64 h 68"/>
                <a:gd name="T26" fmla="*/ 30 w 93"/>
                <a:gd name="T27" fmla="*/ 60 h 68"/>
                <a:gd name="T28" fmla="*/ 15 w 93"/>
                <a:gd name="T29" fmla="*/ 60 h 68"/>
                <a:gd name="T30" fmla="*/ 8 w 93"/>
                <a:gd name="T31" fmla="*/ 53 h 68"/>
                <a:gd name="T32" fmla="*/ 14 w 93"/>
                <a:gd name="T33" fmla="*/ 46 h 68"/>
                <a:gd name="T34" fmla="*/ 17 w 93"/>
                <a:gd name="T35" fmla="*/ 43 h 68"/>
                <a:gd name="T36" fmla="*/ 16 w 93"/>
                <a:gd name="T37" fmla="*/ 39 h 68"/>
                <a:gd name="T38" fmla="*/ 13 w 93"/>
                <a:gd name="T39" fmla="*/ 34 h 68"/>
                <a:gd name="T40" fmla="*/ 18 w 93"/>
                <a:gd name="T41" fmla="*/ 27 h 68"/>
                <a:gd name="T42" fmla="*/ 18 w 93"/>
                <a:gd name="T43" fmla="*/ 27 h 68"/>
                <a:gd name="T44" fmla="*/ 23 w 93"/>
                <a:gd name="T45" fmla="*/ 28 h 68"/>
                <a:gd name="T46" fmla="*/ 27 w 93"/>
                <a:gd name="T47" fmla="*/ 28 h 68"/>
                <a:gd name="T48" fmla="*/ 29 w 93"/>
                <a:gd name="T49" fmla="*/ 24 h 68"/>
                <a:gd name="T50" fmla="*/ 29 w 93"/>
                <a:gd name="T51" fmla="*/ 23 h 68"/>
                <a:gd name="T52" fmla="*/ 29 w 93"/>
                <a:gd name="T53" fmla="*/ 23 h 68"/>
                <a:gd name="T54" fmla="*/ 44 w 93"/>
                <a:gd name="T55" fmla="*/ 8 h 68"/>
                <a:gd name="T56" fmla="*/ 59 w 93"/>
                <a:gd name="T57" fmla="*/ 23 h 68"/>
                <a:gd name="T58" fmla="*/ 57 w 93"/>
                <a:gd name="T59" fmla="*/ 31 h 68"/>
                <a:gd name="T60" fmla="*/ 58 w 93"/>
                <a:gd name="T61" fmla="*/ 36 h 68"/>
                <a:gd name="T62" fmla="*/ 63 w 93"/>
                <a:gd name="T63" fmla="*/ 36 h 68"/>
                <a:gd name="T64" fmla="*/ 72 w 93"/>
                <a:gd name="T65" fmla="*/ 33 h 68"/>
                <a:gd name="T66" fmla="*/ 85 w 93"/>
                <a:gd name="T67" fmla="*/ 46 h 68"/>
                <a:gd name="T68" fmla="*/ 72 w 93"/>
                <a:gd name="T69" fmla="*/ 60 h 68"/>
                <a:gd name="T70" fmla="*/ 63 w 93"/>
                <a:gd name="T71" fmla="*/ 60 h 68"/>
                <a:gd name="T72" fmla="*/ 59 w 93"/>
                <a:gd name="T73" fmla="*/ 64 h 68"/>
                <a:gd name="T74" fmla="*/ 63 w 93"/>
                <a:gd name="T75" fmla="*/ 68 h 68"/>
                <a:gd name="T76" fmla="*/ 72 w 93"/>
                <a:gd name="T77" fmla="*/ 68 h 68"/>
                <a:gd name="T78" fmla="*/ 93 w 93"/>
                <a:gd name="T79" fmla="*/ 46 h 68"/>
                <a:gd name="T80" fmla="*/ 72 w 93"/>
                <a:gd name="T81" fmla="*/ 2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3" h="68">
                  <a:moveTo>
                    <a:pt x="72" y="25"/>
                  </a:moveTo>
                  <a:cubicBezTo>
                    <a:pt x="70" y="25"/>
                    <a:pt x="69" y="25"/>
                    <a:pt x="67" y="25"/>
                  </a:cubicBezTo>
                  <a:cubicBezTo>
                    <a:pt x="67" y="24"/>
                    <a:pt x="67" y="24"/>
                    <a:pt x="67" y="23"/>
                  </a:cubicBezTo>
                  <a:cubicBezTo>
                    <a:pt x="67" y="10"/>
                    <a:pt x="57" y="0"/>
                    <a:pt x="44" y="0"/>
                  </a:cubicBezTo>
                  <a:cubicBezTo>
                    <a:pt x="33" y="0"/>
                    <a:pt x="23" y="8"/>
                    <a:pt x="21" y="19"/>
                  </a:cubicBezTo>
                  <a:cubicBezTo>
                    <a:pt x="19" y="19"/>
                    <a:pt x="17" y="19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9" y="22"/>
                    <a:pt x="5" y="28"/>
                    <a:pt x="5" y="34"/>
                  </a:cubicBezTo>
                  <a:cubicBezTo>
                    <a:pt x="5" y="36"/>
                    <a:pt x="6" y="38"/>
                    <a:pt x="7" y="40"/>
                  </a:cubicBezTo>
                  <a:cubicBezTo>
                    <a:pt x="3" y="43"/>
                    <a:pt x="0" y="48"/>
                    <a:pt x="0" y="53"/>
                  </a:cubicBezTo>
                  <a:cubicBezTo>
                    <a:pt x="0" y="61"/>
                    <a:pt x="6" y="68"/>
                    <a:pt x="15" y="68"/>
                  </a:cubicBezTo>
                  <a:cubicBezTo>
                    <a:pt x="30" y="68"/>
                    <a:pt x="30" y="68"/>
                    <a:pt x="30" y="68"/>
                  </a:cubicBezTo>
                  <a:cubicBezTo>
                    <a:pt x="33" y="68"/>
                    <a:pt x="34" y="66"/>
                    <a:pt x="34" y="64"/>
                  </a:cubicBezTo>
                  <a:cubicBezTo>
                    <a:pt x="34" y="61"/>
                    <a:pt x="33" y="60"/>
                    <a:pt x="30" y="60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1" y="60"/>
                    <a:pt x="8" y="57"/>
                    <a:pt x="8" y="53"/>
                  </a:cubicBezTo>
                  <a:cubicBezTo>
                    <a:pt x="8" y="50"/>
                    <a:pt x="10" y="47"/>
                    <a:pt x="14" y="46"/>
                  </a:cubicBezTo>
                  <a:cubicBezTo>
                    <a:pt x="15" y="46"/>
                    <a:pt x="17" y="45"/>
                    <a:pt x="17" y="43"/>
                  </a:cubicBezTo>
                  <a:cubicBezTo>
                    <a:pt x="18" y="42"/>
                    <a:pt x="17" y="40"/>
                    <a:pt x="16" y="39"/>
                  </a:cubicBezTo>
                  <a:cubicBezTo>
                    <a:pt x="14" y="38"/>
                    <a:pt x="13" y="36"/>
                    <a:pt x="13" y="34"/>
                  </a:cubicBezTo>
                  <a:cubicBezTo>
                    <a:pt x="13" y="31"/>
                    <a:pt x="15" y="28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9" y="27"/>
                    <a:pt x="21" y="27"/>
                    <a:pt x="23" y="28"/>
                  </a:cubicBezTo>
                  <a:cubicBezTo>
                    <a:pt x="25" y="29"/>
                    <a:pt x="26" y="29"/>
                    <a:pt x="27" y="28"/>
                  </a:cubicBezTo>
                  <a:cubicBezTo>
                    <a:pt x="29" y="27"/>
                    <a:pt x="29" y="26"/>
                    <a:pt x="29" y="24"/>
                  </a:cubicBezTo>
                  <a:cubicBezTo>
                    <a:pt x="29" y="24"/>
                    <a:pt x="29" y="24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15"/>
                    <a:pt x="36" y="8"/>
                    <a:pt x="44" y="8"/>
                  </a:cubicBezTo>
                  <a:cubicBezTo>
                    <a:pt x="52" y="8"/>
                    <a:pt x="59" y="15"/>
                    <a:pt x="59" y="23"/>
                  </a:cubicBezTo>
                  <a:cubicBezTo>
                    <a:pt x="59" y="26"/>
                    <a:pt x="58" y="28"/>
                    <a:pt x="57" y="31"/>
                  </a:cubicBezTo>
                  <a:cubicBezTo>
                    <a:pt x="56" y="32"/>
                    <a:pt x="56" y="35"/>
                    <a:pt x="58" y="36"/>
                  </a:cubicBezTo>
                  <a:cubicBezTo>
                    <a:pt x="59" y="37"/>
                    <a:pt x="62" y="37"/>
                    <a:pt x="63" y="36"/>
                  </a:cubicBezTo>
                  <a:cubicBezTo>
                    <a:pt x="65" y="35"/>
                    <a:pt x="68" y="33"/>
                    <a:pt x="72" y="33"/>
                  </a:cubicBezTo>
                  <a:cubicBezTo>
                    <a:pt x="79" y="33"/>
                    <a:pt x="85" y="39"/>
                    <a:pt x="85" y="46"/>
                  </a:cubicBezTo>
                  <a:cubicBezTo>
                    <a:pt x="85" y="54"/>
                    <a:pt x="79" y="60"/>
                    <a:pt x="72" y="60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0" y="60"/>
                    <a:pt x="59" y="61"/>
                    <a:pt x="59" y="64"/>
                  </a:cubicBezTo>
                  <a:cubicBezTo>
                    <a:pt x="59" y="66"/>
                    <a:pt x="60" y="68"/>
                    <a:pt x="63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83" y="68"/>
                    <a:pt x="93" y="58"/>
                    <a:pt x="93" y="46"/>
                  </a:cubicBezTo>
                  <a:cubicBezTo>
                    <a:pt x="93" y="34"/>
                    <a:pt x="83" y="25"/>
                    <a:pt x="72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24" name="Freeform 44"/>
            <p:cNvSpPr/>
            <p:nvPr/>
          </p:nvSpPr>
          <p:spPr bwMode="auto">
            <a:xfrm>
              <a:off x="42" y="56"/>
              <a:ext cx="55" cy="84"/>
            </a:xfrm>
            <a:custGeom>
              <a:avLst/>
              <a:gdLst>
                <a:gd name="T0" fmla="*/ 29 w 37"/>
                <a:gd name="T1" fmla="*/ 36 h 56"/>
                <a:gd name="T2" fmla="*/ 23 w 37"/>
                <a:gd name="T3" fmla="*/ 43 h 56"/>
                <a:gd name="T4" fmla="*/ 23 w 37"/>
                <a:gd name="T5" fmla="*/ 4 h 56"/>
                <a:gd name="T6" fmla="*/ 18 w 37"/>
                <a:gd name="T7" fmla="*/ 0 h 56"/>
                <a:gd name="T8" fmla="*/ 14 w 37"/>
                <a:gd name="T9" fmla="*/ 4 h 56"/>
                <a:gd name="T10" fmla="*/ 14 w 37"/>
                <a:gd name="T11" fmla="*/ 43 h 56"/>
                <a:gd name="T12" fmla="*/ 8 w 37"/>
                <a:gd name="T13" fmla="*/ 36 h 56"/>
                <a:gd name="T14" fmla="*/ 2 w 37"/>
                <a:gd name="T15" fmla="*/ 36 h 56"/>
                <a:gd name="T16" fmla="*/ 2 w 37"/>
                <a:gd name="T17" fmla="*/ 41 h 56"/>
                <a:gd name="T18" fmla="*/ 16 w 37"/>
                <a:gd name="T19" fmla="*/ 55 h 56"/>
                <a:gd name="T20" fmla="*/ 18 w 37"/>
                <a:gd name="T21" fmla="*/ 56 h 56"/>
                <a:gd name="T22" fmla="*/ 21 w 37"/>
                <a:gd name="T23" fmla="*/ 55 h 56"/>
                <a:gd name="T24" fmla="*/ 35 w 37"/>
                <a:gd name="T25" fmla="*/ 41 h 56"/>
                <a:gd name="T26" fmla="*/ 35 w 37"/>
                <a:gd name="T27" fmla="*/ 36 h 56"/>
                <a:gd name="T28" fmla="*/ 29 w 37"/>
                <a:gd name="T29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56">
                  <a:moveTo>
                    <a:pt x="29" y="36"/>
                  </a:moveTo>
                  <a:cubicBezTo>
                    <a:pt x="23" y="43"/>
                    <a:pt x="23" y="43"/>
                    <a:pt x="23" y="43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2"/>
                    <a:pt x="21" y="0"/>
                    <a:pt x="18" y="0"/>
                  </a:cubicBezTo>
                  <a:cubicBezTo>
                    <a:pt x="16" y="0"/>
                    <a:pt x="14" y="2"/>
                    <a:pt x="14" y="4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6" y="34"/>
                    <a:pt x="3" y="34"/>
                    <a:pt x="2" y="36"/>
                  </a:cubicBezTo>
                  <a:cubicBezTo>
                    <a:pt x="0" y="37"/>
                    <a:pt x="0" y="40"/>
                    <a:pt x="2" y="41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16" y="56"/>
                    <a:pt x="17" y="56"/>
                    <a:pt x="18" y="56"/>
                  </a:cubicBezTo>
                  <a:cubicBezTo>
                    <a:pt x="20" y="56"/>
                    <a:pt x="21" y="56"/>
                    <a:pt x="21" y="55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7" y="40"/>
                    <a:pt x="37" y="37"/>
                    <a:pt x="35" y="36"/>
                  </a:cubicBezTo>
                  <a:cubicBezTo>
                    <a:pt x="34" y="34"/>
                    <a:pt x="31" y="34"/>
                    <a:pt x="29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125" name="Freeform 45"/>
          <p:cNvSpPr>
            <a:spLocks noEditPoints="1"/>
          </p:cNvSpPr>
          <p:nvPr/>
        </p:nvSpPr>
        <p:spPr bwMode="auto">
          <a:xfrm>
            <a:off x="668338" y="1687513"/>
            <a:ext cx="223837" cy="153987"/>
          </a:xfrm>
          <a:custGeom>
            <a:avLst/>
            <a:gdLst>
              <a:gd name="T0" fmla="*/ 91 w 95"/>
              <a:gd name="T1" fmla="*/ 7 h 65"/>
              <a:gd name="T2" fmla="*/ 82 w 95"/>
              <a:gd name="T3" fmla="*/ 3 h 65"/>
              <a:gd name="T4" fmla="*/ 73 w 95"/>
              <a:gd name="T5" fmla="*/ 7 h 65"/>
              <a:gd name="T6" fmla="*/ 69 w 95"/>
              <a:gd name="T7" fmla="*/ 16 h 65"/>
              <a:gd name="T8" fmla="*/ 71 w 95"/>
              <a:gd name="T9" fmla="*/ 21 h 65"/>
              <a:gd name="T10" fmla="*/ 55 w 95"/>
              <a:gd name="T11" fmla="*/ 35 h 65"/>
              <a:gd name="T12" fmla="*/ 47 w 95"/>
              <a:gd name="T13" fmla="*/ 33 h 65"/>
              <a:gd name="T14" fmla="*/ 39 w 95"/>
              <a:gd name="T15" fmla="*/ 35 h 65"/>
              <a:gd name="T16" fmla="*/ 28 w 95"/>
              <a:gd name="T17" fmla="*/ 22 h 65"/>
              <a:gd name="T18" fmla="*/ 25 w 95"/>
              <a:gd name="T19" fmla="*/ 4 h 65"/>
              <a:gd name="T20" fmla="*/ 15 w 95"/>
              <a:gd name="T21" fmla="*/ 0 h 65"/>
              <a:gd name="T22" fmla="*/ 4 w 95"/>
              <a:gd name="T23" fmla="*/ 4 h 65"/>
              <a:gd name="T24" fmla="*/ 0 w 95"/>
              <a:gd name="T25" fmla="*/ 14 h 65"/>
              <a:gd name="T26" fmla="*/ 4 w 95"/>
              <a:gd name="T27" fmla="*/ 25 h 65"/>
              <a:gd name="T28" fmla="*/ 15 w 95"/>
              <a:gd name="T29" fmla="*/ 29 h 65"/>
              <a:gd name="T30" fmla="*/ 22 w 95"/>
              <a:gd name="T31" fmla="*/ 27 h 65"/>
              <a:gd name="T32" fmla="*/ 33 w 95"/>
              <a:gd name="T33" fmla="*/ 40 h 65"/>
              <a:gd name="T34" fmla="*/ 35 w 95"/>
              <a:gd name="T35" fmla="*/ 60 h 65"/>
              <a:gd name="T36" fmla="*/ 47 w 95"/>
              <a:gd name="T37" fmla="*/ 65 h 65"/>
              <a:gd name="T38" fmla="*/ 58 w 95"/>
              <a:gd name="T39" fmla="*/ 60 h 65"/>
              <a:gd name="T40" fmla="*/ 60 w 95"/>
              <a:gd name="T41" fmla="*/ 41 h 65"/>
              <a:gd name="T42" fmla="*/ 76 w 95"/>
              <a:gd name="T43" fmla="*/ 27 h 65"/>
              <a:gd name="T44" fmla="*/ 82 w 95"/>
              <a:gd name="T45" fmla="*/ 29 h 65"/>
              <a:gd name="T46" fmla="*/ 91 w 95"/>
              <a:gd name="T47" fmla="*/ 25 h 65"/>
              <a:gd name="T48" fmla="*/ 95 w 95"/>
              <a:gd name="T49" fmla="*/ 16 h 65"/>
              <a:gd name="T50" fmla="*/ 91 w 95"/>
              <a:gd name="T51" fmla="*/ 7 h 65"/>
              <a:gd name="T52" fmla="*/ 10 w 95"/>
              <a:gd name="T53" fmla="*/ 19 h 65"/>
              <a:gd name="T54" fmla="*/ 8 w 95"/>
              <a:gd name="T55" fmla="*/ 14 h 65"/>
              <a:gd name="T56" fmla="*/ 10 w 95"/>
              <a:gd name="T57" fmla="*/ 10 h 65"/>
              <a:gd name="T58" fmla="*/ 15 w 95"/>
              <a:gd name="T59" fmla="*/ 8 h 65"/>
              <a:gd name="T60" fmla="*/ 20 w 95"/>
              <a:gd name="T61" fmla="*/ 10 h 65"/>
              <a:gd name="T62" fmla="*/ 20 w 95"/>
              <a:gd name="T63" fmla="*/ 19 h 65"/>
              <a:gd name="T64" fmla="*/ 10 w 95"/>
              <a:gd name="T65" fmla="*/ 19 h 65"/>
              <a:gd name="T66" fmla="*/ 85 w 95"/>
              <a:gd name="T67" fmla="*/ 19 h 65"/>
              <a:gd name="T68" fmla="*/ 79 w 95"/>
              <a:gd name="T69" fmla="*/ 19 h 65"/>
              <a:gd name="T70" fmla="*/ 77 w 95"/>
              <a:gd name="T71" fmla="*/ 16 h 65"/>
              <a:gd name="T72" fmla="*/ 79 w 95"/>
              <a:gd name="T73" fmla="*/ 13 h 65"/>
              <a:gd name="T74" fmla="*/ 82 w 95"/>
              <a:gd name="T75" fmla="*/ 11 h 65"/>
              <a:gd name="T76" fmla="*/ 85 w 95"/>
              <a:gd name="T77" fmla="*/ 13 h 65"/>
              <a:gd name="T78" fmla="*/ 87 w 95"/>
              <a:gd name="T79" fmla="*/ 16 h 65"/>
              <a:gd name="T80" fmla="*/ 85 w 95"/>
              <a:gd name="T81" fmla="*/ 19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95" h="65">
                <a:moveTo>
                  <a:pt x="91" y="7"/>
                </a:moveTo>
                <a:cubicBezTo>
                  <a:pt x="89" y="5"/>
                  <a:pt x="85" y="3"/>
                  <a:pt x="82" y="3"/>
                </a:cubicBezTo>
                <a:cubicBezTo>
                  <a:pt x="79" y="3"/>
                  <a:pt x="75" y="5"/>
                  <a:pt x="73" y="7"/>
                </a:cubicBezTo>
                <a:cubicBezTo>
                  <a:pt x="71" y="9"/>
                  <a:pt x="69" y="13"/>
                  <a:pt x="69" y="16"/>
                </a:cubicBezTo>
                <a:cubicBezTo>
                  <a:pt x="69" y="18"/>
                  <a:pt x="70" y="20"/>
                  <a:pt x="71" y="21"/>
                </a:cubicBezTo>
                <a:cubicBezTo>
                  <a:pt x="55" y="35"/>
                  <a:pt x="55" y="35"/>
                  <a:pt x="55" y="35"/>
                </a:cubicBezTo>
                <a:cubicBezTo>
                  <a:pt x="52" y="34"/>
                  <a:pt x="50" y="33"/>
                  <a:pt x="47" y="33"/>
                </a:cubicBezTo>
                <a:cubicBezTo>
                  <a:pt x="44" y="33"/>
                  <a:pt x="41" y="33"/>
                  <a:pt x="39" y="35"/>
                </a:cubicBezTo>
                <a:cubicBezTo>
                  <a:pt x="28" y="22"/>
                  <a:pt x="28" y="22"/>
                  <a:pt x="28" y="22"/>
                </a:cubicBezTo>
                <a:cubicBezTo>
                  <a:pt x="31" y="16"/>
                  <a:pt x="30" y="9"/>
                  <a:pt x="25" y="4"/>
                </a:cubicBezTo>
                <a:cubicBezTo>
                  <a:pt x="23" y="1"/>
                  <a:pt x="19" y="0"/>
                  <a:pt x="15" y="0"/>
                </a:cubicBezTo>
                <a:cubicBezTo>
                  <a:pt x="11" y="0"/>
                  <a:pt x="7" y="1"/>
                  <a:pt x="4" y="4"/>
                </a:cubicBezTo>
                <a:cubicBezTo>
                  <a:pt x="2" y="7"/>
                  <a:pt x="0" y="10"/>
                  <a:pt x="0" y="14"/>
                </a:cubicBezTo>
                <a:cubicBezTo>
                  <a:pt x="0" y="18"/>
                  <a:pt x="2" y="22"/>
                  <a:pt x="4" y="25"/>
                </a:cubicBezTo>
                <a:cubicBezTo>
                  <a:pt x="7" y="28"/>
                  <a:pt x="11" y="29"/>
                  <a:pt x="15" y="29"/>
                </a:cubicBezTo>
                <a:cubicBezTo>
                  <a:pt x="17" y="29"/>
                  <a:pt x="20" y="28"/>
                  <a:pt x="22" y="27"/>
                </a:cubicBezTo>
                <a:cubicBezTo>
                  <a:pt x="33" y="40"/>
                  <a:pt x="33" y="40"/>
                  <a:pt x="33" y="40"/>
                </a:cubicBezTo>
                <a:cubicBezTo>
                  <a:pt x="29" y="47"/>
                  <a:pt x="30" y="55"/>
                  <a:pt x="35" y="60"/>
                </a:cubicBezTo>
                <a:cubicBezTo>
                  <a:pt x="38" y="63"/>
                  <a:pt x="42" y="65"/>
                  <a:pt x="47" y="65"/>
                </a:cubicBezTo>
                <a:cubicBezTo>
                  <a:pt x="51" y="65"/>
                  <a:pt x="55" y="63"/>
                  <a:pt x="58" y="60"/>
                </a:cubicBezTo>
                <a:cubicBezTo>
                  <a:pt x="63" y="55"/>
                  <a:pt x="64" y="47"/>
                  <a:pt x="60" y="41"/>
                </a:cubicBezTo>
                <a:cubicBezTo>
                  <a:pt x="76" y="27"/>
                  <a:pt x="76" y="27"/>
                  <a:pt x="76" y="27"/>
                </a:cubicBezTo>
                <a:cubicBezTo>
                  <a:pt x="78" y="28"/>
                  <a:pt x="80" y="29"/>
                  <a:pt x="82" y="29"/>
                </a:cubicBezTo>
                <a:cubicBezTo>
                  <a:pt x="85" y="29"/>
                  <a:pt x="89" y="27"/>
                  <a:pt x="91" y="25"/>
                </a:cubicBezTo>
                <a:cubicBezTo>
                  <a:pt x="93" y="23"/>
                  <a:pt x="95" y="19"/>
                  <a:pt x="95" y="16"/>
                </a:cubicBezTo>
                <a:cubicBezTo>
                  <a:pt x="95" y="13"/>
                  <a:pt x="93" y="9"/>
                  <a:pt x="91" y="7"/>
                </a:cubicBezTo>
                <a:close/>
                <a:moveTo>
                  <a:pt x="10" y="19"/>
                </a:moveTo>
                <a:cubicBezTo>
                  <a:pt x="9" y="18"/>
                  <a:pt x="8" y="16"/>
                  <a:pt x="8" y="14"/>
                </a:cubicBezTo>
                <a:cubicBezTo>
                  <a:pt x="8" y="13"/>
                  <a:pt x="9" y="11"/>
                  <a:pt x="10" y="10"/>
                </a:cubicBezTo>
                <a:cubicBezTo>
                  <a:pt x="11" y="8"/>
                  <a:pt x="13" y="8"/>
                  <a:pt x="15" y="8"/>
                </a:cubicBezTo>
                <a:cubicBezTo>
                  <a:pt x="17" y="8"/>
                  <a:pt x="18" y="8"/>
                  <a:pt x="20" y="10"/>
                </a:cubicBezTo>
                <a:cubicBezTo>
                  <a:pt x="22" y="12"/>
                  <a:pt x="22" y="16"/>
                  <a:pt x="20" y="19"/>
                </a:cubicBezTo>
                <a:cubicBezTo>
                  <a:pt x="17" y="22"/>
                  <a:pt x="13" y="22"/>
                  <a:pt x="10" y="19"/>
                </a:cubicBezTo>
                <a:close/>
                <a:moveTo>
                  <a:pt x="85" y="19"/>
                </a:moveTo>
                <a:cubicBezTo>
                  <a:pt x="83" y="21"/>
                  <a:pt x="80" y="21"/>
                  <a:pt x="79" y="19"/>
                </a:cubicBezTo>
                <a:cubicBezTo>
                  <a:pt x="78" y="18"/>
                  <a:pt x="77" y="17"/>
                  <a:pt x="77" y="16"/>
                </a:cubicBezTo>
                <a:cubicBezTo>
                  <a:pt x="77" y="15"/>
                  <a:pt x="78" y="14"/>
                  <a:pt x="79" y="13"/>
                </a:cubicBezTo>
                <a:cubicBezTo>
                  <a:pt x="80" y="12"/>
                  <a:pt x="81" y="11"/>
                  <a:pt x="82" y="11"/>
                </a:cubicBezTo>
                <a:cubicBezTo>
                  <a:pt x="83" y="11"/>
                  <a:pt x="84" y="12"/>
                  <a:pt x="85" y="13"/>
                </a:cubicBezTo>
                <a:cubicBezTo>
                  <a:pt x="86" y="14"/>
                  <a:pt x="87" y="15"/>
                  <a:pt x="87" y="16"/>
                </a:cubicBezTo>
                <a:cubicBezTo>
                  <a:pt x="87" y="17"/>
                  <a:pt x="86" y="18"/>
                  <a:pt x="85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26" name="Rectangle 46"/>
          <p:cNvSpPr>
            <a:spLocks noChangeArrowheads="1"/>
          </p:cNvSpPr>
          <p:nvPr/>
        </p:nvSpPr>
        <p:spPr bwMode="auto">
          <a:xfrm>
            <a:off x="2201863" y="1673225"/>
            <a:ext cx="1943100" cy="88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800" b="1" dirty="0">
                <a:solidFill>
                  <a:srgbClr val="C09CC2"/>
                </a:solidFill>
              </a:rPr>
              <a:t>TOPIC HEADER ONE</a:t>
            </a:r>
            <a:endParaRPr lang="zh-CN" altLang="en-US" sz="800" dirty="0">
              <a:solidFill>
                <a:srgbClr val="C09CC2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en-US" sz="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2"/>
              </a:solidFill>
            </a:endParaRPr>
          </a:p>
        </p:txBody>
      </p:sp>
      <p:sp>
        <p:nvSpPr>
          <p:cNvPr id="46127" name="Line 47"/>
          <p:cNvSpPr>
            <a:spLocks noChangeShapeType="1"/>
          </p:cNvSpPr>
          <p:nvPr/>
        </p:nvSpPr>
        <p:spPr bwMode="auto">
          <a:xfrm>
            <a:off x="2214563" y="1909763"/>
            <a:ext cx="1871662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29" name="Line 49"/>
          <p:cNvSpPr>
            <a:spLocks noChangeShapeType="1"/>
          </p:cNvSpPr>
          <p:nvPr/>
        </p:nvSpPr>
        <p:spPr bwMode="auto">
          <a:xfrm>
            <a:off x="6478588" y="2197100"/>
            <a:ext cx="1871662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30" name="Rectangle 50"/>
          <p:cNvSpPr>
            <a:spLocks noChangeArrowheads="1"/>
          </p:cNvSpPr>
          <p:nvPr/>
        </p:nvSpPr>
        <p:spPr bwMode="auto">
          <a:xfrm>
            <a:off x="2201863" y="3328988"/>
            <a:ext cx="1943100" cy="88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800" b="1" dirty="0">
                <a:solidFill>
                  <a:srgbClr val="E54B81"/>
                </a:solidFill>
              </a:rPr>
              <a:t>TOPIC HEADER THREE</a:t>
            </a:r>
            <a:endParaRPr lang="zh-CN" altLang="en-US" sz="800" dirty="0">
              <a:solidFill>
                <a:srgbClr val="E54B8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en-US" sz="800" dirty="0">
              <a:solidFill>
                <a:srgbClr val="B59BC5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2"/>
              </a:solidFill>
            </a:endParaRPr>
          </a:p>
        </p:txBody>
      </p:sp>
      <p:sp>
        <p:nvSpPr>
          <p:cNvPr id="46131" name="Line 51"/>
          <p:cNvSpPr>
            <a:spLocks noChangeShapeType="1"/>
          </p:cNvSpPr>
          <p:nvPr/>
        </p:nvSpPr>
        <p:spPr bwMode="auto">
          <a:xfrm>
            <a:off x="2214563" y="3565525"/>
            <a:ext cx="1871662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33" name="Line 53"/>
          <p:cNvSpPr>
            <a:spLocks noChangeShapeType="1"/>
          </p:cNvSpPr>
          <p:nvPr/>
        </p:nvSpPr>
        <p:spPr bwMode="auto">
          <a:xfrm>
            <a:off x="6478588" y="3851131"/>
            <a:ext cx="1871662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Text Box 42"/>
          <p:cNvSpPr txBox="1">
            <a:spLocks noChangeArrowheads="1"/>
          </p:cNvSpPr>
          <p:nvPr/>
        </p:nvSpPr>
        <p:spPr bwMode="auto">
          <a:xfrm>
            <a:off x="827584" y="321418"/>
            <a:ext cx="90281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400" b="1" dirty="0" smtClean="0">
                <a:solidFill>
                  <a:srgbClr val="E54B81"/>
                </a:solidFill>
              </a:rPr>
              <a:t>功能测试</a:t>
            </a:r>
            <a:endParaRPr lang="en-US" altLang="zh-CN" sz="1400" b="1" dirty="0">
              <a:solidFill>
                <a:srgbClr val="E54B81"/>
              </a:solidFill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282763" y="-9727"/>
            <a:ext cx="472138" cy="804782"/>
            <a:chOff x="1775252" y="2062276"/>
            <a:chExt cx="1045160" cy="1781528"/>
          </a:xfrm>
        </p:grpSpPr>
        <p:grpSp>
          <p:nvGrpSpPr>
            <p:cNvPr id="49" name="组合 48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51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E54B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50" name="直接连接符 49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09" y="1283696"/>
            <a:ext cx="5893842" cy="1619048"/>
          </a:xfrm>
          <a:prstGeom prst="rect">
            <a:avLst/>
          </a:prstGeom>
        </p:spPr>
      </p:pic>
      <p:sp>
        <p:nvSpPr>
          <p:cNvPr id="60" name="Rectangle 48"/>
          <p:cNvSpPr>
            <a:spLocks noChangeArrowheads="1"/>
          </p:cNvSpPr>
          <p:nvPr/>
        </p:nvSpPr>
        <p:spPr bwMode="auto">
          <a:xfrm>
            <a:off x="6570819" y="1922884"/>
            <a:ext cx="22383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1200" b="1" dirty="0" smtClean="0">
                <a:solidFill>
                  <a:srgbClr val="594D7B"/>
                </a:solidFill>
              </a:rPr>
              <a:t>显示用户名和 </a:t>
            </a:r>
            <a:r>
              <a:rPr lang="en-US" altLang="zh-CN" sz="1200" b="1" dirty="0" smtClean="0">
                <a:solidFill>
                  <a:srgbClr val="594D7B"/>
                </a:solidFill>
              </a:rPr>
              <a:t>ID</a:t>
            </a:r>
            <a:endParaRPr lang="zh-CN" altLang="en-US" sz="1200" dirty="0">
              <a:solidFill>
                <a:srgbClr val="594D7B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en-US" sz="800" dirty="0">
              <a:solidFill>
                <a:srgbClr val="F77872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40"/>
          <a:stretch/>
        </p:blipFill>
        <p:spPr>
          <a:xfrm>
            <a:off x="485471" y="3091081"/>
            <a:ext cx="5845479" cy="1424092"/>
          </a:xfrm>
          <a:prstGeom prst="rect">
            <a:avLst/>
          </a:prstGeom>
        </p:spPr>
      </p:pic>
      <p:sp>
        <p:nvSpPr>
          <p:cNvPr id="61" name="Rectangle 48"/>
          <p:cNvSpPr>
            <a:spLocks noChangeArrowheads="1"/>
          </p:cNvSpPr>
          <p:nvPr/>
        </p:nvSpPr>
        <p:spPr bwMode="auto">
          <a:xfrm>
            <a:off x="6485190" y="3584059"/>
            <a:ext cx="22383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1200" b="1" dirty="0" smtClean="0">
                <a:solidFill>
                  <a:srgbClr val="594D7B"/>
                </a:solidFill>
              </a:rPr>
              <a:t>格式化显示用户名和 </a:t>
            </a:r>
            <a:r>
              <a:rPr lang="en-US" altLang="zh-CN" sz="1200" b="1" dirty="0" smtClean="0">
                <a:solidFill>
                  <a:srgbClr val="594D7B"/>
                </a:solidFill>
              </a:rPr>
              <a:t>ID</a:t>
            </a:r>
            <a:endParaRPr lang="zh-CN" altLang="en-US" sz="1200" dirty="0">
              <a:solidFill>
                <a:srgbClr val="594D7B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en-US" sz="800" dirty="0">
              <a:solidFill>
                <a:srgbClr val="F778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5223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576263" y="1565275"/>
            <a:ext cx="3694112" cy="109855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00" name="Freeform 20" descr="001e90bc453a118d6b4237"/>
          <p:cNvSpPr/>
          <p:nvPr/>
        </p:nvSpPr>
        <p:spPr bwMode="auto">
          <a:xfrm>
            <a:off x="576263" y="1565275"/>
            <a:ext cx="1522412" cy="1098550"/>
          </a:xfrm>
          <a:custGeom>
            <a:avLst/>
            <a:gdLst>
              <a:gd name="T0" fmla="*/ 898 w 959"/>
              <a:gd name="T1" fmla="*/ 284 h 692"/>
              <a:gd name="T2" fmla="*/ 898 w 959"/>
              <a:gd name="T3" fmla="*/ 0 h 692"/>
              <a:gd name="T4" fmla="*/ 0 w 959"/>
              <a:gd name="T5" fmla="*/ 0 h 692"/>
              <a:gd name="T6" fmla="*/ 0 w 959"/>
              <a:gd name="T7" fmla="*/ 692 h 692"/>
              <a:gd name="T8" fmla="*/ 898 w 959"/>
              <a:gd name="T9" fmla="*/ 692 h 692"/>
              <a:gd name="T10" fmla="*/ 898 w 959"/>
              <a:gd name="T11" fmla="*/ 407 h 692"/>
              <a:gd name="T12" fmla="*/ 959 w 959"/>
              <a:gd name="T13" fmla="*/ 346 h 692"/>
              <a:gd name="T14" fmla="*/ 898 w 959"/>
              <a:gd name="T15" fmla="*/ 284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9" h="692">
                <a:moveTo>
                  <a:pt x="898" y="284"/>
                </a:moveTo>
                <a:lnTo>
                  <a:pt x="898" y="0"/>
                </a:lnTo>
                <a:lnTo>
                  <a:pt x="0" y="0"/>
                </a:lnTo>
                <a:lnTo>
                  <a:pt x="0" y="692"/>
                </a:lnTo>
                <a:lnTo>
                  <a:pt x="898" y="692"/>
                </a:lnTo>
                <a:lnTo>
                  <a:pt x="898" y="407"/>
                </a:lnTo>
                <a:lnTo>
                  <a:pt x="959" y="346"/>
                </a:lnTo>
                <a:lnTo>
                  <a:pt x="898" y="284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 b="-39047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01" name="Freeform 21"/>
          <p:cNvSpPr/>
          <p:nvPr/>
        </p:nvSpPr>
        <p:spPr bwMode="auto">
          <a:xfrm>
            <a:off x="576263" y="1565275"/>
            <a:ext cx="631825" cy="631825"/>
          </a:xfrm>
          <a:custGeom>
            <a:avLst/>
            <a:gdLst>
              <a:gd name="T0" fmla="*/ 0 w 398"/>
              <a:gd name="T1" fmla="*/ 398 h 398"/>
              <a:gd name="T2" fmla="*/ 0 w 398"/>
              <a:gd name="T3" fmla="*/ 0 h 398"/>
              <a:gd name="T4" fmla="*/ 398 w 398"/>
              <a:gd name="T5" fmla="*/ 0 h 398"/>
              <a:gd name="T6" fmla="*/ 0 w 398"/>
              <a:gd name="T7" fmla="*/ 398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8" h="398">
                <a:moveTo>
                  <a:pt x="0" y="398"/>
                </a:moveTo>
                <a:lnTo>
                  <a:pt x="0" y="0"/>
                </a:lnTo>
                <a:lnTo>
                  <a:pt x="398" y="0"/>
                </a:lnTo>
                <a:lnTo>
                  <a:pt x="0" y="398"/>
                </a:lnTo>
                <a:close/>
              </a:path>
            </a:pathLst>
          </a:custGeom>
          <a:solidFill>
            <a:srgbClr val="C09CC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102" name="Rectangle 22"/>
          <p:cNvSpPr>
            <a:spLocks noChangeArrowheads="1"/>
          </p:cNvSpPr>
          <p:nvPr/>
        </p:nvSpPr>
        <p:spPr bwMode="auto">
          <a:xfrm>
            <a:off x="4849813" y="1565275"/>
            <a:ext cx="3694112" cy="109855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03" name="Freeform 23" descr="160621-20121008052951-1"/>
          <p:cNvSpPr/>
          <p:nvPr/>
        </p:nvSpPr>
        <p:spPr bwMode="auto">
          <a:xfrm>
            <a:off x="4875213" y="1565275"/>
            <a:ext cx="1522412" cy="1098550"/>
          </a:xfrm>
          <a:custGeom>
            <a:avLst/>
            <a:gdLst>
              <a:gd name="T0" fmla="*/ 898 w 959"/>
              <a:gd name="T1" fmla="*/ 284 h 692"/>
              <a:gd name="T2" fmla="*/ 898 w 959"/>
              <a:gd name="T3" fmla="*/ 0 h 692"/>
              <a:gd name="T4" fmla="*/ 0 w 959"/>
              <a:gd name="T5" fmla="*/ 0 h 692"/>
              <a:gd name="T6" fmla="*/ 0 w 959"/>
              <a:gd name="T7" fmla="*/ 692 h 692"/>
              <a:gd name="T8" fmla="*/ 898 w 959"/>
              <a:gd name="T9" fmla="*/ 692 h 692"/>
              <a:gd name="T10" fmla="*/ 898 w 959"/>
              <a:gd name="T11" fmla="*/ 407 h 692"/>
              <a:gd name="T12" fmla="*/ 959 w 959"/>
              <a:gd name="T13" fmla="*/ 346 h 692"/>
              <a:gd name="T14" fmla="*/ 898 w 959"/>
              <a:gd name="T15" fmla="*/ 284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9" h="692">
                <a:moveTo>
                  <a:pt x="898" y="284"/>
                </a:moveTo>
                <a:lnTo>
                  <a:pt x="898" y="0"/>
                </a:lnTo>
                <a:lnTo>
                  <a:pt x="0" y="0"/>
                </a:lnTo>
                <a:lnTo>
                  <a:pt x="0" y="692"/>
                </a:lnTo>
                <a:lnTo>
                  <a:pt x="898" y="692"/>
                </a:lnTo>
                <a:lnTo>
                  <a:pt x="898" y="407"/>
                </a:lnTo>
                <a:lnTo>
                  <a:pt x="959" y="346"/>
                </a:lnTo>
                <a:lnTo>
                  <a:pt x="898" y="284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 b="-37891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04" name="Freeform 24"/>
          <p:cNvSpPr/>
          <p:nvPr/>
        </p:nvSpPr>
        <p:spPr bwMode="auto">
          <a:xfrm>
            <a:off x="4875213" y="1565275"/>
            <a:ext cx="631825" cy="631825"/>
          </a:xfrm>
          <a:custGeom>
            <a:avLst/>
            <a:gdLst>
              <a:gd name="T0" fmla="*/ 0 w 398"/>
              <a:gd name="T1" fmla="*/ 398 h 398"/>
              <a:gd name="T2" fmla="*/ 0 w 398"/>
              <a:gd name="T3" fmla="*/ 0 h 398"/>
              <a:gd name="T4" fmla="*/ 398 w 398"/>
              <a:gd name="T5" fmla="*/ 0 h 398"/>
              <a:gd name="T6" fmla="*/ 0 w 398"/>
              <a:gd name="T7" fmla="*/ 398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8" h="398">
                <a:moveTo>
                  <a:pt x="0" y="398"/>
                </a:moveTo>
                <a:lnTo>
                  <a:pt x="0" y="0"/>
                </a:lnTo>
                <a:lnTo>
                  <a:pt x="398" y="0"/>
                </a:lnTo>
                <a:lnTo>
                  <a:pt x="0" y="398"/>
                </a:lnTo>
                <a:close/>
              </a:path>
            </a:pathLst>
          </a:custGeom>
          <a:solidFill>
            <a:srgbClr val="594D7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105" name="Rectangle 25"/>
          <p:cNvSpPr>
            <a:spLocks noChangeArrowheads="1"/>
          </p:cNvSpPr>
          <p:nvPr/>
        </p:nvSpPr>
        <p:spPr bwMode="auto">
          <a:xfrm>
            <a:off x="576263" y="3219450"/>
            <a:ext cx="3694112" cy="109855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06" name="Freeform 26" descr="160621-20121008053042-5"/>
          <p:cNvSpPr/>
          <p:nvPr/>
        </p:nvSpPr>
        <p:spPr bwMode="auto">
          <a:xfrm>
            <a:off x="2940390" y="3219450"/>
            <a:ext cx="1522412" cy="1098550"/>
          </a:xfrm>
          <a:custGeom>
            <a:avLst/>
            <a:gdLst>
              <a:gd name="T0" fmla="*/ 898 w 959"/>
              <a:gd name="T1" fmla="*/ 283 h 692"/>
              <a:gd name="T2" fmla="*/ 898 w 959"/>
              <a:gd name="T3" fmla="*/ 0 h 692"/>
              <a:gd name="T4" fmla="*/ 0 w 959"/>
              <a:gd name="T5" fmla="*/ 0 h 692"/>
              <a:gd name="T6" fmla="*/ 0 w 959"/>
              <a:gd name="T7" fmla="*/ 692 h 692"/>
              <a:gd name="T8" fmla="*/ 898 w 959"/>
              <a:gd name="T9" fmla="*/ 692 h 692"/>
              <a:gd name="T10" fmla="*/ 898 w 959"/>
              <a:gd name="T11" fmla="*/ 407 h 692"/>
              <a:gd name="T12" fmla="*/ 959 w 959"/>
              <a:gd name="T13" fmla="*/ 346 h 692"/>
              <a:gd name="T14" fmla="*/ 898 w 959"/>
              <a:gd name="T15" fmla="*/ 283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9" h="692">
                <a:moveTo>
                  <a:pt x="898" y="283"/>
                </a:moveTo>
                <a:lnTo>
                  <a:pt x="898" y="0"/>
                </a:lnTo>
                <a:lnTo>
                  <a:pt x="0" y="0"/>
                </a:lnTo>
                <a:lnTo>
                  <a:pt x="0" y="692"/>
                </a:lnTo>
                <a:lnTo>
                  <a:pt x="898" y="692"/>
                </a:lnTo>
                <a:lnTo>
                  <a:pt x="898" y="407"/>
                </a:lnTo>
                <a:lnTo>
                  <a:pt x="959" y="346"/>
                </a:lnTo>
                <a:lnTo>
                  <a:pt x="898" y="283"/>
                </a:lnTo>
                <a:close/>
              </a:path>
            </a:pathLst>
          </a:custGeom>
          <a:blipFill dpi="0" rotWithShape="1">
            <a:blip r:embed="rId4"/>
            <a:srcRect/>
            <a:stretch>
              <a:fillRect b="-37429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11" name="Line 31"/>
          <p:cNvSpPr>
            <a:spLocks noChangeShapeType="1"/>
          </p:cNvSpPr>
          <p:nvPr/>
        </p:nvSpPr>
        <p:spPr bwMode="auto">
          <a:xfrm>
            <a:off x="576263" y="2947988"/>
            <a:ext cx="7967662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6122" name="Group 42"/>
          <p:cNvGrpSpPr/>
          <p:nvPr/>
        </p:nvGrpSpPr>
        <p:grpSpPr bwMode="auto">
          <a:xfrm>
            <a:off x="4956175" y="1652588"/>
            <a:ext cx="219075" cy="222250"/>
            <a:chOff x="0" y="0"/>
            <a:chExt cx="138" cy="140"/>
          </a:xfrm>
        </p:grpSpPr>
        <p:sp>
          <p:nvSpPr>
            <p:cNvPr id="46123" name="Freeform 43"/>
            <p:cNvSpPr/>
            <p:nvPr/>
          </p:nvSpPr>
          <p:spPr bwMode="auto">
            <a:xfrm>
              <a:off x="0" y="0"/>
              <a:ext cx="138" cy="101"/>
            </a:xfrm>
            <a:custGeom>
              <a:avLst/>
              <a:gdLst>
                <a:gd name="T0" fmla="*/ 72 w 93"/>
                <a:gd name="T1" fmla="*/ 25 h 68"/>
                <a:gd name="T2" fmla="*/ 67 w 93"/>
                <a:gd name="T3" fmla="*/ 25 h 68"/>
                <a:gd name="T4" fmla="*/ 67 w 93"/>
                <a:gd name="T5" fmla="*/ 23 h 68"/>
                <a:gd name="T6" fmla="*/ 44 w 93"/>
                <a:gd name="T7" fmla="*/ 0 h 68"/>
                <a:gd name="T8" fmla="*/ 21 w 93"/>
                <a:gd name="T9" fmla="*/ 19 h 68"/>
                <a:gd name="T10" fmla="*/ 15 w 93"/>
                <a:gd name="T11" fmla="*/ 20 h 68"/>
                <a:gd name="T12" fmla="*/ 15 w 93"/>
                <a:gd name="T13" fmla="*/ 20 h 68"/>
                <a:gd name="T14" fmla="*/ 5 w 93"/>
                <a:gd name="T15" fmla="*/ 34 h 68"/>
                <a:gd name="T16" fmla="*/ 7 w 93"/>
                <a:gd name="T17" fmla="*/ 40 h 68"/>
                <a:gd name="T18" fmla="*/ 0 w 93"/>
                <a:gd name="T19" fmla="*/ 53 h 68"/>
                <a:gd name="T20" fmla="*/ 15 w 93"/>
                <a:gd name="T21" fmla="*/ 68 h 68"/>
                <a:gd name="T22" fmla="*/ 30 w 93"/>
                <a:gd name="T23" fmla="*/ 68 h 68"/>
                <a:gd name="T24" fmla="*/ 34 w 93"/>
                <a:gd name="T25" fmla="*/ 64 h 68"/>
                <a:gd name="T26" fmla="*/ 30 w 93"/>
                <a:gd name="T27" fmla="*/ 60 h 68"/>
                <a:gd name="T28" fmla="*/ 15 w 93"/>
                <a:gd name="T29" fmla="*/ 60 h 68"/>
                <a:gd name="T30" fmla="*/ 8 w 93"/>
                <a:gd name="T31" fmla="*/ 53 h 68"/>
                <a:gd name="T32" fmla="*/ 14 w 93"/>
                <a:gd name="T33" fmla="*/ 46 h 68"/>
                <a:gd name="T34" fmla="*/ 17 w 93"/>
                <a:gd name="T35" fmla="*/ 43 h 68"/>
                <a:gd name="T36" fmla="*/ 16 w 93"/>
                <a:gd name="T37" fmla="*/ 39 h 68"/>
                <a:gd name="T38" fmla="*/ 13 w 93"/>
                <a:gd name="T39" fmla="*/ 34 h 68"/>
                <a:gd name="T40" fmla="*/ 18 w 93"/>
                <a:gd name="T41" fmla="*/ 27 h 68"/>
                <a:gd name="T42" fmla="*/ 18 w 93"/>
                <a:gd name="T43" fmla="*/ 27 h 68"/>
                <a:gd name="T44" fmla="*/ 23 w 93"/>
                <a:gd name="T45" fmla="*/ 28 h 68"/>
                <a:gd name="T46" fmla="*/ 27 w 93"/>
                <a:gd name="T47" fmla="*/ 28 h 68"/>
                <a:gd name="T48" fmla="*/ 29 w 93"/>
                <a:gd name="T49" fmla="*/ 24 h 68"/>
                <a:gd name="T50" fmla="*/ 29 w 93"/>
                <a:gd name="T51" fmla="*/ 23 h 68"/>
                <a:gd name="T52" fmla="*/ 29 w 93"/>
                <a:gd name="T53" fmla="*/ 23 h 68"/>
                <a:gd name="T54" fmla="*/ 44 w 93"/>
                <a:gd name="T55" fmla="*/ 8 h 68"/>
                <a:gd name="T56" fmla="*/ 59 w 93"/>
                <a:gd name="T57" fmla="*/ 23 h 68"/>
                <a:gd name="T58" fmla="*/ 57 w 93"/>
                <a:gd name="T59" fmla="*/ 31 h 68"/>
                <a:gd name="T60" fmla="*/ 58 w 93"/>
                <a:gd name="T61" fmla="*/ 36 h 68"/>
                <a:gd name="T62" fmla="*/ 63 w 93"/>
                <a:gd name="T63" fmla="*/ 36 h 68"/>
                <a:gd name="T64" fmla="*/ 72 w 93"/>
                <a:gd name="T65" fmla="*/ 33 h 68"/>
                <a:gd name="T66" fmla="*/ 85 w 93"/>
                <a:gd name="T67" fmla="*/ 46 h 68"/>
                <a:gd name="T68" fmla="*/ 72 w 93"/>
                <a:gd name="T69" fmla="*/ 60 h 68"/>
                <a:gd name="T70" fmla="*/ 63 w 93"/>
                <a:gd name="T71" fmla="*/ 60 h 68"/>
                <a:gd name="T72" fmla="*/ 59 w 93"/>
                <a:gd name="T73" fmla="*/ 64 h 68"/>
                <a:gd name="T74" fmla="*/ 63 w 93"/>
                <a:gd name="T75" fmla="*/ 68 h 68"/>
                <a:gd name="T76" fmla="*/ 72 w 93"/>
                <a:gd name="T77" fmla="*/ 68 h 68"/>
                <a:gd name="T78" fmla="*/ 93 w 93"/>
                <a:gd name="T79" fmla="*/ 46 h 68"/>
                <a:gd name="T80" fmla="*/ 72 w 93"/>
                <a:gd name="T81" fmla="*/ 2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3" h="68">
                  <a:moveTo>
                    <a:pt x="72" y="25"/>
                  </a:moveTo>
                  <a:cubicBezTo>
                    <a:pt x="70" y="25"/>
                    <a:pt x="69" y="25"/>
                    <a:pt x="67" y="25"/>
                  </a:cubicBezTo>
                  <a:cubicBezTo>
                    <a:pt x="67" y="24"/>
                    <a:pt x="67" y="24"/>
                    <a:pt x="67" y="23"/>
                  </a:cubicBezTo>
                  <a:cubicBezTo>
                    <a:pt x="67" y="10"/>
                    <a:pt x="57" y="0"/>
                    <a:pt x="44" y="0"/>
                  </a:cubicBezTo>
                  <a:cubicBezTo>
                    <a:pt x="33" y="0"/>
                    <a:pt x="23" y="8"/>
                    <a:pt x="21" y="19"/>
                  </a:cubicBezTo>
                  <a:cubicBezTo>
                    <a:pt x="19" y="19"/>
                    <a:pt x="17" y="19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9" y="22"/>
                    <a:pt x="5" y="28"/>
                    <a:pt x="5" y="34"/>
                  </a:cubicBezTo>
                  <a:cubicBezTo>
                    <a:pt x="5" y="36"/>
                    <a:pt x="6" y="38"/>
                    <a:pt x="7" y="40"/>
                  </a:cubicBezTo>
                  <a:cubicBezTo>
                    <a:pt x="3" y="43"/>
                    <a:pt x="0" y="48"/>
                    <a:pt x="0" y="53"/>
                  </a:cubicBezTo>
                  <a:cubicBezTo>
                    <a:pt x="0" y="61"/>
                    <a:pt x="6" y="68"/>
                    <a:pt x="15" y="68"/>
                  </a:cubicBezTo>
                  <a:cubicBezTo>
                    <a:pt x="30" y="68"/>
                    <a:pt x="30" y="68"/>
                    <a:pt x="30" y="68"/>
                  </a:cubicBezTo>
                  <a:cubicBezTo>
                    <a:pt x="33" y="68"/>
                    <a:pt x="34" y="66"/>
                    <a:pt x="34" y="64"/>
                  </a:cubicBezTo>
                  <a:cubicBezTo>
                    <a:pt x="34" y="61"/>
                    <a:pt x="33" y="60"/>
                    <a:pt x="30" y="60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1" y="60"/>
                    <a:pt x="8" y="57"/>
                    <a:pt x="8" y="53"/>
                  </a:cubicBezTo>
                  <a:cubicBezTo>
                    <a:pt x="8" y="50"/>
                    <a:pt x="10" y="47"/>
                    <a:pt x="14" y="46"/>
                  </a:cubicBezTo>
                  <a:cubicBezTo>
                    <a:pt x="15" y="46"/>
                    <a:pt x="17" y="45"/>
                    <a:pt x="17" y="43"/>
                  </a:cubicBezTo>
                  <a:cubicBezTo>
                    <a:pt x="18" y="42"/>
                    <a:pt x="17" y="40"/>
                    <a:pt x="16" y="39"/>
                  </a:cubicBezTo>
                  <a:cubicBezTo>
                    <a:pt x="14" y="38"/>
                    <a:pt x="13" y="36"/>
                    <a:pt x="13" y="34"/>
                  </a:cubicBezTo>
                  <a:cubicBezTo>
                    <a:pt x="13" y="31"/>
                    <a:pt x="15" y="28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9" y="27"/>
                    <a:pt x="21" y="27"/>
                    <a:pt x="23" y="28"/>
                  </a:cubicBezTo>
                  <a:cubicBezTo>
                    <a:pt x="25" y="29"/>
                    <a:pt x="26" y="29"/>
                    <a:pt x="27" y="28"/>
                  </a:cubicBezTo>
                  <a:cubicBezTo>
                    <a:pt x="29" y="27"/>
                    <a:pt x="29" y="26"/>
                    <a:pt x="29" y="24"/>
                  </a:cubicBezTo>
                  <a:cubicBezTo>
                    <a:pt x="29" y="24"/>
                    <a:pt x="29" y="24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15"/>
                    <a:pt x="36" y="8"/>
                    <a:pt x="44" y="8"/>
                  </a:cubicBezTo>
                  <a:cubicBezTo>
                    <a:pt x="52" y="8"/>
                    <a:pt x="59" y="15"/>
                    <a:pt x="59" y="23"/>
                  </a:cubicBezTo>
                  <a:cubicBezTo>
                    <a:pt x="59" y="26"/>
                    <a:pt x="58" y="28"/>
                    <a:pt x="57" y="31"/>
                  </a:cubicBezTo>
                  <a:cubicBezTo>
                    <a:pt x="56" y="32"/>
                    <a:pt x="56" y="35"/>
                    <a:pt x="58" y="36"/>
                  </a:cubicBezTo>
                  <a:cubicBezTo>
                    <a:pt x="59" y="37"/>
                    <a:pt x="62" y="37"/>
                    <a:pt x="63" y="36"/>
                  </a:cubicBezTo>
                  <a:cubicBezTo>
                    <a:pt x="65" y="35"/>
                    <a:pt x="68" y="33"/>
                    <a:pt x="72" y="33"/>
                  </a:cubicBezTo>
                  <a:cubicBezTo>
                    <a:pt x="79" y="33"/>
                    <a:pt x="85" y="39"/>
                    <a:pt x="85" y="46"/>
                  </a:cubicBezTo>
                  <a:cubicBezTo>
                    <a:pt x="85" y="54"/>
                    <a:pt x="79" y="60"/>
                    <a:pt x="72" y="60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0" y="60"/>
                    <a:pt x="59" y="61"/>
                    <a:pt x="59" y="64"/>
                  </a:cubicBezTo>
                  <a:cubicBezTo>
                    <a:pt x="59" y="66"/>
                    <a:pt x="60" y="68"/>
                    <a:pt x="63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83" y="68"/>
                    <a:pt x="93" y="58"/>
                    <a:pt x="93" y="46"/>
                  </a:cubicBezTo>
                  <a:cubicBezTo>
                    <a:pt x="93" y="34"/>
                    <a:pt x="83" y="25"/>
                    <a:pt x="72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24" name="Freeform 44"/>
            <p:cNvSpPr/>
            <p:nvPr/>
          </p:nvSpPr>
          <p:spPr bwMode="auto">
            <a:xfrm>
              <a:off x="42" y="56"/>
              <a:ext cx="55" cy="84"/>
            </a:xfrm>
            <a:custGeom>
              <a:avLst/>
              <a:gdLst>
                <a:gd name="T0" fmla="*/ 29 w 37"/>
                <a:gd name="T1" fmla="*/ 36 h 56"/>
                <a:gd name="T2" fmla="*/ 23 w 37"/>
                <a:gd name="T3" fmla="*/ 43 h 56"/>
                <a:gd name="T4" fmla="*/ 23 w 37"/>
                <a:gd name="T5" fmla="*/ 4 h 56"/>
                <a:gd name="T6" fmla="*/ 18 w 37"/>
                <a:gd name="T7" fmla="*/ 0 h 56"/>
                <a:gd name="T8" fmla="*/ 14 w 37"/>
                <a:gd name="T9" fmla="*/ 4 h 56"/>
                <a:gd name="T10" fmla="*/ 14 w 37"/>
                <a:gd name="T11" fmla="*/ 43 h 56"/>
                <a:gd name="T12" fmla="*/ 8 w 37"/>
                <a:gd name="T13" fmla="*/ 36 h 56"/>
                <a:gd name="T14" fmla="*/ 2 w 37"/>
                <a:gd name="T15" fmla="*/ 36 h 56"/>
                <a:gd name="T16" fmla="*/ 2 w 37"/>
                <a:gd name="T17" fmla="*/ 41 h 56"/>
                <a:gd name="T18" fmla="*/ 16 w 37"/>
                <a:gd name="T19" fmla="*/ 55 h 56"/>
                <a:gd name="T20" fmla="*/ 18 w 37"/>
                <a:gd name="T21" fmla="*/ 56 h 56"/>
                <a:gd name="T22" fmla="*/ 21 w 37"/>
                <a:gd name="T23" fmla="*/ 55 h 56"/>
                <a:gd name="T24" fmla="*/ 35 w 37"/>
                <a:gd name="T25" fmla="*/ 41 h 56"/>
                <a:gd name="T26" fmla="*/ 35 w 37"/>
                <a:gd name="T27" fmla="*/ 36 h 56"/>
                <a:gd name="T28" fmla="*/ 29 w 37"/>
                <a:gd name="T29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56">
                  <a:moveTo>
                    <a:pt x="29" y="36"/>
                  </a:moveTo>
                  <a:cubicBezTo>
                    <a:pt x="23" y="43"/>
                    <a:pt x="23" y="43"/>
                    <a:pt x="23" y="43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2"/>
                    <a:pt x="21" y="0"/>
                    <a:pt x="18" y="0"/>
                  </a:cubicBezTo>
                  <a:cubicBezTo>
                    <a:pt x="16" y="0"/>
                    <a:pt x="14" y="2"/>
                    <a:pt x="14" y="4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6" y="34"/>
                    <a:pt x="3" y="34"/>
                    <a:pt x="2" y="36"/>
                  </a:cubicBezTo>
                  <a:cubicBezTo>
                    <a:pt x="0" y="37"/>
                    <a:pt x="0" y="40"/>
                    <a:pt x="2" y="41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16" y="56"/>
                    <a:pt x="17" y="56"/>
                    <a:pt x="18" y="56"/>
                  </a:cubicBezTo>
                  <a:cubicBezTo>
                    <a:pt x="20" y="56"/>
                    <a:pt x="21" y="56"/>
                    <a:pt x="21" y="55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7" y="40"/>
                    <a:pt x="37" y="37"/>
                    <a:pt x="35" y="36"/>
                  </a:cubicBezTo>
                  <a:cubicBezTo>
                    <a:pt x="34" y="34"/>
                    <a:pt x="31" y="34"/>
                    <a:pt x="29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125" name="Freeform 45"/>
          <p:cNvSpPr>
            <a:spLocks noEditPoints="1"/>
          </p:cNvSpPr>
          <p:nvPr/>
        </p:nvSpPr>
        <p:spPr bwMode="auto">
          <a:xfrm>
            <a:off x="668338" y="1687513"/>
            <a:ext cx="223837" cy="153987"/>
          </a:xfrm>
          <a:custGeom>
            <a:avLst/>
            <a:gdLst>
              <a:gd name="T0" fmla="*/ 91 w 95"/>
              <a:gd name="T1" fmla="*/ 7 h 65"/>
              <a:gd name="T2" fmla="*/ 82 w 95"/>
              <a:gd name="T3" fmla="*/ 3 h 65"/>
              <a:gd name="T4" fmla="*/ 73 w 95"/>
              <a:gd name="T5" fmla="*/ 7 h 65"/>
              <a:gd name="T6" fmla="*/ 69 w 95"/>
              <a:gd name="T7" fmla="*/ 16 h 65"/>
              <a:gd name="T8" fmla="*/ 71 w 95"/>
              <a:gd name="T9" fmla="*/ 21 h 65"/>
              <a:gd name="T10" fmla="*/ 55 w 95"/>
              <a:gd name="T11" fmla="*/ 35 h 65"/>
              <a:gd name="T12" fmla="*/ 47 w 95"/>
              <a:gd name="T13" fmla="*/ 33 h 65"/>
              <a:gd name="T14" fmla="*/ 39 w 95"/>
              <a:gd name="T15" fmla="*/ 35 h 65"/>
              <a:gd name="T16" fmla="*/ 28 w 95"/>
              <a:gd name="T17" fmla="*/ 22 h 65"/>
              <a:gd name="T18" fmla="*/ 25 w 95"/>
              <a:gd name="T19" fmla="*/ 4 h 65"/>
              <a:gd name="T20" fmla="*/ 15 w 95"/>
              <a:gd name="T21" fmla="*/ 0 h 65"/>
              <a:gd name="T22" fmla="*/ 4 w 95"/>
              <a:gd name="T23" fmla="*/ 4 h 65"/>
              <a:gd name="T24" fmla="*/ 0 w 95"/>
              <a:gd name="T25" fmla="*/ 14 h 65"/>
              <a:gd name="T26" fmla="*/ 4 w 95"/>
              <a:gd name="T27" fmla="*/ 25 h 65"/>
              <a:gd name="T28" fmla="*/ 15 w 95"/>
              <a:gd name="T29" fmla="*/ 29 h 65"/>
              <a:gd name="T30" fmla="*/ 22 w 95"/>
              <a:gd name="T31" fmla="*/ 27 h 65"/>
              <a:gd name="T32" fmla="*/ 33 w 95"/>
              <a:gd name="T33" fmla="*/ 40 h 65"/>
              <a:gd name="T34" fmla="*/ 35 w 95"/>
              <a:gd name="T35" fmla="*/ 60 h 65"/>
              <a:gd name="T36" fmla="*/ 47 w 95"/>
              <a:gd name="T37" fmla="*/ 65 h 65"/>
              <a:gd name="T38" fmla="*/ 58 w 95"/>
              <a:gd name="T39" fmla="*/ 60 h 65"/>
              <a:gd name="T40" fmla="*/ 60 w 95"/>
              <a:gd name="T41" fmla="*/ 41 h 65"/>
              <a:gd name="T42" fmla="*/ 76 w 95"/>
              <a:gd name="T43" fmla="*/ 27 h 65"/>
              <a:gd name="T44" fmla="*/ 82 w 95"/>
              <a:gd name="T45" fmla="*/ 29 h 65"/>
              <a:gd name="T46" fmla="*/ 91 w 95"/>
              <a:gd name="T47" fmla="*/ 25 h 65"/>
              <a:gd name="T48" fmla="*/ 95 w 95"/>
              <a:gd name="T49" fmla="*/ 16 h 65"/>
              <a:gd name="T50" fmla="*/ 91 w 95"/>
              <a:gd name="T51" fmla="*/ 7 h 65"/>
              <a:gd name="T52" fmla="*/ 10 w 95"/>
              <a:gd name="T53" fmla="*/ 19 h 65"/>
              <a:gd name="T54" fmla="*/ 8 w 95"/>
              <a:gd name="T55" fmla="*/ 14 h 65"/>
              <a:gd name="T56" fmla="*/ 10 w 95"/>
              <a:gd name="T57" fmla="*/ 10 h 65"/>
              <a:gd name="T58" fmla="*/ 15 w 95"/>
              <a:gd name="T59" fmla="*/ 8 h 65"/>
              <a:gd name="T60" fmla="*/ 20 w 95"/>
              <a:gd name="T61" fmla="*/ 10 h 65"/>
              <a:gd name="T62" fmla="*/ 20 w 95"/>
              <a:gd name="T63" fmla="*/ 19 h 65"/>
              <a:gd name="T64" fmla="*/ 10 w 95"/>
              <a:gd name="T65" fmla="*/ 19 h 65"/>
              <a:gd name="T66" fmla="*/ 85 w 95"/>
              <a:gd name="T67" fmla="*/ 19 h 65"/>
              <a:gd name="T68" fmla="*/ 79 w 95"/>
              <a:gd name="T69" fmla="*/ 19 h 65"/>
              <a:gd name="T70" fmla="*/ 77 w 95"/>
              <a:gd name="T71" fmla="*/ 16 h 65"/>
              <a:gd name="T72" fmla="*/ 79 w 95"/>
              <a:gd name="T73" fmla="*/ 13 h 65"/>
              <a:gd name="T74" fmla="*/ 82 w 95"/>
              <a:gd name="T75" fmla="*/ 11 h 65"/>
              <a:gd name="T76" fmla="*/ 85 w 95"/>
              <a:gd name="T77" fmla="*/ 13 h 65"/>
              <a:gd name="T78" fmla="*/ 87 w 95"/>
              <a:gd name="T79" fmla="*/ 16 h 65"/>
              <a:gd name="T80" fmla="*/ 85 w 95"/>
              <a:gd name="T81" fmla="*/ 19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95" h="65">
                <a:moveTo>
                  <a:pt x="91" y="7"/>
                </a:moveTo>
                <a:cubicBezTo>
                  <a:pt x="89" y="5"/>
                  <a:pt x="85" y="3"/>
                  <a:pt x="82" y="3"/>
                </a:cubicBezTo>
                <a:cubicBezTo>
                  <a:pt x="79" y="3"/>
                  <a:pt x="75" y="5"/>
                  <a:pt x="73" y="7"/>
                </a:cubicBezTo>
                <a:cubicBezTo>
                  <a:pt x="71" y="9"/>
                  <a:pt x="69" y="13"/>
                  <a:pt x="69" y="16"/>
                </a:cubicBezTo>
                <a:cubicBezTo>
                  <a:pt x="69" y="18"/>
                  <a:pt x="70" y="20"/>
                  <a:pt x="71" y="21"/>
                </a:cubicBezTo>
                <a:cubicBezTo>
                  <a:pt x="55" y="35"/>
                  <a:pt x="55" y="35"/>
                  <a:pt x="55" y="35"/>
                </a:cubicBezTo>
                <a:cubicBezTo>
                  <a:pt x="52" y="34"/>
                  <a:pt x="50" y="33"/>
                  <a:pt x="47" y="33"/>
                </a:cubicBezTo>
                <a:cubicBezTo>
                  <a:pt x="44" y="33"/>
                  <a:pt x="41" y="33"/>
                  <a:pt x="39" y="35"/>
                </a:cubicBezTo>
                <a:cubicBezTo>
                  <a:pt x="28" y="22"/>
                  <a:pt x="28" y="22"/>
                  <a:pt x="28" y="22"/>
                </a:cubicBezTo>
                <a:cubicBezTo>
                  <a:pt x="31" y="16"/>
                  <a:pt x="30" y="9"/>
                  <a:pt x="25" y="4"/>
                </a:cubicBezTo>
                <a:cubicBezTo>
                  <a:pt x="23" y="1"/>
                  <a:pt x="19" y="0"/>
                  <a:pt x="15" y="0"/>
                </a:cubicBezTo>
                <a:cubicBezTo>
                  <a:pt x="11" y="0"/>
                  <a:pt x="7" y="1"/>
                  <a:pt x="4" y="4"/>
                </a:cubicBezTo>
                <a:cubicBezTo>
                  <a:pt x="2" y="7"/>
                  <a:pt x="0" y="10"/>
                  <a:pt x="0" y="14"/>
                </a:cubicBezTo>
                <a:cubicBezTo>
                  <a:pt x="0" y="18"/>
                  <a:pt x="2" y="22"/>
                  <a:pt x="4" y="25"/>
                </a:cubicBezTo>
                <a:cubicBezTo>
                  <a:pt x="7" y="28"/>
                  <a:pt x="11" y="29"/>
                  <a:pt x="15" y="29"/>
                </a:cubicBezTo>
                <a:cubicBezTo>
                  <a:pt x="17" y="29"/>
                  <a:pt x="20" y="28"/>
                  <a:pt x="22" y="27"/>
                </a:cubicBezTo>
                <a:cubicBezTo>
                  <a:pt x="33" y="40"/>
                  <a:pt x="33" y="40"/>
                  <a:pt x="33" y="40"/>
                </a:cubicBezTo>
                <a:cubicBezTo>
                  <a:pt x="29" y="47"/>
                  <a:pt x="30" y="55"/>
                  <a:pt x="35" y="60"/>
                </a:cubicBezTo>
                <a:cubicBezTo>
                  <a:pt x="38" y="63"/>
                  <a:pt x="42" y="65"/>
                  <a:pt x="47" y="65"/>
                </a:cubicBezTo>
                <a:cubicBezTo>
                  <a:pt x="51" y="65"/>
                  <a:pt x="55" y="63"/>
                  <a:pt x="58" y="60"/>
                </a:cubicBezTo>
                <a:cubicBezTo>
                  <a:pt x="63" y="55"/>
                  <a:pt x="64" y="47"/>
                  <a:pt x="60" y="41"/>
                </a:cubicBezTo>
                <a:cubicBezTo>
                  <a:pt x="76" y="27"/>
                  <a:pt x="76" y="27"/>
                  <a:pt x="76" y="27"/>
                </a:cubicBezTo>
                <a:cubicBezTo>
                  <a:pt x="78" y="28"/>
                  <a:pt x="80" y="29"/>
                  <a:pt x="82" y="29"/>
                </a:cubicBezTo>
                <a:cubicBezTo>
                  <a:pt x="85" y="29"/>
                  <a:pt x="89" y="27"/>
                  <a:pt x="91" y="25"/>
                </a:cubicBezTo>
                <a:cubicBezTo>
                  <a:pt x="93" y="23"/>
                  <a:pt x="95" y="19"/>
                  <a:pt x="95" y="16"/>
                </a:cubicBezTo>
                <a:cubicBezTo>
                  <a:pt x="95" y="13"/>
                  <a:pt x="93" y="9"/>
                  <a:pt x="91" y="7"/>
                </a:cubicBezTo>
                <a:close/>
                <a:moveTo>
                  <a:pt x="10" y="19"/>
                </a:moveTo>
                <a:cubicBezTo>
                  <a:pt x="9" y="18"/>
                  <a:pt x="8" y="16"/>
                  <a:pt x="8" y="14"/>
                </a:cubicBezTo>
                <a:cubicBezTo>
                  <a:pt x="8" y="13"/>
                  <a:pt x="9" y="11"/>
                  <a:pt x="10" y="10"/>
                </a:cubicBezTo>
                <a:cubicBezTo>
                  <a:pt x="11" y="8"/>
                  <a:pt x="13" y="8"/>
                  <a:pt x="15" y="8"/>
                </a:cubicBezTo>
                <a:cubicBezTo>
                  <a:pt x="17" y="8"/>
                  <a:pt x="18" y="8"/>
                  <a:pt x="20" y="10"/>
                </a:cubicBezTo>
                <a:cubicBezTo>
                  <a:pt x="22" y="12"/>
                  <a:pt x="22" y="16"/>
                  <a:pt x="20" y="19"/>
                </a:cubicBezTo>
                <a:cubicBezTo>
                  <a:pt x="17" y="22"/>
                  <a:pt x="13" y="22"/>
                  <a:pt x="10" y="19"/>
                </a:cubicBezTo>
                <a:close/>
                <a:moveTo>
                  <a:pt x="85" y="19"/>
                </a:moveTo>
                <a:cubicBezTo>
                  <a:pt x="83" y="21"/>
                  <a:pt x="80" y="21"/>
                  <a:pt x="79" y="19"/>
                </a:cubicBezTo>
                <a:cubicBezTo>
                  <a:pt x="78" y="18"/>
                  <a:pt x="77" y="17"/>
                  <a:pt x="77" y="16"/>
                </a:cubicBezTo>
                <a:cubicBezTo>
                  <a:pt x="77" y="15"/>
                  <a:pt x="78" y="14"/>
                  <a:pt x="79" y="13"/>
                </a:cubicBezTo>
                <a:cubicBezTo>
                  <a:pt x="80" y="12"/>
                  <a:pt x="81" y="11"/>
                  <a:pt x="82" y="11"/>
                </a:cubicBezTo>
                <a:cubicBezTo>
                  <a:pt x="83" y="11"/>
                  <a:pt x="84" y="12"/>
                  <a:pt x="85" y="13"/>
                </a:cubicBezTo>
                <a:cubicBezTo>
                  <a:pt x="86" y="14"/>
                  <a:pt x="87" y="15"/>
                  <a:pt x="87" y="16"/>
                </a:cubicBezTo>
                <a:cubicBezTo>
                  <a:pt x="87" y="17"/>
                  <a:pt x="86" y="18"/>
                  <a:pt x="85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26" name="Rectangle 46"/>
          <p:cNvSpPr>
            <a:spLocks noChangeArrowheads="1"/>
          </p:cNvSpPr>
          <p:nvPr/>
        </p:nvSpPr>
        <p:spPr bwMode="auto">
          <a:xfrm>
            <a:off x="2201863" y="1673225"/>
            <a:ext cx="1943100" cy="88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800" b="1" dirty="0">
                <a:solidFill>
                  <a:srgbClr val="C09CC2"/>
                </a:solidFill>
              </a:rPr>
              <a:t>TOPIC HEADER ONE</a:t>
            </a:r>
            <a:endParaRPr lang="zh-CN" altLang="en-US" sz="800" dirty="0">
              <a:solidFill>
                <a:srgbClr val="C09CC2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en-US" sz="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2"/>
              </a:solidFill>
            </a:endParaRPr>
          </a:p>
        </p:txBody>
      </p:sp>
      <p:sp>
        <p:nvSpPr>
          <p:cNvPr id="46127" name="Line 47"/>
          <p:cNvSpPr>
            <a:spLocks noChangeShapeType="1"/>
          </p:cNvSpPr>
          <p:nvPr/>
        </p:nvSpPr>
        <p:spPr bwMode="auto">
          <a:xfrm>
            <a:off x="2214563" y="1909763"/>
            <a:ext cx="1871662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29" name="Line 49"/>
          <p:cNvSpPr>
            <a:spLocks noChangeShapeType="1"/>
          </p:cNvSpPr>
          <p:nvPr/>
        </p:nvSpPr>
        <p:spPr bwMode="auto">
          <a:xfrm>
            <a:off x="6478588" y="2197100"/>
            <a:ext cx="1871662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33" name="Line 53"/>
          <p:cNvSpPr>
            <a:spLocks noChangeShapeType="1"/>
          </p:cNvSpPr>
          <p:nvPr/>
        </p:nvSpPr>
        <p:spPr bwMode="auto">
          <a:xfrm>
            <a:off x="4623162" y="3792029"/>
            <a:ext cx="1871662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Text Box 42"/>
          <p:cNvSpPr txBox="1">
            <a:spLocks noChangeArrowheads="1"/>
          </p:cNvSpPr>
          <p:nvPr/>
        </p:nvSpPr>
        <p:spPr bwMode="auto">
          <a:xfrm>
            <a:off x="827584" y="321418"/>
            <a:ext cx="90281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400" b="1" dirty="0" smtClean="0">
                <a:solidFill>
                  <a:srgbClr val="E54B81"/>
                </a:solidFill>
              </a:rPr>
              <a:t>功能测试</a:t>
            </a:r>
            <a:endParaRPr lang="en-US" altLang="zh-CN" sz="1400" b="1" dirty="0">
              <a:solidFill>
                <a:srgbClr val="E54B81"/>
              </a:solidFill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282763" y="-9727"/>
            <a:ext cx="472138" cy="804782"/>
            <a:chOff x="1775252" y="2062276"/>
            <a:chExt cx="1045160" cy="1781528"/>
          </a:xfrm>
        </p:grpSpPr>
        <p:grpSp>
          <p:nvGrpSpPr>
            <p:cNvPr id="49" name="组合 48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51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E54B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50" name="直接连接符 49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ectangle 48"/>
          <p:cNvSpPr>
            <a:spLocks noChangeArrowheads="1"/>
          </p:cNvSpPr>
          <p:nvPr/>
        </p:nvSpPr>
        <p:spPr bwMode="auto">
          <a:xfrm>
            <a:off x="6570819" y="1922884"/>
            <a:ext cx="22383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1200" b="1" dirty="0">
                <a:solidFill>
                  <a:srgbClr val="594D7B"/>
                </a:solidFill>
              </a:rPr>
              <a:t>搜索</a:t>
            </a:r>
            <a:endParaRPr lang="zh-CN" altLang="en-US" sz="1200" dirty="0">
              <a:solidFill>
                <a:srgbClr val="594D7B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en-US" sz="800" dirty="0">
              <a:solidFill>
                <a:srgbClr val="F77872"/>
              </a:solidFill>
            </a:endParaRPr>
          </a:p>
        </p:txBody>
      </p:sp>
      <p:sp>
        <p:nvSpPr>
          <p:cNvPr id="61" name="Rectangle 48"/>
          <p:cNvSpPr>
            <a:spLocks noChangeArrowheads="1"/>
          </p:cNvSpPr>
          <p:nvPr/>
        </p:nvSpPr>
        <p:spPr bwMode="auto">
          <a:xfrm>
            <a:off x="4682786" y="3530038"/>
            <a:ext cx="22383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1200" b="1" dirty="0" smtClean="0">
                <a:solidFill>
                  <a:srgbClr val="594D7B"/>
                </a:solidFill>
              </a:rPr>
              <a:t>查看密码</a:t>
            </a:r>
            <a:endParaRPr lang="zh-CN" altLang="en-US" sz="1200" dirty="0">
              <a:solidFill>
                <a:srgbClr val="594D7B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en-US" sz="800" dirty="0">
              <a:solidFill>
                <a:srgbClr val="F77872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84" y="1565275"/>
            <a:ext cx="5802166" cy="11809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007" y="3232286"/>
            <a:ext cx="2761905" cy="1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7363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03" name="Freeform 23" descr="160621-20121008052951-1"/>
          <p:cNvSpPr/>
          <p:nvPr/>
        </p:nvSpPr>
        <p:spPr bwMode="auto">
          <a:xfrm>
            <a:off x="4508815" y="1983762"/>
            <a:ext cx="1522412" cy="1098550"/>
          </a:xfrm>
          <a:custGeom>
            <a:avLst/>
            <a:gdLst>
              <a:gd name="T0" fmla="*/ 898 w 959"/>
              <a:gd name="T1" fmla="*/ 284 h 692"/>
              <a:gd name="T2" fmla="*/ 898 w 959"/>
              <a:gd name="T3" fmla="*/ 0 h 692"/>
              <a:gd name="T4" fmla="*/ 0 w 959"/>
              <a:gd name="T5" fmla="*/ 0 h 692"/>
              <a:gd name="T6" fmla="*/ 0 w 959"/>
              <a:gd name="T7" fmla="*/ 692 h 692"/>
              <a:gd name="T8" fmla="*/ 898 w 959"/>
              <a:gd name="T9" fmla="*/ 692 h 692"/>
              <a:gd name="T10" fmla="*/ 898 w 959"/>
              <a:gd name="T11" fmla="*/ 407 h 692"/>
              <a:gd name="T12" fmla="*/ 959 w 959"/>
              <a:gd name="T13" fmla="*/ 346 h 692"/>
              <a:gd name="T14" fmla="*/ 898 w 959"/>
              <a:gd name="T15" fmla="*/ 284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9" h="692">
                <a:moveTo>
                  <a:pt x="898" y="284"/>
                </a:moveTo>
                <a:lnTo>
                  <a:pt x="898" y="0"/>
                </a:lnTo>
                <a:lnTo>
                  <a:pt x="0" y="0"/>
                </a:lnTo>
                <a:lnTo>
                  <a:pt x="0" y="692"/>
                </a:lnTo>
                <a:lnTo>
                  <a:pt x="898" y="692"/>
                </a:lnTo>
                <a:lnTo>
                  <a:pt x="898" y="407"/>
                </a:lnTo>
                <a:lnTo>
                  <a:pt x="959" y="346"/>
                </a:lnTo>
                <a:lnTo>
                  <a:pt x="898" y="284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 b="-37891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04" name="Freeform 24"/>
          <p:cNvSpPr/>
          <p:nvPr/>
        </p:nvSpPr>
        <p:spPr bwMode="auto">
          <a:xfrm>
            <a:off x="4875213" y="1565275"/>
            <a:ext cx="631825" cy="631825"/>
          </a:xfrm>
          <a:custGeom>
            <a:avLst/>
            <a:gdLst>
              <a:gd name="T0" fmla="*/ 0 w 398"/>
              <a:gd name="T1" fmla="*/ 398 h 398"/>
              <a:gd name="T2" fmla="*/ 0 w 398"/>
              <a:gd name="T3" fmla="*/ 0 h 398"/>
              <a:gd name="T4" fmla="*/ 398 w 398"/>
              <a:gd name="T5" fmla="*/ 0 h 398"/>
              <a:gd name="T6" fmla="*/ 0 w 398"/>
              <a:gd name="T7" fmla="*/ 398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8" h="398">
                <a:moveTo>
                  <a:pt x="0" y="398"/>
                </a:moveTo>
                <a:lnTo>
                  <a:pt x="0" y="0"/>
                </a:lnTo>
                <a:lnTo>
                  <a:pt x="398" y="0"/>
                </a:lnTo>
                <a:lnTo>
                  <a:pt x="0" y="398"/>
                </a:lnTo>
                <a:close/>
              </a:path>
            </a:pathLst>
          </a:custGeom>
          <a:solidFill>
            <a:srgbClr val="594D7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6122" name="Group 42"/>
          <p:cNvGrpSpPr/>
          <p:nvPr/>
        </p:nvGrpSpPr>
        <p:grpSpPr bwMode="auto">
          <a:xfrm>
            <a:off x="4956175" y="1652588"/>
            <a:ext cx="219075" cy="222250"/>
            <a:chOff x="0" y="0"/>
            <a:chExt cx="138" cy="140"/>
          </a:xfrm>
        </p:grpSpPr>
        <p:sp>
          <p:nvSpPr>
            <p:cNvPr id="46123" name="Freeform 43"/>
            <p:cNvSpPr/>
            <p:nvPr/>
          </p:nvSpPr>
          <p:spPr bwMode="auto">
            <a:xfrm>
              <a:off x="0" y="0"/>
              <a:ext cx="138" cy="101"/>
            </a:xfrm>
            <a:custGeom>
              <a:avLst/>
              <a:gdLst>
                <a:gd name="T0" fmla="*/ 72 w 93"/>
                <a:gd name="T1" fmla="*/ 25 h 68"/>
                <a:gd name="T2" fmla="*/ 67 w 93"/>
                <a:gd name="T3" fmla="*/ 25 h 68"/>
                <a:gd name="T4" fmla="*/ 67 w 93"/>
                <a:gd name="T5" fmla="*/ 23 h 68"/>
                <a:gd name="T6" fmla="*/ 44 w 93"/>
                <a:gd name="T7" fmla="*/ 0 h 68"/>
                <a:gd name="T8" fmla="*/ 21 w 93"/>
                <a:gd name="T9" fmla="*/ 19 h 68"/>
                <a:gd name="T10" fmla="*/ 15 w 93"/>
                <a:gd name="T11" fmla="*/ 20 h 68"/>
                <a:gd name="T12" fmla="*/ 15 w 93"/>
                <a:gd name="T13" fmla="*/ 20 h 68"/>
                <a:gd name="T14" fmla="*/ 5 w 93"/>
                <a:gd name="T15" fmla="*/ 34 h 68"/>
                <a:gd name="T16" fmla="*/ 7 w 93"/>
                <a:gd name="T17" fmla="*/ 40 h 68"/>
                <a:gd name="T18" fmla="*/ 0 w 93"/>
                <a:gd name="T19" fmla="*/ 53 h 68"/>
                <a:gd name="T20" fmla="*/ 15 w 93"/>
                <a:gd name="T21" fmla="*/ 68 h 68"/>
                <a:gd name="T22" fmla="*/ 30 w 93"/>
                <a:gd name="T23" fmla="*/ 68 h 68"/>
                <a:gd name="T24" fmla="*/ 34 w 93"/>
                <a:gd name="T25" fmla="*/ 64 h 68"/>
                <a:gd name="T26" fmla="*/ 30 w 93"/>
                <a:gd name="T27" fmla="*/ 60 h 68"/>
                <a:gd name="T28" fmla="*/ 15 w 93"/>
                <a:gd name="T29" fmla="*/ 60 h 68"/>
                <a:gd name="T30" fmla="*/ 8 w 93"/>
                <a:gd name="T31" fmla="*/ 53 h 68"/>
                <a:gd name="T32" fmla="*/ 14 w 93"/>
                <a:gd name="T33" fmla="*/ 46 h 68"/>
                <a:gd name="T34" fmla="*/ 17 w 93"/>
                <a:gd name="T35" fmla="*/ 43 h 68"/>
                <a:gd name="T36" fmla="*/ 16 w 93"/>
                <a:gd name="T37" fmla="*/ 39 h 68"/>
                <a:gd name="T38" fmla="*/ 13 w 93"/>
                <a:gd name="T39" fmla="*/ 34 h 68"/>
                <a:gd name="T40" fmla="*/ 18 w 93"/>
                <a:gd name="T41" fmla="*/ 27 h 68"/>
                <a:gd name="T42" fmla="*/ 18 w 93"/>
                <a:gd name="T43" fmla="*/ 27 h 68"/>
                <a:gd name="T44" fmla="*/ 23 w 93"/>
                <a:gd name="T45" fmla="*/ 28 h 68"/>
                <a:gd name="T46" fmla="*/ 27 w 93"/>
                <a:gd name="T47" fmla="*/ 28 h 68"/>
                <a:gd name="T48" fmla="*/ 29 w 93"/>
                <a:gd name="T49" fmla="*/ 24 h 68"/>
                <a:gd name="T50" fmla="*/ 29 w 93"/>
                <a:gd name="T51" fmla="*/ 23 h 68"/>
                <a:gd name="T52" fmla="*/ 29 w 93"/>
                <a:gd name="T53" fmla="*/ 23 h 68"/>
                <a:gd name="T54" fmla="*/ 44 w 93"/>
                <a:gd name="T55" fmla="*/ 8 h 68"/>
                <a:gd name="T56" fmla="*/ 59 w 93"/>
                <a:gd name="T57" fmla="*/ 23 h 68"/>
                <a:gd name="T58" fmla="*/ 57 w 93"/>
                <a:gd name="T59" fmla="*/ 31 h 68"/>
                <a:gd name="T60" fmla="*/ 58 w 93"/>
                <a:gd name="T61" fmla="*/ 36 h 68"/>
                <a:gd name="T62" fmla="*/ 63 w 93"/>
                <a:gd name="T63" fmla="*/ 36 h 68"/>
                <a:gd name="T64" fmla="*/ 72 w 93"/>
                <a:gd name="T65" fmla="*/ 33 h 68"/>
                <a:gd name="T66" fmla="*/ 85 w 93"/>
                <a:gd name="T67" fmla="*/ 46 h 68"/>
                <a:gd name="T68" fmla="*/ 72 w 93"/>
                <a:gd name="T69" fmla="*/ 60 h 68"/>
                <a:gd name="T70" fmla="*/ 63 w 93"/>
                <a:gd name="T71" fmla="*/ 60 h 68"/>
                <a:gd name="T72" fmla="*/ 59 w 93"/>
                <a:gd name="T73" fmla="*/ 64 h 68"/>
                <a:gd name="T74" fmla="*/ 63 w 93"/>
                <a:gd name="T75" fmla="*/ 68 h 68"/>
                <a:gd name="T76" fmla="*/ 72 w 93"/>
                <a:gd name="T77" fmla="*/ 68 h 68"/>
                <a:gd name="T78" fmla="*/ 93 w 93"/>
                <a:gd name="T79" fmla="*/ 46 h 68"/>
                <a:gd name="T80" fmla="*/ 72 w 93"/>
                <a:gd name="T81" fmla="*/ 2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3" h="68">
                  <a:moveTo>
                    <a:pt x="72" y="25"/>
                  </a:moveTo>
                  <a:cubicBezTo>
                    <a:pt x="70" y="25"/>
                    <a:pt x="69" y="25"/>
                    <a:pt x="67" y="25"/>
                  </a:cubicBezTo>
                  <a:cubicBezTo>
                    <a:pt x="67" y="24"/>
                    <a:pt x="67" y="24"/>
                    <a:pt x="67" y="23"/>
                  </a:cubicBezTo>
                  <a:cubicBezTo>
                    <a:pt x="67" y="10"/>
                    <a:pt x="57" y="0"/>
                    <a:pt x="44" y="0"/>
                  </a:cubicBezTo>
                  <a:cubicBezTo>
                    <a:pt x="33" y="0"/>
                    <a:pt x="23" y="8"/>
                    <a:pt x="21" y="19"/>
                  </a:cubicBezTo>
                  <a:cubicBezTo>
                    <a:pt x="19" y="19"/>
                    <a:pt x="17" y="19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9" y="22"/>
                    <a:pt x="5" y="28"/>
                    <a:pt x="5" y="34"/>
                  </a:cubicBezTo>
                  <a:cubicBezTo>
                    <a:pt x="5" y="36"/>
                    <a:pt x="6" y="38"/>
                    <a:pt x="7" y="40"/>
                  </a:cubicBezTo>
                  <a:cubicBezTo>
                    <a:pt x="3" y="43"/>
                    <a:pt x="0" y="48"/>
                    <a:pt x="0" y="53"/>
                  </a:cubicBezTo>
                  <a:cubicBezTo>
                    <a:pt x="0" y="61"/>
                    <a:pt x="6" y="68"/>
                    <a:pt x="15" y="68"/>
                  </a:cubicBezTo>
                  <a:cubicBezTo>
                    <a:pt x="30" y="68"/>
                    <a:pt x="30" y="68"/>
                    <a:pt x="30" y="68"/>
                  </a:cubicBezTo>
                  <a:cubicBezTo>
                    <a:pt x="33" y="68"/>
                    <a:pt x="34" y="66"/>
                    <a:pt x="34" y="64"/>
                  </a:cubicBezTo>
                  <a:cubicBezTo>
                    <a:pt x="34" y="61"/>
                    <a:pt x="33" y="60"/>
                    <a:pt x="30" y="60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1" y="60"/>
                    <a:pt x="8" y="57"/>
                    <a:pt x="8" y="53"/>
                  </a:cubicBezTo>
                  <a:cubicBezTo>
                    <a:pt x="8" y="50"/>
                    <a:pt x="10" y="47"/>
                    <a:pt x="14" y="46"/>
                  </a:cubicBezTo>
                  <a:cubicBezTo>
                    <a:pt x="15" y="46"/>
                    <a:pt x="17" y="45"/>
                    <a:pt x="17" y="43"/>
                  </a:cubicBezTo>
                  <a:cubicBezTo>
                    <a:pt x="18" y="42"/>
                    <a:pt x="17" y="40"/>
                    <a:pt x="16" y="39"/>
                  </a:cubicBezTo>
                  <a:cubicBezTo>
                    <a:pt x="14" y="38"/>
                    <a:pt x="13" y="36"/>
                    <a:pt x="13" y="34"/>
                  </a:cubicBezTo>
                  <a:cubicBezTo>
                    <a:pt x="13" y="31"/>
                    <a:pt x="15" y="28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9" y="27"/>
                    <a:pt x="21" y="27"/>
                    <a:pt x="23" y="28"/>
                  </a:cubicBezTo>
                  <a:cubicBezTo>
                    <a:pt x="25" y="29"/>
                    <a:pt x="26" y="29"/>
                    <a:pt x="27" y="28"/>
                  </a:cubicBezTo>
                  <a:cubicBezTo>
                    <a:pt x="29" y="27"/>
                    <a:pt x="29" y="26"/>
                    <a:pt x="29" y="24"/>
                  </a:cubicBezTo>
                  <a:cubicBezTo>
                    <a:pt x="29" y="24"/>
                    <a:pt x="29" y="24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15"/>
                    <a:pt x="36" y="8"/>
                    <a:pt x="44" y="8"/>
                  </a:cubicBezTo>
                  <a:cubicBezTo>
                    <a:pt x="52" y="8"/>
                    <a:pt x="59" y="15"/>
                    <a:pt x="59" y="23"/>
                  </a:cubicBezTo>
                  <a:cubicBezTo>
                    <a:pt x="59" y="26"/>
                    <a:pt x="58" y="28"/>
                    <a:pt x="57" y="31"/>
                  </a:cubicBezTo>
                  <a:cubicBezTo>
                    <a:pt x="56" y="32"/>
                    <a:pt x="56" y="35"/>
                    <a:pt x="58" y="36"/>
                  </a:cubicBezTo>
                  <a:cubicBezTo>
                    <a:pt x="59" y="37"/>
                    <a:pt x="62" y="37"/>
                    <a:pt x="63" y="36"/>
                  </a:cubicBezTo>
                  <a:cubicBezTo>
                    <a:pt x="65" y="35"/>
                    <a:pt x="68" y="33"/>
                    <a:pt x="72" y="33"/>
                  </a:cubicBezTo>
                  <a:cubicBezTo>
                    <a:pt x="79" y="33"/>
                    <a:pt x="85" y="39"/>
                    <a:pt x="85" y="46"/>
                  </a:cubicBezTo>
                  <a:cubicBezTo>
                    <a:pt x="85" y="54"/>
                    <a:pt x="79" y="60"/>
                    <a:pt x="72" y="60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0" y="60"/>
                    <a:pt x="59" y="61"/>
                    <a:pt x="59" y="64"/>
                  </a:cubicBezTo>
                  <a:cubicBezTo>
                    <a:pt x="59" y="66"/>
                    <a:pt x="60" y="68"/>
                    <a:pt x="63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83" y="68"/>
                    <a:pt x="93" y="58"/>
                    <a:pt x="93" y="46"/>
                  </a:cubicBezTo>
                  <a:cubicBezTo>
                    <a:pt x="93" y="34"/>
                    <a:pt x="83" y="25"/>
                    <a:pt x="72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24" name="Freeform 44"/>
            <p:cNvSpPr/>
            <p:nvPr/>
          </p:nvSpPr>
          <p:spPr bwMode="auto">
            <a:xfrm>
              <a:off x="42" y="56"/>
              <a:ext cx="55" cy="84"/>
            </a:xfrm>
            <a:custGeom>
              <a:avLst/>
              <a:gdLst>
                <a:gd name="T0" fmla="*/ 29 w 37"/>
                <a:gd name="T1" fmla="*/ 36 h 56"/>
                <a:gd name="T2" fmla="*/ 23 w 37"/>
                <a:gd name="T3" fmla="*/ 43 h 56"/>
                <a:gd name="T4" fmla="*/ 23 w 37"/>
                <a:gd name="T5" fmla="*/ 4 h 56"/>
                <a:gd name="T6" fmla="*/ 18 w 37"/>
                <a:gd name="T7" fmla="*/ 0 h 56"/>
                <a:gd name="T8" fmla="*/ 14 w 37"/>
                <a:gd name="T9" fmla="*/ 4 h 56"/>
                <a:gd name="T10" fmla="*/ 14 w 37"/>
                <a:gd name="T11" fmla="*/ 43 h 56"/>
                <a:gd name="T12" fmla="*/ 8 w 37"/>
                <a:gd name="T13" fmla="*/ 36 h 56"/>
                <a:gd name="T14" fmla="*/ 2 w 37"/>
                <a:gd name="T15" fmla="*/ 36 h 56"/>
                <a:gd name="T16" fmla="*/ 2 w 37"/>
                <a:gd name="T17" fmla="*/ 41 h 56"/>
                <a:gd name="T18" fmla="*/ 16 w 37"/>
                <a:gd name="T19" fmla="*/ 55 h 56"/>
                <a:gd name="T20" fmla="*/ 18 w 37"/>
                <a:gd name="T21" fmla="*/ 56 h 56"/>
                <a:gd name="T22" fmla="*/ 21 w 37"/>
                <a:gd name="T23" fmla="*/ 55 h 56"/>
                <a:gd name="T24" fmla="*/ 35 w 37"/>
                <a:gd name="T25" fmla="*/ 41 h 56"/>
                <a:gd name="T26" fmla="*/ 35 w 37"/>
                <a:gd name="T27" fmla="*/ 36 h 56"/>
                <a:gd name="T28" fmla="*/ 29 w 37"/>
                <a:gd name="T29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56">
                  <a:moveTo>
                    <a:pt x="29" y="36"/>
                  </a:moveTo>
                  <a:cubicBezTo>
                    <a:pt x="23" y="43"/>
                    <a:pt x="23" y="43"/>
                    <a:pt x="23" y="43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2"/>
                    <a:pt x="21" y="0"/>
                    <a:pt x="18" y="0"/>
                  </a:cubicBezTo>
                  <a:cubicBezTo>
                    <a:pt x="16" y="0"/>
                    <a:pt x="14" y="2"/>
                    <a:pt x="14" y="4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6" y="34"/>
                    <a:pt x="3" y="34"/>
                    <a:pt x="2" y="36"/>
                  </a:cubicBezTo>
                  <a:cubicBezTo>
                    <a:pt x="0" y="37"/>
                    <a:pt x="0" y="40"/>
                    <a:pt x="2" y="41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16" y="56"/>
                    <a:pt x="17" y="56"/>
                    <a:pt x="18" y="56"/>
                  </a:cubicBezTo>
                  <a:cubicBezTo>
                    <a:pt x="20" y="56"/>
                    <a:pt x="21" y="56"/>
                    <a:pt x="21" y="55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7" y="40"/>
                    <a:pt x="37" y="37"/>
                    <a:pt x="35" y="36"/>
                  </a:cubicBezTo>
                  <a:cubicBezTo>
                    <a:pt x="34" y="34"/>
                    <a:pt x="31" y="34"/>
                    <a:pt x="29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126" name="Rectangle 46"/>
          <p:cNvSpPr>
            <a:spLocks noChangeArrowheads="1"/>
          </p:cNvSpPr>
          <p:nvPr/>
        </p:nvSpPr>
        <p:spPr bwMode="auto">
          <a:xfrm>
            <a:off x="2201863" y="1673225"/>
            <a:ext cx="1943100" cy="88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800" b="1" dirty="0">
                <a:solidFill>
                  <a:srgbClr val="C09CC2"/>
                </a:solidFill>
              </a:rPr>
              <a:t>TOPIC HEADER ONE</a:t>
            </a:r>
            <a:endParaRPr lang="zh-CN" altLang="en-US" sz="800" dirty="0">
              <a:solidFill>
                <a:srgbClr val="C09CC2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en-US" sz="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2"/>
              </a:solidFill>
            </a:endParaRPr>
          </a:p>
        </p:txBody>
      </p:sp>
      <p:sp>
        <p:nvSpPr>
          <p:cNvPr id="46127" name="Line 47"/>
          <p:cNvSpPr>
            <a:spLocks noChangeShapeType="1"/>
          </p:cNvSpPr>
          <p:nvPr/>
        </p:nvSpPr>
        <p:spPr bwMode="auto">
          <a:xfrm>
            <a:off x="2214563" y="1909763"/>
            <a:ext cx="1871662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29" name="Line 49"/>
          <p:cNvSpPr>
            <a:spLocks noChangeShapeType="1"/>
          </p:cNvSpPr>
          <p:nvPr/>
        </p:nvSpPr>
        <p:spPr bwMode="auto">
          <a:xfrm>
            <a:off x="6156176" y="2714972"/>
            <a:ext cx="1871662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Text Box 42"/>
          <p:cNvSpPr txBox="1">
            <a:spLocks noChangeArrowheads="1"/>
          </p:cNvSpPr>
          <p:nvPr/>
        </p:nvSpPr>
        <p:spPr bwMode="auto">
          <a:xfrm>
            <a:off x="827584" y="321418"/>
            <a:ext cx="108234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400" b="1" dirty="0">
                <a:solidFill>
                  <a:srgbClr val="E54B81"/>
                </a:solidFill>
              </a:rPr>
              <a:t>鲁棒性</a:t>
            </a:r>
            <a:r>
              <a:rPr lang="zh-CN" altLang="en-US" sz="1400" b="1" dirty="0" smtClean="0">
                <a:solidFill>
                  <a:srgbClr val="E54B81"/>
                </a:solidFill>
              </a:rPr>
              <a:t>测试</a:t>
            </a:r>
            <a:endParaRPr lang="en-US" altLang="zh-CN" sz="1400" b="1" dirty="0">
              <a:solidFill>
                <a:srgbClr val="E54B81"/>
              </a:solidFill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282763" y="-9727"/>
            <a:ext cx="472138" cy="804782"/>
            <a:chOff x="1775252" y="2062276"/>
            <a:chExt cx="1045160" cy="1781528"/>
          </a:xfrm>
        </p:grpSpPr>
        <p:grpSp>
          <p:nvGrpSpPr>
            <p:cNvPr id="49" name="组合 48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51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E54B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50" name="直接连接符 49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ectangle 48"/>
          <p:cNvSpPr>
            <a:spLocks noChangeArrowheads="1"/>
          </p:cNvSpPr>
          <p:nvPr/>
        </p:nvSpPr>
        <p:spPr bwMode="auto">
          <a:xfrm>
            <a:off x="6156176" y="2348371"/>
            <a:ext cx="22383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1200" b="1" dirty="0" smtClean="0">
                <a:solidFill>
                  <a:srgbClr val="594D7B"/>
                </a:solidFill>
              </a:rPr>
              <a:t>添加用户</a:t>
            </a:r>
            <a:endParaRPr lang="zh-CN" altLang="en-US" sz="1200" dirty="0">
              <a:solidFill>
                <a:srgbClr val="594D7B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en-US" sz="800" dirty="0">
              <a:solidFill>
                <a:srgbClr val="F77872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59"/>
          <a:stretch/>
        </p:blipFill>
        <p:spPr>
          <a:xfrm>
            <a:off x="1359267" y="596065"/>
            <a:ext cx="4671960" cy="4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1385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03" name="Freeform 23" descr="160621-20121008052951-1"/>
          <p:cNvSpPr/>
          <p:nvPr/>
        </p:nvSpPr>
        <p:spPr bwMode="auto">
          <a:xfrm>
            <a:off x="3533591" y="1346820"/>
            <a:ext cx="1522412" cy="364609"/>
          </a:xfrm>
          <a:custGeom>
            <a:avLst/>
            <a:gdLst>
              <a:gd name="T0" fmla="*/ 898 w 959"/>
              <a:gd name="T1" fmla="*/ 284 h 692"/>
              <a:gd name="T2" fmla="*/ 898 w 959"/>
              <a:gd name="T3" fmla="*/ 0 h 692"/>
              <a:gd name="T4" fmla="*/ 0 w 959"/>
              <a:gd name="T5" fmla="*/ 0 h 692"/>
              <a:gd name="T6" fmla="*/ 0 w 959"/>
              <a:gd name="T7" fmla="*/ 692 h 692"/>
              <a:gd name="T8" fmla="*/ 898 w 959"/>
              <a:gd name="T9" fmla="*/ 692 h 692"/>
              <a:gd name="T10" fmla="*/ 898 w 959"/>
              <a:gd name="T11" fmla="*/ 407 h 692"/>
              <a:gd name="T12" fmla="*/ 959 w 959"/>
              <a:gd name="T13" fmla="*/ 346 h 692"/>
              <a:gd name="T14" fmla="*/ 898 w 959"/>
              <a:gd name="T15" fmla="*/ 284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9" h="692">
                <a:moveTo>
                  <a:pt x="898" y="284"/>
                </a:moveTo>
                <a:lnTo>
                  <a:pt x="898" y="0"/>
                </a:lnTo>
                <a:lnTo>
                  <a:pt x="0" y="0"/>
                </a:lnTo>
                <a:lnTo>
                  <a:pt x="0" y="692"/>
                </a:lnTo>
                <a:lnTo>
                  <a:pt x="898" y="692"/>
                </a:lnTo>
                <a:lnTo>
                  <a:pt x="898" y="407"/>
                </a:lnTo>
                <a:lnTo>
                  <a:pt x="959" y="346"/>
                </a:lnTo>
                <a:lnTo>
                  <a:pt x="898" y="284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 b="-37891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Text Box 42"/>
          <p:cNvSpPr txBox="1">
            <a:spLocks noChangeArrowheads="1"/>
          </p:cNvSpPr>
          <p:nvPr/>
        </p:nvSpPr>
        <p:spPr bwMode="auto">
          <a:xfrm>
            <a:off x="827584" y="321418"/>
            <a:ext cx="108234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400" b="1" dirty="0">
                <a:solidFill>
                  <a:srgbClr val="E54B81"/>
                </a:solidFill>
              </a:rPr>
              <a:t>鲁棒性</a:t>
            </a:r>
            <a:r>
              <a:rPr lang="zh-CN" altLang="en-US" sz="1400" b="1" dirty="0" smtClean="0">
                <a:solidFill>
                  <a:srgbClr val="E54B81"/>
                </a:solidFill>
              </a:rPr>
              <a:t>测试</a:t>
            </a:r>
            <a:endParaRPr lang="en-US" altLang="zh-CN" sz="1400" b="1" dirty="0">
              <a:solidFill>
                <a:srgbClr val="E54B81"/>
              </a:solidFill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282763" y="-9727"/>
            <a:ext cx="472138" cy="804782"/>
            <a:chOff x="1775252" y="2062276"/>
            <a:chExt cx="1045160" cy="1781528"/>
          </a:xfrm>
        </p:grpSpPr>
        <p:grpSp>
          <p:nvGrpSpPr>
            <p:cNvPr id="49" name="组合 48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51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E54B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50" name="直接连接符 49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ectangle 48"/>
          <p:cNvSpPr>
            <a:spLocks noChangeArrowheads="1"/>
          </p:cNvSpPr>
          <p:nvPr/>
        </p:nvSpPr>
        <p:spPr bwMode="auto">
          <a:xfrm>
            <a:off x="5220072" y="1432124"/>
            <a:ext cx="22383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1200" b="1" dirty="0" smtClean="0">
                <a:solidFill>
                  <a:srgbClr val="594D7B"/>
                </a:solidFill>
              </a:rPr>
              <a:t>菜单输入错误</a:t>
            </a:r>
            <a:endParaRPr lang="zh-CN" altLang="en-US" sz="1200" dirty="0">
              <a:solidFill>
                <a:srgbClr val="594D7B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en-US" sz="800" dirty="0">
              <a:solidFill>
                <a:srgbClr val="F77872"/>
              </a:solidFill>
            </a:endParaRPr>
          </a:p>
        </p:txBody>
      </p:sp>
      <p:pic>
        <p:nvPicPr>
          <p:cNvPr id="25" name="图片 2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230591"/>
            <a:ext cx="4066540" cy="570865"/>
          </a:xfrm>
          <a:prstGeom prst="rect">
            <a:avLst/>
          </a:prstGeom>
        </p:spPr>
      </p:pic>
      <p:sp>
        <p:nvSpPr>
          <p:cNvPr id="26" name="Freeform 23" descr="160621-20121008052951-1"/>
          <p:cNvSpPr/>
          <p:nvPr/>
        </p:nvSpPr>
        <p:spPr bwMode="auto">
          <a:xfrm rot="10800000">
            <a:off x="3235020" y="2426940"/>
            <a:ext cx="1522412" cy="364609"/>
          </a:xfrm>
          <a:custGeom>
            <a:avLst/>
            <a:gdLst>
              <a:gd name="T0" fmla="*/ 898 w 959"/>
              <a:gd name="T1" fmla="*/ 284 h 692"/>
              <a:gd name="T2" fmla="*/ 898 w 959"/>
              <a:gd name="T3" fmla="*/ 0 h 692"/>
              <a:gd name="T4" fmla="*/ 0 w 959"/>
              <a:gd name="T5" fmla="*/ 0 h 692"/>
              <a:gd name="T6" fmla="*/ 0 w 959"/>
              <a:gd name="T7" fmla="*/ 692 h 692"/>
              <a:gd name="T8" fmla="*/ 898 w 959"/>
              <a:gd name="T9" fmla="*/ 692 h 692"/>
              <a:gd name="T10" fmla="*/ 898 w 959"/>
              <a:gd name="T11" fmla="*/ 407 h 692"/>
              <a:gd name="T12" fmla="*/ 959 w 959"/>
              <a:gd name="T13" fmla="*/ 346 h 692"/>
              <a:gd name="T14" fmla="*/ 898 w 959"/>
              <a:gd name="T15" fmla="*/ 284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9" h="692">
                <a:moveTo>
                  <a:pt x="898" y="284"/>
                </a:moveTo>
                <a:lnTo>
                  <a:pt x="898" y="0"/>
                </a:lnTo>
                <a:lnTo>
                  <a:pt x="0" y="0"/>
                </a:lnTo>
                <a:lnTo>
                  <a:pt x="0" y="692"/>
                </a:lnTo>
                <a:lnTo>
                  <a:pt x="898" y="692"/>
                </a:lnTo>
                <a:lnTo>
                  <a:pt x="898" y="407"/>
                </a:lnTo>
                <a:lnTo>
                  <a:pt x="959" y="346"/>
                </a:lnTo>
                <a:lnTo>
                  <a:pt x="898" y="284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 b="-37891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7" name="图片 2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2241639"/>
            <a:ext cx="5313680" cy="761365"/>
          </a:xfrm>
          <a:prstGeom prst="rect">
            <a:avLst/>
          </a:prstGeom>
        </p:spPr>
      </p:pic>
      <p:sp>
        <p:nvSpPr>
          <p:cNvPr id="28" name="Rectangle 48"/>
          <p:cNvSpPr>
            <a:spLocks noChangeArrowheads="1"/>
          </p:cNvSpPr>
          <p:nvPr/>
        </p:nvSpPr>
        <p:spPr bwMode="auto">
          <a:xfrm>
            <a:off x="2056423" y="2498948"/>
            <a:ext cx="22383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1200" b="1" dirty="0">
                <a:solidFill>
                  <a:srgbClr val="594D7B"/>
                </a:solidFill>
              </a:rPr>
              <a:t>搜索</a:t>
            </a:r>
            <a:r>
              <a:rPr lang="zh-CN" altLang="en-US" sz="1200" b="1" dirty="0" smtClean="0">
                <a:solidFill>
                  <a:srgbClr val="594D7B"/>
                </a:solidFill>
              </a:rPr>
              <a:t>输入错误</a:t>
            </a:r>
            <a:endParaRPr lang="zh-CN" altLang="en-US" sz="1200" dirty="0">
              <a:solidFill>
                <a:srgbClr val="594D7B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en-US" sz="800" dirty="0">
              <a:solidFill>
                <a:srgbClr val="F77872"/>
              </a:solidFill>
            </a:endParaRPr>
          </a:p>
        </p:txBody>
      </p:sp>
      <p:sp>
        <p:nvSpPr>
          <p:cNvPr id="29" name="Freeform 23" descr="160621-20121008052951-1"/>
          <p:cNvSpPr/>
          <p:nvPr/>
        </p:nvSpPr>
        <p:spPr bwMode="auto">
          <a:xfrm>
            <a:off x="3278479" y="3720975"/>
            <a:ext cx="1522412" cy="364609"/>
          </a:xfrm>
          <a:custGeom>
            <a:avLst/>
            <a:gdLst>
              <a:gd name="T0" fmla="*/ 898 w 959"/>
              <a:gd name="T1" fmla="*/ 284 h 692"/>
              <a:gd name="T2" fmla="*/ 898 w 959"/>
              <a:gd name="T3" fmla="*/ 0 h 692"/>
              <a:gd name="T4" fmla="*/ 0 w 959"/>
              <a:gd name="T5" fmla="*/ 0 h 692"/>
              <a:gd name="T6" fmla="*/ 0 w 959"/>
              <a:gd name="T7" fmla="*/ 692 h 692"/>
              <a:gd name="T8" fmla="*/ 898 w 959"/>
              <a:gd name="T9" fmla="*/ 692 h 692"/>
              <a:gd name="T10" fmla="*/ 898 w 959"/>
              <a:gd name="T11" fmla="*/ 407 h 692"/>
              <a:gd name="T12" fmla="*/ 959 w 959"/>
              <a:gd name="T13" fmla="*/ 346 h 692"/>
              <a:gd name="T14" fmla="*/ 898 w 959"/>
              <a:gd name="T15" fmla="*/ 284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9" h="692">
                <a:moveTo>
                  <a:pt x="898" y="284"/>
                </a:moveTo>
                <a:lnTo>
                  <a:pt x="898" y="0"/>
                </a:lnTo>
                <a:lnTo>
                  <a:pt x="0" y="0"/>
                </a:lnTo>
                <a:lnTo>
                  <a:pt x="0" y="692"/>
                </a:lnTo>
                <a:lnTo>
                  <a:pt x="898" y="692"/>
                </a:lnTo>
                <a:lnTo>
                  <a:pt x="898" y="407"/>
                </a:lnTo>
                <a:lnTo>
                  <a:pt x="959" y="346"/>
                </a:lnTo>
                <a:lnTo>
                  <a:pt x="898" y="284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 b="-37891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" name="图片 2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730" y="3565459"/>
            <a:ext cx="3190240" cy="675640"/>
          </a:xfrm>
          <a:prstGeom prst="rect">
            <a:avLst/>
          </a:prstGeom>
        </p:spPr>
      </p:pic>
      <p:sp>
        <p:nvSpPr>
          <p:cNvPr id="31" name="Rectangle 48"/>
          <p:cNvSpPr>
            <a:spLocks noChangeArrowheads="1"/>
          </p:cNvSpPr>
          <p:nvPr/>
        </p:nvSpPr>
        <p:spPr bwMode="auto">
          <a:xfrm>
            <a:off x="4925914" y="3764648"/>
            <a:ext cx="22383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1200" b="1" dirty="0">
                <a:solidFill>
                  <a:srgbClr val="594D7B"/>
                </a:solidFill>
              </a:rPr>
              <a:t>删除</a:t>
            </a:r>
            <a:r>
              <a:rPr lang="zh-CN" altLang="en-US" sz="1200" b="1" dirty="0" smtClean="0">
                <a:solidFill>
                  <a:srgbClr val="594D7B"/>
                </a:solidFill>
              </a:rPr>
              <a:t>输入错误</a:t>
            </a:r>
            <a:endParaRPr lang="zh-CN" altLang="en-US" sz="1200" dirty="0">
              <a:solidFill>
                <a:srgbClr val="594D7B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en-US" sz="800" dirty="0">
              <a:solidFill>
                <a:srgbClr val="F778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1263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3610469" y="0"/>
            <a:ext cx="877971" cy="4113946"/>
            <a:chOff x="1775252" y="-1053552"/>
            <a:chExt cx="1045160" cy="4897356"/>
          </a:xfrm>
        </p:grpSpPr>
        <p:grpSp>
          <p:nvGrpSpPr>
            <p:cNvPr id="51" name="组合 50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53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52" name="直接连接符 51"/>
            <p:cNvCxnSpPr/>
            <p:nvPr/>
          </p:nvCxnSpPr>
          <p:spPr>
            <a:xfrm flipV="1">
              <a:off x="2295726" y="-1053552"/>
              <a:ext cx="0" cy="3881360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30"/>
          <p:cNvSpPr>
            <a:spLocks noChangeArrowheads="1"/>
          </p:cNvSpPr>
          <p:nvPr/>
        </p:nvSpPr>
        <p:spPr bwMode="auto">
          <a:xfrm>
            <a:off x="4230876" y="1854928"/>
            <a:ext cx="31302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600" b="1" dirty="0" smtClean="0">
                <a:solidFill>
                  <a:srgbClr val="9DD53E"/>
                </a:solidFill>
                <a:ea typeface="微软雅黑" pitchFamily="34" charset="-122"/>
              </a:rPr>
              <a:t>总结</a:t>
            </a:r>
            <a:endParaRPr lang="zh-CN" altLang="en-US" sz="1600" b="1" dirty="0">
              <a:solidFill>
                <a:srgbClr val="9DD53E"/>
              </a:solidFill>
              <a:ea typeface="微软雅黑" pitchFamily="34" charset="-122"/>
            </a:endParaRPr>
          </a:p>
        </p:txBody>
      </p:sp>
      <p:sp>
        <p:nvSpPr>
          <p:cNvPr id="64" name="Rectangle 30"/>
          <p:cNvSpPr>
            <a:spLocks noChangeArrowheads="1"/>
          </p:cNvSpPr>
          <p:nvPr/>
        </p:nvSpPr>
        <p:spPr bwMode="auto">
          <a:xfrm>
            <a:off x="3131840" y="1774124"/>
            <a:ext cx="85161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5400" dirty="0" smtClean="0">
                <a:ln>
                  <a:solidFill>
                    <a:srgbClr val="9DD53E"/>
                  </a:solidFill>
                </a:ln>
                <a:noFill/>
                <a:latin typeface="Impact" pitchFamily="34" charset="0"/>
                <a:ea typeface="迷你简汉真广标" pitchFamily="49" charset="-122"/>
              </a:rPr>
              <a:t>04</a:t>
            </a:r>
            <a:endParaRPr lang="zh-CN" altLang="en-US" sz="5400" dirty="0">
              <a:ln>
                <a:solidFill>
                  <a:srgbClr val="9DD53E"/>
                </a:solidFill>
              </a:ln>
              <a:noFill/>
              <a:latin typeface="Impact" pitchFamily="34" charset="0"/>
              <a:ea typeface="迷你简汉真广标" pitchFamily="49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6732588" y="1635125"/>
            <a:ext cx="1943100" cy="58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1100" dirty="0" smtClean="0">
                <a:solidFill>
                  <a:schemeClr val="bg2"/>
                </a:solidFill>
              </a:rPr>
              <a:t>用户可以通过可视化界面更加直观的了解自己和其他用户的情况，方便管理。</a:t>
            </a:r>
            <a:endParaRPr lang="zh-CN" altLang="en-US" sz="1100" dirty="0">
              <a:solidFill>
                <a:schemeClr val="bg2"/>
              </a:solidFill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6732588" y="3554413"/>
            <a:ext cx="1943100" cy="58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1100" dirty="0" smtClean="0">
                <a:solidFill>
                  <a:schemeClr val="bg2"/>
                </a:solidFill>
              </a:rPr>
              <a:t>系统对关键字进行特殊颜色标注。系统在添加用户时对用户密码进行加密处理。</a:t>
            </a:r>
            <a:endParaRPr lang="zh-CN" altLang="en-US" sz="1100" dirty="0">
              <a:solidFill>
                <a:schemeClr val="bg2"/>
              </a:solidFill>
            </a:endParaRP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500063" y="1635125"/>
            <a:ext cx="19431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20000"/>
              </a:lnSpc>
              <a:buFont typeface="Arial" charset="0"/>
              <a:buNone/>
            </a:pPr>
            <a:r>
              <a:rPr lang="zh-CN" altLang="en-US" sz="1100" dirty="0" smtClean="0">
                <a:solidFill>
                  <a:schemeClr val="bg2"/>
                </a:solidFill>
              </a:rPr>
              <a:t>系统的界面做的比较简陋，比如菜单页面没有居中，显示用户信息虽然使用了</a:t>
            </a:r>
            <a:r>
              <a:rPr lang="en-US" altLang="zh-CN" sz="1100" dirty="0" smtClean="0">
                <a:solidFill>
                  <a:schemeClr val="bg2"/>
                </a:solidFill>
              </a:rPr>
              <a:t>TAB</a:t>
            </a:r>
            <a:r>
              <a:rPr lang="zh-CN" altLang="en-US" sz="1100" dirty="0" smtClean="0">
                <a:solidFill>
                  <a:schemeClr val="bg2"/>
                </a:solidFill>
              </a:rPr>
              <a:t>键来格式化但是依然在显示页面上无法对齐。</a:t>
            </a:r>
            <a:r>
              <a:rPr lang="en-US" altLang="zh-CN" sz="800" dirty="0" smtClean="0">
                <a:solidFill>
                  <a:schemeClr val="bg2"/>
                </a:solidFill>
              </a:rPr>
              <a:t>. </a:t>
            </a:r>
            <a:endParaRPr lang="zh-CN" altLang="en-US" sz="800" dirty="0">
              <a:solidFill>
                <a:schemeClr val="bg2"/>
              </a:solidFill>
            </a:endParaRP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500063" y="3554413"/>
            <a:ext cx="1943100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20000"/>
              </a:lnSpc>
              <a:buFont typeface="Arial" charset="0"/>
              <a:buNone/>
            </a:pPr>
            <a:r>
              <a:rPr lang="zh-CN" altLang="en-US" sz="1100" dirty="0" smtClean="0">
                <a:solidFill>
                  <a:schemeClr val="bg2"/>
                </a:solidFill>
              </a:rPr>
              <a:t>在添加用户功能中用户输入密码时没有隐藏显示秘密。</a:t>
            </a:r>
            <a:r>
              <a:rPr lang="en-US" altLang="zh-CN" sz="800" dirty="0" smtClean="0">
                <a:solidFill>
                  <a:schemeClr val="bg2"/>
                </a:solidFill>
              </a:rPr>
              <a:t>. </a:t>
            </a:r>
            <a:endParaRPr lang="zh-CN" altLang="en-US" sz="800" dirty="0">
              <a:solidFill>
                <a:schemeClr val="bg2"/>
              </a:solidFill>
            </a:endParaRPr>
          </a:p>
        </p:txBody>
      </p:sp>
      <p:sp>
        <p:nvSpPr>
          <p:cNvPr id="15368" name="Freeform 8"/>
          <p:cNvSpPr/>
          <p:nvPr/>
        </p:nvSpPr>
        <p:spPr bwMode="auto">
          <a:xfrm>
            <a:off x="3779838" y="1419225"/>
            <a:ext cx="1747837" cy="1120775"/>
          </a:xfrm>
          <a:custGeom>
            <a:avLst/>
            <a:gdLst>
              <a:gd name="T0" fmla="*/ 74 w 466"/>
              <a:gd name="T1" fmla="*/ 299 h 299"/>
              <a:gd name="T2" fmla="*/ 394 w 466"/>
              <a:gd name="T3" fmla="*/ 299 h 299"/>
              <a:gd name="T4" fmla="*/ 466 w 466"/>
              <a:gd name="T5" fmla="*/ 215 h 299"/>
              <a:gd name="T6" fmla="*/ 388 w 466"/>
              <a:gd name="T7" fmla="*/ 152 h 299"/>
              <a:gd name="T8" fmla="*/ 308 w 466"/>
              <a:gd name="T9" fmla="*/ 24 h 299"/>
              <a:gd name="T10" fmla="*/ 166 w 466"/>
              <a:gd name="T11" fmla="*/ 98 h 299"/>
              <a:gd name="T12" fmla="*/ 108 w 466"/>
              <a:gd name="T13" fmla="*/ 86 h 299"/>
              <a:gd name="T14" fmla="*/ 83 w 466"/>
              <a:gd name="T15" fmla="*/ 135 h 299"/>
              <a:gd name="T16" fmla="*/ 12 w 466"/>
              <a:gd name="T17" fmla="*/ 202 h 299"/>
              <a:gd name="T18" fmla="*/ 74 w 466"/>
              <a:gd name="T19" fmla="*/ 299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6" h="299">
                <a:moveTo>
                  <a:pt x="74" y="299"/>
                </a:moveTo>
                <a:cubicBezTo>
                  <a:pt x="124" y="299"/>
                  <a:pt x="353" y="299"/>
                  <a:pt x="394" y="299"/>
                </a:cubicBezTo>
                <a:cubicBezTo>
                  <a:pt x="436" y="299"/>
                  <a:pt x="466" y="276"/>
                  <a:pt x="466" y="215"/>
                </a:cubicBezTo>
                <a:cubicBezTo>
                  <a:pt x="466" y="153"/>
                  <a:pt x="408" y="136"/>
                  <a:pt x="388" y="152"/>
                </a:cubicBezTo>
                <a:cubicBezTo>
                  <a:pt x="388" y="152"/>
                  <a:pt x="400" y="48"/>
                  <a:pt x="308" y="24"/>
                </a:cubicBezTo>
                <a:cubicBezTo>
                  <a:pt x="215" y="0"/>
                  <a:pt x="172" y="78"/>
                  <a:pt x="166" y="98"/>
                </a:cubicBezTo>
                <a:cubicBezTo>
                  <a:pt x="166" y="98"/>
                  <a:pt x="145" y="69"/>
                  <a:pt x="108" y="86"/>
                </a:cubicBezTo>
                <a:cubicBezTo>
                  <a:pt x="74" y="101"/>
                  <a:pt x="83" y="135"/>
                  <a:pt x="83" y="135"/>
                </a:cubicBezTo>
                <a:cubicBezTo>
                  <a:pt x="83" y="135"/>
                  <a:pt x="24" y="146"/>
                  <a:pt x="12" y="202"/>
                </a:cubicBezTo>
                <a:cubicBezTo>
                  <a:pt x="0" y="260"/>
                  <a:pt x="37" y="299"/>
                  <a:pt x="74" y="299"/>
                </a:cubicBezTo>
                <a:close/>
              </a:path>
            </a:pathLst>
          </a:custGeom>
          <a:solidFill>
            <a:srgbClr val="594D7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9" name="Freeform 9"/>
          <p:cNvSpPr/>
          <p:nvPr/>
        </p:nvSpPr>
        <p:spPr bwMode="auto">
          <a:xfrm>
            <a:off x="2900363" y="1673225"/>
            <a:ext cx="1323975" cy="850900"/>
          </a:xfrm>
          <a:custGeom>
            <a:avLst/>
            <a:gdLst>
              <a:gd name="T0" fmla="*/ 56 w 353"/>
              <a:gd name="T1" fmla="*/ 227 h 227"/>
              <a:gd name="T2" fmla="*/ 299 w 353"/>
              <a:gd name="T3" fmla="*/ 227 h 227"/>
              <a:gd name="T4" fmla="*/ 353 w 353"/>
              <a:gd name="T5" fmla="*/ 163 h 227"/>
              <a:gd name="T6" fmla="*/ 294 w 353"/>
              <a:gd name="T7" fmla="*/ 115 h 227"/>
              <a:gd name="T8" fmla="*/ 233 w 353"/>
              <a:gd name="T9" fmla="*/ 19 h 227"/>
              <a:gd name="T10" fmla="*/ 125 w 353"/>
              <a:gd name="T11" fmla="*/ 75 h 227"/>
              <a:gd name="T12" fmla="*/ 82 w 353"/>
              <a:gd name="T13" fmla="*/ 65 h 227"/>
              <a:gd name="T14" fmla="*/ 62 w 353"/>
              <a:gd name="T15" fmla="*/ 103 h 227"/>
              <a:gd name="T16" fmla="*/ 9 w 353"/>
              <a:gd name="T17" fmla="*/ 154 h 227"/>
              <a:gd name="T18" fmla="*/ 56 w 353"/>
              <a:gd name="T19" fmla="*/ 22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3" h="227">
                <a:moveTo>
                  <a:pt x="56" y="227"/>
                </a:moveTo>
                <a:cubicBezTo>
                  <a:pt x="94" y="227"/>
                  <a:pt x="267" y="227"/>
                  <a:pt x="299" y="227"/>
                </a:cubicBezTo>
                <a:cubicBezTo>
                  <a:pt x="330" y="227"/>
                  <a:pt x="353" y="210"/>
                  <a:pt x="353" y="163"/>
                </a:cubicBezTo>
                <a:cubicBezTo>
                  <a:pt x="353" y="116"/>
                  <a:pt x="309" y="104"/>
                  <a:pt x="294" y="115"/>
                </a:cubicBezTo>
                <a:cubicBezTo>
                  <a:pt x="294" y="115"/>
                  <a:pt x="303" y="37"/>
                  <a:pt x="233" y="19"/>
                </a:cubicBezTo>
                <a:cubicBezTo>
                  <a:pt x="163" y="0"/>
                  <a:pt x="130" y="60"/>
                  <a:pt x="125" y="75"/>
                </a:cubicBezTo>
                <a:cubicBezTo>
                  <a:pt x="125" y="75"/>
                  <a:pt x="110" y="53"/>
                  <a:pt x="82" y="65"/>
                </a:cubicBezTo>
                <a:cubicBezTo>
                  <a:pt x="56" y="77"/>
                  <a:pt x="62" y="103"/>
                  <a:pt x="62" y="103"/>
                </a:cubicBezTo>
                <a:cubicBezTo>
                  <a:pt x="62" y="103"/>
                  <a:pt x="18" y="111"/>
                  <a:pt x="9" y="154"/>
                </a:cubicBezTo>
                <a:cubicBezTo>
                  <a:pt x="0" y="198"/>
                  <a:pt x="28" y="227"/>
                  <a:pt x="56" y="227"/>
                </a:cubicBezTo>
                <a:close/>
              </a:path>
            </a:pathLst>
          </a:custGeom>
          <a:solidFill>
            <a:srgbClr val="E54B8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0" name="Freeform 10"/>
          <p:cNvSpPr/>
          <p:nvPr/>
        </p:nvSpPr>
        <p:spPr bwMode="auto">
          <a:xfrm>
            <a:off x="4176713" y="2036763"/>
            <a:ext cx="1327150" cy="850900"/>
          </a:xfrm>
          <a:custGeom>
            <a:avLst/>
            <a:gdLst>
              <a:gd name="T0" fmla="*/ 56 w 354"/>
              <a:gd name="T1" fmla="*/ 227 h 227"/>
              <a:gd name="T2" fmla="*/ 299 w 354"/>
              <a:gd name="T3" fmla="*/ 227 h 227"/>
              <a:gd name="T4" fmla="*/ 354 w 354"/>
              <a:gd name="T5" fmla="*/ 163 h 227"/>
              <a:gd name="T6" fmla="*/ 294 w 354"/>
              <a:gd name="T7" fmla="*/ 115 h 227"/>
              <a:gd name="T8" fmla="*/ 234 w 354"/>
              <a:gd name="T9" fmla="*/ 19 h 227"/>
              <a:gd name="T10" fmla="*/ 126 w 354"/>
              <a:gd name="T11" fmla="*/ 75 h 227"/>
              <a:gd name="T12" fmla="*/ 82 w 354"/>
              <a:gd name="T13" fmla="*/ 65 h 227"/>
              <a:gd name="T14" fmla="*/ 63 w 354"/>
              <a:gd name="T15" fmla="*/ 103 h 227"/>
              <a:gd name="T16" fmla="*/ 9 w 354"/>
              <a:gd name="T17" fmla="*/ 154 h 227"/>
              <a:gd name="T18" fmla="*/ 56 w 354"/>
              <a:gd name="T19" fmla="*/ 22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4" h="227">
                <a:moveTo>
                  <a:pt x="56" y="227"/>
                </a:moveTo>
                <a:cubicBezTo>
                  <a:pt x="94" y="227"/>
                  <a:pt x="268" y="227"/>
                  <a:pt x="299" y="227"/>
                </a:cubicBezTo>
                <a:cubicBezTo>
                  <a:pt x="331" y="227"/>
                  <a:pt x="354" y="210"/>
                  <a:pt x="354" y="163"/>
                </a:cubicBezTo>
                <a:cubicBezTo>
                  <a:pt x="354" y="116"/>
                  <a:pt x="309" y="104"/>
                  <a:pt x="294" y="115"/>
                </a:cubicBezTo>
                <a:cubicBezTo>
                  <a:pt x="294" y="115"/>
                  <a:pt x="304" y="37"/>
                  <a:pt x="234" y="19"/>
                </a:cubicBezTo>
                <a:cubicBezTo>
                  <a:pt x="163" y="0"/>
                  <a:pt x="130" y="60"/>
                  <a:pt x="126" y="75"/>
                </a:cubicBezTo>
                <a:cubicBezTo>
                  <a:pt x="126" y="75"/>
                  <a:pt x="110" y="53"/>
                  <a:pt x="82" y="65"/>
                </a:cubicBezTo>
                <a:cubicBezTo>
                  <a:pt x="56" y="77"/>
                  <a:pt x="63" y="103"/>
                  <a:pt x="63" y="103"/>
                </a:cubicBezTo>
                <a:cubicBezTo>
                  <a:pt x="63" y="103"/>
                  <a:pt x="18" y="111"/>
                  <a:pt x="9" y="154"/>
                </a:cubicBezTo>
                <a:cubicBezTo>
                  <a:pt x="0" y="198"/>
                  <a:pt x="28" y="227"/>
                  <a:pt x="56" y="227"/>
                </a:cubicBezTo>
                <a:close/>
              </a:path>
            </a:pathLst>
          </a:custGeom>
          <a:solidFill>
            <a:srgbClr val="C09CC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1" name="Freeform 11"/>
          <p:cNvSpPr/>
          <p:nvPr/>
        </p:nvSpPr>
        <p:spPr bwMode="auto">
          <a:xfrm>
            <a:off x="5233988" y="1890713"/>
            <a:ext cx="1323975" cy="850900"/>
          </a:xfrm>
          <a:custGeom>
            <a:avLst/>
            <a:gdLst>
              <a:gd name="T0" fmla="*/ 56 w 353"/>
              <a:gd name="T1" fmla="*/ 227 h 227"/>
              <a:gd name="T2" fmla="*/ 299 w 353"/>
              <a:gd name="T3" fmla="*/ 227 h 227"/>
              <a:gd name="T4" fmla="*/ 353 w 353"/>
              <a:gd name="T5" fmla="*/ 163 h 227"/>
              <a:gd name="T6" fmla="*/ 294 w 353"/>
              <a:gd name="T7" fmla="*/ 115 h 227"/>
              <a:gd name="T8" fmla="*/ 233 w 353"/>
              <a:gd name="T9" fmla="*/ 18 h 227"/>
              <a:gd name="T10" fmla="*/ 125 w 353"/>
              <a:gd name="T11" fmla="*/ 74 h 227"/>
              <a:gd name="T12" fmla="*/ 82 w 353"/>
              <a:gd name="T13" fmla="*/ 65 h 227"/>
              <a:gd name="T14" fmla="*/ 62 w 353"/>
              <a:gd name="T15" fmla="*/ 103 h 227"/>
              <a:gd name="T16" fmla="*/ 9 w 353"/>
              <a:gd name="T17" fmla="*/ 153 h 227"/>
              <a:gd name="T18" fmla="*/ 56 w 353"/>
              <a:gd name="T19" fmla="*/ 22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3" h="227">
                <a:moveTo>
                  <a:pt x="56" y="227"/>
                </a:moveTo>
                <a:cubicBezTo>
                  <a:pt x="94" y="227"/>
                  <a:pt x="267" y="227"/>
                  <a:pt x="299" y="227"/>
                </a:cubicBezTo>
                <a:cubicBezTo>
                  <a:pt x="330" y="227"/>
                  <a:pt x="353" y="210"/>
                  <a:pt x="353" y="163"/>
                </a:cubicBezTo>
                <a:cubicBezTo>
                  <a:pt x="353" y="116"/>
                  <a:pt x="309" y="104"/>
                  <a:pt x="294" y="115"/>
                </a:cubicBezTo>
                <a:cubicBezTo>
                  <a:pt x="294" y="115"/>
                  <a:pt x="303" y="37"/>
                  <a:pt x="233" y="18"/>
                </a:cubicBezTo>
                <a:cubicBezTo>
                  <a:pt x="163" y="0"/>
                  <a:pt x="130" y="59"/>
                  <a:pt x="125" y="74"/>
                </a:cubicBezTo>
                <a:cubicBezTo>
                  <a:pt x="125" y="74"/>
                  <a:pt x="110" y="53"/>
                  <a:pt x="82" y="65"/>
                </a:cubicBezTo>
                <a:cubicBezTo>
                  <a:pt x="56" y="77"/>
                  <a:pt x="62" y="103"/>
                  <a:pt x="62" y="103"/>
                </a:cubicBezTo>
                <a:cubicBezTo>
                  <a:pt x="62" y="103"/>
                  <a:pt x="18" y="111"/>
                  <a:pt x="9" y="153"/>
                </a:cubicBezTo>
                <a:cubicBezTo>
                  <a:pt x="0" y="198"/>
                  <a:pt x="28" y="227"/>
                  <a:pt x="56" y="227"/>
                </a:cubicBezTo>
                <a:close/>
              </a:path>
            </a:pathLst>
          </a:custGeom>
          <a:solidFill>
            <a:srgbClr val="E54B8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2" name="Freeform 12"/>
          <p:cNvSpPr/>
          <p:nvPr/>
        </p:nvSpPr>
        <p:spPr bwMode="auto">
          <a:xfrm>
            <a:off x="5418138" y="1452563"/>
            <a:ext cx="517525" cy="333375"/>
          </a:xfrm>
          <a:custGeom>
            <a:avLst/>
            <a:gdLst>
              <a:gd name="T0" fmla="*/ 22 w 138"/>
              <a:gd name="T1" fmla="*/ 89 h 89"/>
              <a:gd name="T2" fmla="*/ 117 w 138"/>
              <a:gd name="T3" fmla="*/ 89 h 89"/>
              <a:gd name="T4" fmla="*/ 138 w 138"/>
              <a:gd name="T5" fmla="*/ 64 h 89"/>
              <a:gd name="T6" fmla="*/ 115 w 138"/>
              <a:gd name="T7" fmla="*/ 45 h 89"/>
              <a:gd name="T8" fmla="*/ 91 w 138"/>
              <a:gd name="T9" fmla="*/ 7 h 89"/>
              <a:gd name="T10" fmla="*/ 49 w 138"/>
              <a:gd name="T11" fmla="*/ 29 h 89"/>
              <a:gd name="T12" fmla="*/ 32 w 138"/>
              <a:gd name="T13" fmla="*/ 25 h 89"/>
              <a:gd name="T14" fmla="*/ 24 w 138"/>
              <a:gd name="T15" fmla="*/ 40 h 89"/>
              <a:gd name="T16" fmla="*/ 3 w 138"/>
              <a:gd name="T17" fmla="*/ 60 h 89"/>
              <a:gd name="T18" fmla="*/ 22 w 138"/>
              <a:gd name="T19" fmla="*/ 89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8" h="89">
                <a:moveTo>
                  <a:pt x="22" y="89"/>
                </a:moveTo>
                <a:cubicBezTo>
                  <a:pt x="37" y="89"/>
                  <a:pt x="105" y="89"/>
                  <a:pt x="117" y="89"/>
                </a:cubicBezTo>
                <a:cubicBezTo>
                  <a:pt x="129" y="89"/>
                  <a:pt x="138" y="82"/>
                  <a:pt x="138" y="64"/>
                </a:cubicBezTo>
                <a:cubicBezTo>
                  <a:pt x="138" y="45"/>
                  <a:pt x="121" y="40"/>
                  <a:pt x="115" y="45"/>
                </a:cubicBezTo>
                <a:cubicBezTo>
                  <a:pt x="115" y="45"/>
                  <a:pt x="119" y="14"/>
                  <a:pt x="91" y="7"/>
                </a:cubicBezTo>
                <a:cubicBezTo>
                  <a:pt x="64" y="0"/>
                  <a:pt x="51" y="23"/>
                  <a:pt x="49" y="29"/>
                </a:cubicBezTo>
                <a:cubicBezTo>
                  <a:pt x="49" y="29"/>
                  <a:pt x="43" y="20"/>
                  <a:pt x="32" y="25"/>
                </a:cubicBezTo>
                <a:cubicBezTo>
                  <a:pt x="22" y="30"/>
                  <a:pt x="24" y="40"/>
                  <a:pt x="24" y="40"/>
                </a:cubicBezTo>
                <a:cubicBezTo>
                  <a:pt x="24" y="40"/>
                  <a:pt x="7" y="43"/>
                  <a:pt x="3" y="60"/>
                </a:cubicBezTo>
                <a:cubicBezTo>
                  <a:pt x="0" y="77"/>
                  <a:pt x="11" y="89"/>
                  <a:pt x="22" y="89"/>
                </a:cubicBezTo>
                <a:close/>
              </a:path>
            </a:pathLst>
          </a:custGeom>
          <a:solidFill>
            <a:srgbClr val="9DD53E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3" name="Freeform 13"/>
          <p:cNvSpPr/>
          <p:nvPr/>
        </p:nvSpPr>
        <p:spPr bwMode="auto">
          <a:xfrm>
            <a:off x="2582863" y="1606550"/>
            <a:ext cx="306387" cy="195263"/>
          </a:xfrm>
          <a:custGeom>
            <a:avLst/>
            <a:gdLst>
              <a:gd name="T0" fmla="*/ 13 w 82"/>
              <a:gd name="T1" fmla="*/ 52 h 52"/>
              <a:gd name="T2" fmla="*/ 69 w 82"/>
              <a:gd name="T3" fmla="*/ 52 h 52"/>
              <a:gd name="T4" fmla="*/ 82 w 82"/>
              <a:gd name="T5" fmla="*/ 38 h 52"/>
              <a:gd name="T6" fmla="*/ 68 w 82"/>
              <a:gd name="T7" fmla="*/ 27 h 52"/>
              <a:gd name="T8" fmla="*/ 54 w 82"/>
              <a:gd name="T9" fmla="*/ 4 h 52"/>
              <a:gd name="T10" fmla="*/ 29 w 82"/>
              <a:gd name="T11" fmla="*/ 17 h 52"/>
              <a:gd name="T12" fmla="*/ 19 w 82"/>
              <a:gd name="T13" fmla="*/ 15 h 52"/>
              <a:gd name="T14" fmla="*/ 14 w 82"/>
              <a:gd name="T15" fmla="*/ 24 h 52"/>
              <a:gd name="T16" fmla="*/ 2 w 82"/>
              <a:gd name="T17" fmla="*/ 35 h 52"/>
              <a:gd name="T18" fmla="*/ 13 w 82"/>
              <a:gd name="T1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" h="52">
                <a:moveTo>
                  <a:pt x="13" y="52"/>
                </a:moveTo>
                <a:cubicBezTo>
                  <a:pt x="22" y="52"/>
                  <a:pt x="62" y="52"/>
                  <a:pt x="69" y="52"/>
                </a:cubicBezTo>
                <a:cubicBezTo>
                  <a:pt x="76" y="52"/>
                  <a:pt x="82" y="48"/>
                  <a:pt x="82" y="38"/>
                </a:cubicBezTo>
                <a:cubicBezTo>
                  <a:pt x="82" y="27"/>
                  <a:pt x="71" y="24"/>
                  <a:pt x="68" y="27"/>
                </a:cubicBezTo>
                <a:cubicBezTo>
                  <a:pt x="68" y="27"/>
                  <a:pt x="70" y="8"/>
                  <a:pt x="54" y="4"/>
                </a:cubicBezTo>
                <a:cubicBezTo>
                  <a:pt x="38" y="0"/>
                  <a:pt x="30" y="14"/>
                  <a:pt x="29" y="17"/>
                </a:cubicBezTo>
                <a:cubicBezTo>
                  <a:pt x="29" y="17"/>
                  <a:pt x="25" y="12"/>
                  <a:pt x="19" y="15"/>
                </a:cubicBezTo>
                <a:cubicBezTo>
                  <a:pt x="13" y="18"/>
                  <a:pt x="14" y="24"/>
                  <a:pt x="14" y="24"/>
                </a:cubicBezTo>
                <a:cubicBezTo>
                  <a:pt x="14" y="24"/>
                  <a:pt x="4" y="25"/>
                  <a:pt x="2" y="35"/>
                </a:cubicBezTo>
                <a:cubicBezTo>
                  <a:pt x="0" y="46"/>
                  <a:pt x="6" y="52"/>
                  <a:pt x="13" y="52"/>
                </a:cubicBezTo>
                <a:close/>
              </a:path>
            </a:pathLst>
          </a:custGeom>
          <a:solidFill>
            <a:srgbClr val="C09CC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4" name="Freeform 14"/>
          <p:cNvSpPr/>
          <p:nvPr/>
        </p:nvSpPr>
        <p:spPr bwMode="auto">
          <a:xfrm>
            <a:off x="2732088" y="2997200"/>
            <a:ext cx="307975" cy="195263"/>
          </a:xfrm>
          <a:custGeom>
            <a:avLst/>
            <a:gdLst>
              <a:gd name="T0" fmla="*/ 13 w 82"/>
              <a:gd name="T1" fmla="*/ 52 h 52"/>
              <a:gd name="T2" fmla="*/ 69 w 82"/>
              <a:gd name="T3" fmla="*/ 52 h 52"/>
              <a:gd name="T4" fmla="*/ 82 w 82"/>
              <a:gd name="T5" fmla="*/ 37 h 52"/>
              <a:gd name="T6" fmla="*/ 68 w 82"/>
              <a:gd name="T7" fmla="*/ 26 h 52"/>
              <a:gd name="T8" fmla="*/ 54 w 82"/>
              <a:gd name="T9" fmla="*/ 4 h 52"/>
              <a:gd name="T10" fmla="*/ 29 w 82"/>
              <a:gd name="T11" fmla="*/ 17 h 52"/>
              <a:gd name="T12" fmla="*/ 19 w 82"/>
              <a:gd name="T13" fmla="*/ 15 h 52"/>
              <a:gd name="T14" fmla="*/ 14 w 82"/>
              <a:gd name="T15" fmla="*/ 23 h 52"/>
              <a:gd name="T16" fmla="*/ 2 w 82"/>
              <a:gd name="T17" fmla="*/ 35 h 52"/>
              <a:gd name="T18" fmla="*/ 13 w 82"/>
              <a:gd name="T1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" h="52">
                <a:moveTo>
                  <a:pt x="13" y="52"/>
                </a:moveTo>
                <a:cubicBezTo>
                  <a:pt x="22" y="52"/>
                  <a:pt x="62" y="52"/>
                  <a:pt x="69" y="52"/>
                </a:cubicBezTo>
                <a:cubicBezTo>
                  <a:pt x="76" y="52"/>
                  <a:pt x="82" y="48"/>
                  <a:pt x="82" y="37"/>
                </a:cubicBezTo>
                <a:cubicBezTo>
                  <a:pt x="82" y="26"/>
                  <a:pt x="71" y="23"/>
                  <a:pt x="68" y="26"/>
                </a:cubicBezTo>
                <a:cubicBezTo>
                  <a:pt x="68" y="26"/>
                  <a:pt x="70" y="8"/>
                  <a:pt x="54" y="4"/>
                </a:cubicBezTo>
                <a:cubicBezTo>
                  <a:pt x="38" y="0"/>
                  <a:pt x="30" y="13"/>
                  <a:pt x="29" y="17"/>
                </a:cubicBezTo>
                <a:cubicBezTo>
                  <a:pt x="29" y="17"/>
                  <a:pt x="25" y="12"/>
                  <a:pt x="19" y="15"/>
                </a:cubicBezTo>
                <a:cubicBezTo>
                  <a:pt x="13" y="17"/>
                  <a:pt x="14" y="23"/>
                  <a:pt x="14" y="23"/>
                </a:cubicBezTo>
                <a:cubicBezTo>
                  <a:pt x="14" y="23"/>
                  <a:pt x="4" y="25"/>
                  <a:pt x="2" y="35"/>
                </a:cubicBezTo>
                <a:cubicBezTo>
                  <a:pt x="0" y="45"/>
                  <a:pt x="6" y="52"/>
                  <a:pt x="13" y="52"/>
                </a:cubicBezTo>
                <a:close/>
              </a:path>
            </a:pathLst>
          </a:custGeom>
          <a:solidFill>
            <a:srgbClr val="9DD53E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5" name="Freeform 15"/>
          <p:cNvSpPr/>
          <p:nvPr/>
        </p:nvSpPr>
        <p:spPr bwMode="auto">
          <a:xfrm>
            <a:off x="5935663" y="2944813"/>
            <a:ext cx="388937" cy="250825"/>
          </a:xfrm>
          <a:custGeom>
            <a:avLst/>
            <a:gdLst>
              <a:gd name="T0" fmla="*/ 16 w 104"/>
              <a:gd name="T1" fmla="*/ 67 h 67"/>
              <a:gd name="T2" fmla="*/ 88 w 104"/>
              <a:gd name="T3" fmla="*/ 67 h 67"/>
              <a:gd name="T4" fmla="*/ 104 w 104"/>
              <a:gd name="T5" fmla="*/ 48 h 67"/>
              <a:gd name="T6" fmla="*/ 87 w 104"/>
              <a:gd name="T7" fmla="*/ 34 h 67"/>
              <a:gd name="T8" fmla="*/ 69 w 104"/>
              <a:gd name="T9" fmla="*/ 5 h 67"/>
              <a:gd name="T10" fmla="*/ 37 w 104"/>
              <a:gd name="T11" fmla="*/ 22 h 67"/>
              <a:gd name="T12" fmla="*/ 24 w 104"/>
              <a:gd name="T13" fmla="*/ 19 h 67"/>
              <a:gd name="T14" fmla="*/ 18 w 104"/>
              <a:gd name="T15" fmla="*/ 30 h 67"/>
              <a:gd name="T16" fmla="*/ 2 w 104"/>
              <a:gd name="T17" fmla="*/ 45 h 67"/>
              <a:gd name="T18" fmla="*/ 16 w 104"/>
              <a:gd name="T19" fmla="*/ 6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4" h="67">
                <a:moveTo>
                  <a:pt x="16" y="67"/>
                </a:moveTo>
                <a:cubicBezTo>
                  <a:pt x="28" y="67"/>
                  <a:pt x="79" y="67"/>
                  <a:pt x="88" y="67"/>
                </a:cubicBezTo>
                <a:cubicBezTo>
                  <a:pt x="98" y="67"/>
                  <a:pt x="104" y="62"/>
                  <a:pt x="104" y="48"/>
                </a:cubicBezTo>
                <a:cubicBezTo>
                  <a:pt x="104" y="34"/>
                  <a:pt x="91" y="31"/>
                  <a:pt x="87" y="34"/>
                </a:cubicBezTo>
                <a:cubicBezTo>
                  <a:pt x="87" y="34"/>
                  <a:pt x="90" y="11"/>
                  <a:pt x="69" y="5"/>
                </a:cubicBezTo>
                <a:cubicBezTo>
                  <a:pt x="48" y="0"/>
                  <a:pt x="38" y="17"/>
                  <a:pt x="37" y="22"/>
                </a:cubicBezTo>
                <a:cubicBezTo>
                  <a:pt x="37" y="22"/>
                  <a:pt x="32" y="16"/>
                  <a:pt x="24" y="19"/>
                </a:cubicBezTo>
                <a:cubicBezTo>
                  <a:pt x="16" y="23"/>
                  <a:pt x="18" y="30"/>
                  <a:pt x="18" y="30"/>
                </a:cubicBezTo>
                <a:cubicBezTo>
                  <a:pt x="18" y="30"/>
                  <a:pt x="5" y="33"/>
                  <a:pt x="2" y="45"/>
                </a:cubicBezTo>
                <a:cubicBezTo>
                  <a:pt x="0" y="58"/>
                  <a:pt x="8" y="67"/>
                  <a:pt x="16" y="67"/>
                </a:cubicBezTo>
                <a:close/>
              </a:path>
            </a:pathLst>
          </a:custGeom>
          <a:solidFill>
            <a:srgbClr val="9DD53E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6" name="Freeform 16"/>
          <p:cNvSpPr/>
          <p:nvPr/>
        </p:nvSpPr>
        <p:spPr bwMode="auto">
          <a:xfrm>
            <a:off x="2687638" y="3252788"/>
            <a:ext cx="1071562" cy="685800"/>
          </a:xfrm>
          <a:custGeom>
            <a:avLst/>
            <a:gdLst>
              <a:gd name="T0" fmla="*/ 46 w 286"/>
              <a:gd name="T1" fmla="*/ 183 h 183"/>
              <a:gd name="T2" fmla="*/ 241 w 286"/>
              <a:gd name="T3" fmla="*/ 183 h 183"/>
              <a:gd name="T4" fmla="*/ 286 w 286"/>
              <a:gd name="T5" fmla="*/ 131 h 183"/>
              <a:gd name="T6" fmla="*/ 238 w 286"/>
              <a:gd name="T7" fmla="*/ 93 h 183"/>
              <a:gd name="T8" fmla="*/ 189 w 286"/>
              <a:gd name="T9" fmla="*/ 15 h 183"/>
              <a:gd name="T10" fmla="*/ 102 w 286"/>
              <a:gd name="T11" fmla="*/ 60 h 183"/>
              <a:gd name="T12" fmla="*/ 67 w 286"/>
              <a:gd name="T13" fmla="*/ 52 h 183"/>
              <a:gd name="T14" fmla="*/ 51 w 286"/>
              <a:gd name="T15" fmla="*/ 83 h 183"/>
              <a:gd name="T16" fmla="*/ 8 w 286"/>
              <a:gd name="T17" fmla="*/ 123 h 183"/>
              <a:gd name="T18" fmla="*/ 46 w 286"/>
              <a:gd name="T19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6" h="183">
                <a:moveTo>
                  <a:pt x="46" y="183"/>
                </a:moveTo>
                <a:cubicBezTo>
                  <a:pt x="76" y="183"/>
                  <a:pt x="216" y="183"/>
                  <a:pt x="241" y="183"/>
                </a:cubicBezTo>
                <a:cubicBezTo>
                  <a:pt x="267" y="183"/>
                  <a:pt x="286" y="169"/>
                  <a:pt x="286" y="131"/>
                </a:cubicBezTo>
                <a:cubicBezTo>
                  <a:pt x="286" y="93"/>
                  <a:pt x="250" y="83"/>
                  <a:pt x="238" y="93"/>
                </a:cubicBezTo>
                <a:cubicBezTo>
                  <a:pt x="238" y="93"/>
                  <a:pt x="245" y="29"/>
                  <a:pt x="189" y="15"/>
                </a:cubicBezTo>
                <a:cubicBezTo>
                  <a:pt x="132" y="0"/>
                  <a:pt x="105" y="48"/>
                  <a:pt x="102" y="60"/>
                </a:cubicBezTo>
                <a:cubicBezTo>
                  <a:pt x="102" y="60"/>
                  <a:pt x="89" y="42"/>
                  <a:pt x="67" y="52"/>
                </a:cubicBezTo>
                <a:cubicBezTo>
                  <a:pt x="46" y="62"/>
                  <a:pt x="51" y="83"/>
                  <a:pt x="51" y="83"/>
                </a:cubicBezTo>
                <a:cubicBezTo>
                  <a:pt x="51" y="83"/>
                  <a:pt x="15" y="89"/>
                  <a:pt x="8" y="123"/>
                </a:cubicBezTo>
                <a:cubicBezTo>
                  <a:pt x="0" y="159"/>
                  <a:pt x="23" y="183"/>
                  <a:pt x="46" y="183"/>
                </a:cubicBezTo>
                <a:close/>
              </a:path>
            </a:pathLst>
          </a:custGeom>
          <a:solidFill>
            <a:srgbClr val="594D7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7" name="Freeform 17"/>
          <p:cNvSpPr/>
          <p:nvPr/>
        </p:nvSpPr>
        <p:spPr bwMode="auto">
          <a:xfrm>
            <a:off x="5548313" y="3405188"/>
            <a:ext cx="908050" cy="582612"/>
          </a:xfrm>
          <a:custGeom>
            <a:avLst/>
            <a:gdLst>
              <a:gd name="T0" fmla="*/ 39 w 242"/>
              <a:gd name="T1" fmla="*/ 155 h 155"/>
              <a:gd name="T2" fmla="*/ 205 w 242"/>
              <a:gd name="T3" fmla="*/ 155 h 155"/>
              <a:gd name="T4" fmla="*/ 242 w 242"/>
              <a:gd name="T5" fmla="*/ 111 h 155"/>
              <a:gd name="T6" fmla="*/ 202 w 242"/>
              <a:gd name="T7" fmla="*/ 78 h 155"/>
              <a:gd name="T8" fmla="*/ 160 w 242"/>
              <a:gd name="T9" fmla="*/ 12 h 155"/>
              <a:gd name="T10" fmla="*/ 86 w 242"/>
              <a:gd name="T11" fmla="*/ 50 h 155"/>
              <a:gd name="T12" fmla="*/ 56 w 242"/>
              <a:gd name="T13" fmla="*/ 44 h 155"/>
              <a:gd name="T14" fmla="*/ 43 w 242"/>
              <a:gd name="T15" fmla="*/ 70 h 155"/>
              <a:gd name="T16" fmla="*/ 6 w 242"/>
              <a:gd name="T17" fmla="*/ 105 h 155"/>
              <a:gd name="T18" fmla="*/ 39 w 242"/>
              <a:gd name="T19" fmla="*/ 155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2" h="155">
                <a:moveTo>
                  <a:pt x="39" y="155"/>
                </a:moveTo>
                <a:cubicBezTo>
                  <a:pt x="65" y="155"/>
                  <a:pt x="183" y="155"/>
                  <a:pt x="205" y="155"/>
                </a:cubicBezTo>
                <a:cubicBezTo>
                  <a:pt x="227" y="155"/>
                  <a:pt x="242" y="143"/>
                  <a:pt x="242" y="111"/>
                </a:cubicBezTo>
                <a:cubicBezTo>
                  <a:pt x="242" y="79"/>
                  <a:pt x="212" y="71"/>
                  <a:pt x="202" y="78"/>
                </a:cubicBezTo>
                <a:cubicBezTo>
                  <a:pt x="202" y="78"/>
                  <a:pt x="208" y="25"/>
                  <a:pt x="160" y="12"/>
                </a:cubicBezTo>
                <a:cubicBezTo>
                  <a:pt x="112" y="0"/>
                  <a:pt x="89" y="40"/>
                  <a:pt x="86" y="50"/>
                </a:cubicBezTo>
                <a:cubicBezTo>
                  <a:pt x="86" y="50"/>
                  <a:pt x="76" y="36"/>
                  <a:pt x="56" y="44"/>
                </a:cubicBezTo>
                <a:cubicBezTo>
                  <a:pt x="39" y="52"/>
                  <a:pt x="43" y="70"/>
                  <a:pt x="43" y="70"/>
                </a:cubicBezTo>
                <a:cubicBezTo>
                  <a:pt x="43" y="70"/>
                  <a:pt x="12" y="75"/>
                  <a:pt x="6" y="105"/>
                </a:cubicBezTo>
                <a:cubicBezTo>
                  <a:pt x="0" y="135"/>
                  <a:pt x="19" y="155"/>
                  <a:pt x="39" y="155"/>
                </a:cubicBezTo>
                <a:close/>
              </a:path>
            </a:pathLst>
          </a:custGeom>
          <a:solidFill>
            <a:srgbClr val="C09CC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8" name="Freeform 18"/>
          <p:cNvSpPr/>
          <p:nvPr/>
        </p:nvSpPr>
        <p:spPr bwMode="auto">
          <a:xfrm>
            <a:off x="3494088" y="4305300"/>
            <a:ext cx="457200" cy="293688"/>
          </a:xfrm>
          <a:custGeom>
            <a:avLst/>
            <a:gdLst>
              <a:gd name="T0" fmla="*/ 19 w 122"/>
              <a:gd name="T1" fmla="*/ 78 h 78"/>
              <a:gd name="T2" fmla="*/ 103 w 122"/>
              <a:gd name="T3" fmla="*/ 78 h 78"/>
              <a:gd name="T4" fmla="*/ 122 w 122"/>
              <a:gd name="T5" fmla="*/ 56 h 78"/>
              <a:gd name="T6" fmla="*/ 102 w 122"/>
              <a:gd name="T7" fmla="*/ 39 h 78"/>
              <a:gd name="T8" fmla="*/ 81 w 122"/>
              <a:gd name="T9" fmla="*/ 6 h 78"/>
              <a:gd name="T10" fmla="*/ 43 w 122"/>
              <a:gd name="T11" fmla="*/ 25 h 78"/>
              <a:gd name="T12" fmla="*/ 28 w 122"/>
              <a:gd name="T13" fmla="*/ 22 h 78"/>
              <a:gd name="T14" fmla="*/ 22 w 122"/>
              <a:gd name="T15" fmla="*/ 35 h 78"/>
              <a:gd name="T16" fmla="*/ 3 w 122"/>
              <a:gd name="T17" fmla="*/ 53 h 78"/>
              <a:gd name="T18" fmla="*/ 19 w 122"/>
              <a:gd name="T19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2" h="78">
                <a:moveTo>
                  <a:pt x="19" y="78"/>
                </a:moveTo>
                <a:cubicBezTo>
                  <a:pt x="33" y="78"/>
                  <a:pt x="92" y="78"/>
                  <a:pt x="103" y="78"/>
                </a:cubicBezTo>
                <a:cubicBezTo>
                  <a:pt x="114" y="78"/>
                  <a:pt x="122" y="72"/>
                  <a:pt x="122" y="56"/>
                </a:cubicBezTo>
                <a:cubicBezTo>
                  <a:pt x="122" y="40"/>
                  <a:pt x="107" y="35"/>
                  <a:pt x="102" y="39"/>
                </a:cubicBezTo>
                <a:cubicBezTo>
                  <a:pt x="102" y="39"/>
                  <a:pt x="105" y="12"/>
                  <a:pt x="81" y="6"/>
                </a:cubicBezTo>
                <a:cubicBezTo>
                  <a:pt x="56" y="0"/>
                  <a:pt x="45" y="20"/>
                  <a:pt x="43" y="25"/>
                </a:cubicBezTo>
                <a:cubicBezTo>
                  <a:pt x="43" y="25"/>
                  <a:pt x="38" y="18"/>
                  <a:pt x="28" y="22"/>
                </a:cubicBezTo>
                <a:cubicBezTo>
                  <a:pt x="19" y="26"/>
                  <a:pt x="22" y="35"/>
                  <a:pt x="22" y="35"/>
                </a:cubicBezTo>
                <a:cubicBezTo>
                  <a:pt x="22" y="35"/>
                  <a:pt x="6" y="38"/>
                  <a:pt x="3" y="53"/>
                </a:cubicBezTo>
                <a:cubicBezTo>
                  <a:pt x="0" y="68"/>
                  <a:pt x="10" y="78"/>
                  <a:pt x="19" y="78"/>
                </a:cubicBezTo>
                <a:close/>
              </a:path>
            </a:pathLst>
          </a:custGeom>
          <a:solidFill>
            <a:srgbClr val="E54B8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9" name="Line 19"/>
          <p:cNvSpPr>
            <a:spLocks noChangeShapeType="1"/>
          </p:cNvSpPr>
          <p:nvPr/>
        </p:nvSpPr>
        <p:spPr bwMode="auto">
          <a:xfrm>
            <a:off x="4364038" y="2884488"/>
            <a:ext cx="0" cy="225425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0" name="Line 20"/>
          <p:cNvSpPr>
            <a:spLocks noChangeShapeType="1"/>
          </p:cNvSpPr>
          <p:nvPr/>
        </p:nvSpPr>
        <p:spPr bwMode="auto">
          <a:xfrm>
            <a:off x="4900613" y="2884488"/>
            <a:ext cx="0" cy="225425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1" name="Freeform 21"/>
          <p:cNvSpPr/>
          <p:nvPr/>
        </p:nvSpPr>
        <p:spPr bwMode="auto">
          <a:xfrm>
            <a:off x="3759200" y="2524125"/>
            <a:ext cx="604838" cy="919163"/>
          </a:xfrm>
          <a:custGeom>
            <a:avLst/>
            <a:gdLst>
              <a:gd name="T0" fmla="*/ 0 w 381"/>
              <a:gd name="T1" fmla="*/ 0 h 579"/>
              <a:gd name="T2" fmla="*/ 0 w 381"/>
              <a:gd name="T3" fmla="*/ 579 h 579"/>
              <a:gd name="T4" fmla="*/ 381 w 381"/>
              <a:gd name="T5" fmla="*/ 579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1" h="579">
                <a:moveTo>
                  <a:pt x="0" y="0"/>
                </a:moveTo>
                <a:lnTo>
                  <a:pt x="0" y="579"/>
                </a:lnTo>
                <a:lnTo>
                  <a:pt x="381" y="579"/>
                </a:lnTo>
              </a:path>
            </a:pathLst>
          </a:custGeom>
          <a:noFill/>
          <a:ln w="6350" cap="flat" cmpd="sng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2" name="Freeform 22"/>
          <p:cNvSpPr/>
          <p:nvPr/>
        </p:nvSpPr>
        <p:spPr bwMode="auto">
          <a:xfrm>
            <a:off x="4900613" y="2741613"/>
            <a:ext cx="787400" cy="765175"/>
          </a:xfrm>
          <a:custGeom>
            <a:avLst/>
            <a:gdLst>
              <a:gd name="T0" fmla="*/ 0 w 496"/>
              <a:gd name="T1" fmla="*/ 482 h 482"/>
              <a:gd name="T2" fmla="*/ 496 w 496"/>
              <a:gd name="T3" fmla="*/ 482 h 482"/>
              <a:gd name="T4" fmla="*/ 496 w 496"/>
              <a:gd name="T5" fmla="*/ 0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96" h="482">
                <a:moveTo>
                  <a:pt x="0" y="482"/>
                </a:moveTo>
                <a:lnTo>
                  <a:pt x="496" y="482"/>
                </a:lnTo>
                <a:lnTo>
                  <a:pt x="496" y="0"/>
                </a:lnTo>
              </a:path>
            </a:pathLst>
          </a:custGeom>
          <a:noFill/>
          <a:ln w="6350" cap="flat" cmpd="sng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3" name="Freeform 23"/>
          <p:cNvSpPr/>
          <p:nvPr/>
        </p:nvSpPr>
        <p:spPr bwMode="auto">
          <a:xfrm>
            <a:off x="4900613" y="3829050"/>
            <a:ext cx="666750" cy="993775"/>
          </a:xfrm>
          <a:custGeom>
            <a:avLst/>
            <a:gdLst>
              <a:gd name="T0" fmla="*/ 420 w 420"/>
              <a:gd name="T1" fmla="*/ 0 h 626"/>
              <a:gd name="T2" fmla="*/ 330 w 420"/>
              <a:gd name="T3" fmla="*/ 0 h 626"/>
              <a:gd name="T4" fmla="*/ 330 w 420"/>
              <a:gd name="T5" fmla="*/ 626 h 626"/>
              <a:gd name="T6" fmla="*/ 0 w 420"/>
              <a:gd name="T7" fmla="*/ 626 h 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20" h="626">
                <a:moveTo>
                  <a:pt x="420" y="0"/>
                </a:moveTo>
                <a:lnTo>
                  <a:pt x="330" y="0"/>
                </a:lnTo>
                <a:lnTo>
                  <a:pt x="330" y="626"/>
                </a:lnTo>
                <a:lnTo>
                  <a:pt x="0" y="626"/>
                </a:lnTo>
              </a:path>
            </a:pathLst>
          </a:custGeom>
          <a:noFill/>
          <a:ln w="6350" cap="flat" cmpd="sng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4" name="Freeform 24"/>
          <p:cNvSpPr/>
          <p:nvPr/>
        </p:nvSpPr>
        <p:spPr bwMode="auto">
          <a:xfrm>
            <a:off x="3756025" y="3746500"/>
            <a:ext cx="1144588" cy="627063"/>
          </a:xfrm>
          <a:custGeom>
            <a:avLst/>
            <a:gdLst>
              <a:gd name="T0" fmla="*/ 721 w 721"/>
              <a:gd name="T1" fmla="*/ 395 h 395"/>
              <a:gd name="T2" fmla="*/ 191 w 721"/>
              <a:gd name="T3" fmla="*/ 395 h 395"/>
              <a:gd name="T4" fmla="*/ 191 w 721"/>
              <a:gd name="T5" fmla="*/ 0 h 395"/>
              <a:gd name="T6" fmla="*/ 0 w 721"/>
              <a:gd name="T7" fmla="*/ 0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21" h="395">
                <a:moveTo>
                  <a:pt x="721" y="395"/>
                </a:moveTo>
                <a:lnTo>
                  <a:pt x="191" y="395"/>
                </a:lnTo>
                <a:lnTo>
                  <a:pt x="191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5" name="Freeform 25"/>
          <p:cNvSpPr/>
          <p:nvPr/>
        </p:nvSpPr>
        <p:spPr bwMode="auto">
          <a:xfrm>
            <a:off x="3448050" y="2636838"/>
            <a:ext cx="393700" cy="255587"/>
          </a:xfrm>
          <a:custGeom>
            <a:avLst/>
            <a:gdLst>
              <a:gd name="T0" fmla="*/ 17 w 105"/>
              <a:gd name="T1" fmla="*/ 68 h 68"/>
              <a:gd name="T2" fmla="*/ 89 w 105"/>
              <a:gd name="T3" fmla="*/ 68 h 68"/>
              <a:gd name="T4" fmla="*/ 105 w 105"/>
              <a:gd name="T5" fmla="*/ 49 h 68"/>
              <a:gd name="T6" fmla="*/ 87 w 105"/>
              <a:gd name="T7" fmla="*/ 35 h 68"/>
              <a:gd name="T8" fmla="*/ 69 w 105"/>
              <a:gd name="T9" fmla="*/ 6 h 68"/>
              <a:gd name="T10" fmla="*/ 37 w 105"/>
              <a:gd name="T11" fmla="*/ 23 h 68"/>
              <a:gd name="T12" fmla="*/ 24 w 105"/>
              <a:gd name="T13" fmla="*/ 20 h 68"/>
              <a:gd name="T14" fmla="*/ 19 w 105"/>
              <a:gd name="T15" fmla="*/ 31 h 68"/>
              <a:gd name="T16" fmla="*/ 3 w 105"/>
              <a:gd name="T17" fmla="*/ 46 h 68"/>
              <a:gd name="T18" fmla="*/ 17 w 105"/>
              <a:gd name="T19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5" h="68">
                <a:moveTo>
                  <a:pt x="17" y="68"/>
                </a:moveTo>
                <a:cubicBezTo>
                  <a:pt x="28" y="68"/>
                  <a:pt x="79" y="68"/>
                  <a:pt x="89" y="68"/>
                </a:cubicBezTo>
                <a:cubicBezTo>
                  <a:pt x="98" y="68"/>
                  <a:pt x="105" y="63"/>
                  <a:pt x="105" y="49"/>
                </a:cubicBezTo>
                <a:cubicBezTo>
                  <a:pt x="105" y="35"/>
                  <a:pt x="92" y="31"/>
                  <a:pt x="87" y="35"/>
                </a:cubicBezTo>
                <a:cubicBezTo>
                  <a:pt x="87" y="35"/>
                  <a:pt x="90" y="11"/>
                  <a:pt x="69" y="6"/>
                </a:cubicBezTo>
                <a:cubicBezTo>
                  <a:pt x="48" y="0"/>
                  <a:pt x="39" y="18"/>
                  <a:pt x="37" y="23"/>
                </a:cubicBezTo>
                <a:cubicBezTo>
                  <a:pt x="37" y="23"/>
                  <a:pt x="33" y="16"/>
                  <a:pt x="24" y="20"/>
                </a:cubicBezTo>
                <a:cubicBezTo>
                  <a:pt x="17" y="23"/>
                  <a:pt x="19" y="31"/>
                  <a:pt x="19" y="31"/>
                </a:cubicBezTo>
                <a:cubicBezTo>
                  <a:pt x="19" y="31"/>
                  <a:pt x="5" y="33"/>
                  <a:pt x="3" y="46"/>
                </a:cubicBezTo>
                <a:cubicBezTo>
                  <a:pt x="0" y="59"/>
                  <a:pt x="8" y="68"/>
                  <a:pt x="17" y="68"/>
                </a:cubicBezTo>
                <a:close/>
              </a:path>
            </a:pathLst>
          </a:custGeom>
          <a:solidFill>
            <a:srgbClr val="C09CC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" name="Text Box 42"/>
          <p:cNvSpPr txBox="1">
            <a:spLocks noChangeArrowheads="1"/>
          </p:cNvSpPr>
          <p:nvPr/>
        </p:nvSpPr>
        <p:spPr bwMode="auto">
          <a:xfrm>
            <a:off x="827584" y="321418"/>
            <a:ext cx="144142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400" b="1" dirty="0" smtClean="0">
                <a:solidFill>
                  <a:srgbClr val="9DD53E"/>
                </a:solidFill>
              </a:rPr>
              <a:t>系统特点与不足</a:t>
            </a:r>
            <a:endParaRPr lang="en-US" altLang="zh-CN" sz="1400" b="1" dirty="0">
              <a:solidFill>
                <a:srgbClr val="9DD53E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282763" y="-9727"/>
            <a:ext cx="472138" cy="804782"/>
            <a:chOff x="1775252" y="2062276"/>
            <a:chExt cx="1045160" cy="1781528"/>
          </a:xfrm>
        </p:grpSpPr>
        <p:grpSp>
          <p:nvGrpSpPr>
            <p:cNvPr id="32" name="组合 31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34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33" name="直接连接符 32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9" descr="Money副本"/>
          <p:cNvSpPr>
            <a:spLocks noChangeArrowheads="1"/>
          </p:cNvSpPr>
          <p:nvPr/>
        </p:nvSpPr>
        <p:spPr bwMode="auto">
          <a:xfrm>
            <a:off x="0" y="1203325"/>
            <a:ext cx="9144000" cy="1511647"/>
          </a:xfrm>
          <a:prstGeom prst="rect">
            <a:avLst/>
          </a:prstGeom>
          <a:blipFill dpi="0" rotWithShape="1">
            <a:blip r:embed="rId2"/>
            <a:srcRect/>
            <a:stretch>
              <a:fillRect b="-41949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827584" y="1197142"/>
            <a:ext cx="1439763" cy="3170237"/>
          </a:xfrm>
          <a:prstGeom prst="rect">
            <a:avLst/>
          </a:prstGeom>
          <a:solidFill>
            <a:srgbClr val="E54B81">
              <a:alpha val="89999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1024495" y="1791226"/>
            <a:ext cx="104593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/>
                <a:ea typeface="微软雅黑" pitchFamily="34" charset="-122"/>
              </a:rPr>
              <a:t>shell</a:t>
            </a:r>
            <a:r>
              <a:rPr lang="zh-CN" altLang="en-US" sz="2000" dirty="0">
                <a:solidFill>
                  <a:schemeClr val="bg1"/>
                </a:solidFill>
                <a:latin typeface="微软雅黑"/>
                <a:ea typeface="微软雅黑" pitchFamily="34" charset="-122"/>
              </a:rPr>
              <a:t>编程用户管理</a:t>
            </a:r>
            <a:endParaRPr lang="zh-CN" altLang="en-US" sz="2000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3275856" y="2991554"/>
            <a:ext cx="4103687" cy="2049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1400" b="1" dirty="0" smtClean="0">
                <a:solidFill>
                  <a:schemeClr val="bg2"/>
                </a:solidFill>
              </a:rPr>
              <a:t>总结</a:t>
            </a:r>
            <a:endParaRPr lang="en-US" altLang="zh-CN" sz="1400" b="1" dirty="0" smtClean="0">
              <a:solidFill>
                <a:schemeClr val="bg2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1100" dirty="0"/>
              <a:t>本</a:t>
            </a:r>
            <a:r>
              <a:rPr lang="zh-CN" altLang="en-US" sz="1100" dirty="0" smtClean="0"/>
              <a:t>次项目实现了</a:t>
            </a:r>
            <a:r>
              <a:rPr lang="en-US" altLang="zh-CN" sz="1100" dirty="0" smtClean="0"/>
              <a:t>shell</a:t>
            </a:r>
            <a:r>
              <a:rPr lang="zh-CN" altLang="en-US" sz="1100" dirty="0" smtClean="0"/>
              <a:t>编程的模拟</a:t>
            </a:r>
            <a:r>
              <a:rPr lang="en-US" altLang="zh-CN" sz="1100" dirty="0" smtClean="0"/>
              <a:t>Ubuntu</a:t>
            </a:r>
            <a:r>
              <a:rPr lang="zh-CN" altLang="en-US" sz="1100" dirty="0" smtClean="0"/>
              <a:t>系统的用户管理。在</a:t>
            </a:r>
            <a:r>
              <a:rPr lang="en-US" altLang="zh-CN" sz="1100" dirty="0" smtClean="0"/>
              <a:t>Ubuntu</a:t>
            </a:r>
            <a:r>
              <a:rPr lang="zh-CN" altLang="en-US" sz="1100" dirty="0" smtClean="0"/>
              <a:t>下用户的增删改查主要是通过编辑修改</a:t>
            </a:r>
            <a:r>
              <a:rPr lang="en-US" altLang="zh-CN" sz="1100" dirty="0" smtClean="0"/>
              <a:t>/</a:t>
            </a:r>
            <a:r>
              <a:rPr lang="en-US" altLang="zh-CN" sz="1100" dirty="0" err="1" smtClean="0"/>
              <a:t>etc</a:t>
            </a:r>
            <a:r>
              <a:rPr lang="en-US" altLang="zh-CN" sz="1100" dirty="0" smtClean="0"/>
              <a:t>/</a:t>
            </a:r>
            <a:r>
              <a:rPr lang="en-US" altLang="zh-CN" sz="1100" dirty="0" err="1" smtClean="0"/>
              <a:t>passwd</a:t>
            </a:r>
            <a:r>
              <a:rPr lang="zh-CN" altLang="en-US" sz="1100" dirty="0" smtClean="0"/>
              <a:t>文件来实现的。</a:t>
            </a:r>
            <a:r>
              <a:rPr lang="en-US" altLang="zh-CN" sz="1100" dirty="0" smtClean="0"/>
              <a:t>/</a:t>
            </a:r>
            <a:r>
              <a:rPr lang="en-US" altLang="zh-CN" sz="1100" dirty="0" err="1" smtClean="0"/>
              <a:t>etc</a:t>
            </a:r>
            <a:r>
              <a:rPr lang="en-US" altLang="zh-CN" sz="1100" dirty="0" smtClean="0"/>
              <a:t>/</a:t>
            </a:r>
            <a:r>
              <a:rPr lang="en-US" altLang="zh-CN" sz="1100" dirty="0" err="1" smtClean="0"/>
              <a:t>passwd</a:t>
            </a:r>
            <a:r>
              <a:rPr lang="zh-CN" altLang="en-US" sz="1100" dirty="0" smtClean="0"/>
              <a:t>文件有七个字段：分别是用户名：密码：</a:t>
            </a:r>
            <a:r>
              <a:rPr lang="en-US" altLang="zh-CN" sz="1100" dirty="0" smtClean="0"/>
              <a:t>UID</a:t>
            </a:r>
            <a:r>
              <a:rPr lang="zh-CN" altLang="en-US" sz="1100" dirty="0" smtClean="0"/>
              <a:t>：</a:t>
            </a:r>
            <a:r>
              <a:rPr lang="en-US" altLang="zh-CN" sz="1100" dirty="0" smtClean="0"/>
              <a:t>GID</a:t>
            </a:r>
            <a:r>
              <a:rPr lang="zh-CN" altLang="en-US" sz="1100" dirty="0" smtClean="0"/>
              <a:t>：注释：工作目录：登录</a:t>
            </a:r>
            <a:r>
              <a:rPr lang="en-US" altLang="zh-CN" sz="1100" dirty="0" smtClean="0"/>
              <a:t>shell</a:t>
            </a:r>
            <a:r>
              <a:rPr lang="zh-CN" altLang="en-US" sz="1100" dirty="0" smtClean="0"/>
              <a:t>。本项目通过新建的</a:t>
            </a:r>
            <a:r>
              <a:rPr lang="en-US" altLang="zh-CN" sz="1100" dirty="0" err="1" smtClean="0"/>
              <a:t>passwd</a:t>
            </a:r>
            <a:r>
              <a:rPr lang="zh-CN" altLang="en-US" sz="1100" dirty="0" smtClean="0"/>
              <a:t>文件来模拟</a:t>
            </a:r>
            <a:r>
              <a:rPr lang="en-US" altLang="zh-CN" sz="1100" dirty="0" smtClean="0"/>
              <a:t>/</a:t>
            </a:r>
            <a:r>
              <a:rPr lang="en-US" altLang="zh-CN" sz="1100" dirty="0" err="1" smtClean="0"/>
              <a:t>etc</a:t>
            </a:r>
            <a:r>
              <a:rPr lang="en-US" altLang="zh-CN" sz="1100" dirty="0" smtClean="0"/>
              <a:t>/</a:t>
            </a:r>
            <a:r>
              <a:rPr lang="en-US" altLang="zh-CN" sz="1100" dirty="0" err="1" smtClean="0"/>
              <a:t>passwd</a:t>
            </a:r>
            <a:r>
              <a:rPr lang="zh-CN" altLang="en-US" sz="1100" dirty="0" smtClean="0"/>
              <a:t>文件，实现用户的增删改查。</a:t>
            </a:r>
            <a:endParaRPr lang="en-US" altLang="zh-CN" sz="1100" dirty="0" smtClean="0"/>
          </a:p>
          <a:p>
            <a:pPr>
              <a:lnSpc>
                <a:spcPct val="120000"/>
              </a:lnSpc>
            </a:pPr>
            <a:r>
              <a:rPr lang="zh-CN" altLang="zh-CN" sz="1100" dirty="0" smtClean="0"/>
              <a:t>通过此项目我对</a:t>
            </a:r>
            <a:r>
              <a:rPr lang="en-US" altLang="zh-CN" sz="1100" dirty="0" smtClean="0"/>
              <a:t>Linux</a:t>
            </a:r>
            <a:r>
              <a:rPr lang="zh-CN" altLang="zh-CN" sz="1100" dirty="0" smtClean="0"/>
              <a:t>的操作系统有了更深一步的了解，同时从头学习了</a:t>
            </a:r>
            <a:r>
              <a:rPr lang="en-US" altLang="zh-CN" sz="1100" dirty="0" smtClean="0"/>
              <a:t>shell</a:t>
            </a:r>
            <a:r>
              <a:rPr lang="zh-CN" altLang="zh-CN" sz="1100" dirty="0" smtClean="0"/>
              <a:t>编程的语法，又掌握了一门新的脚本语言。</a:t>
            </a:r>
            <a:endParaRPr lang="en-US" altLang="zh-CN" sz="1100" b="1" dirty="0" smtClean="0">
              <a:solidFill>
                <a:schemeClr val="bg2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altLang="zh-CN" sz="1200" b="1" dirty="0" smtClean="0">
              <a:solidFill>
                <a:schemeClr val="bg2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en-US" sz="800" b="1" dirty="0">
              <a:solidFill>
                <a:schemeClr val="bg2"/>
              </a:solidFill>
            </a:endParaRPr>
          </a:p>
        </p:txBody>
      </p:sp>
      <p:sp>
        <p:nvSpPr>
          <p:cNvPr id="3085" name="Freeform 13"/>
          <p:cNvSpPr>
            <a:spLocks noEditPoints="1"/>
          </p:cNvSpPr>
          <p:nvPr/>
        </p:nvSpPr>
        <p:spPr bwMode="auto">
          <a:xfrm>
            <a:off x="2918817" y="2897892"/>
            <a:ext cx="285750" cy="187325"/>
          </a:xfrm>
          <a:custGeom>
            <a:avLst/>
            <a:gdLst>
              <a:gd name="T0" fmla="*/ 532 w 532"/>
              <a:gd name="T1" fmla="*/ 327 h 355"/>
              <a:gd name="T2" fmla="*/ 532 w 532"/>
              <a:gd name="T3" fmla="*/ 73 h 355"/>
              <a:gd name="T4" fmla="*/ 519 w 532"/>
              <a:gd name="T5" fmla="*/ 61 h 355"/>
              <a:gd name="T6" fmla="*/ 511 w 532"/>
              <a:gd name="T7" fmla="*/ 61 h 355"/>
              <a:gd name="T8" fmla="*/ 500 w 532"/>
              <a:gd name="T9" fmla="*/ 50 h 355"/>
              <a:gd name="T10" fmla="*/ 500 w 532"/>
              <a:gd name="T11" fmla="*/ 28 h 355"/>
              <a:gd name="T12" fmla="*/ 490 w 532"/>
              <a:gd name="T13" fmla="*/ 16 h 355"/>
              <a:gd name="T14" fmla="*/ 276 w 532"/>
              <a:gd name="T15" fmla="*/ 41 h 355"/>
              <a:gd name="T16" fmla="*/ 255 w 532"/>
              <a:gd name="T17" fmla="*/ 41 h 355"/>
              <a:gd name="T18" fmla="*/ 41 w 532"/>
              <a:gd name="T19" fmla="*/ 16 h 355"/>
              <a:gd name="T20" fmla="*/ 31 w 532"/>
              <a:gd name="T21" fmla="*/ 28 h 355"/>
              <a:gd name="T22" fmla="*/ 31 w 532"/>
              <a:gd name="T23" fmla="*/ 50 h 355"/>
              <a:gd name="T24" fmla="*/ 20 w 532"/>
              <a:gd name="T25" fmla="*/ 61 h 355"/>
              <a:gd name="T26" fmla="*/ 12 w 532"/>
              <a:gd name="T27" fmla="*/ 61 h 355"/>
              <a:gd name="T28" fmla="*/ 0 w 532"/>
              <a:gd name="T29" fmla="*/ 73 h 355"/>
              <a:gd name="T30" fmla="*/ 0 w 532"/>
              <a:gd name="T31" fmla="*/ 327 h 355"/>
              <a:gd name="T32" fmla="*/ 12 w 532"/>
              <a:gd name="T33" fmla="*/ 340 h 355"/>
              <a:gd name="T34" fmla="*/ 227 w 532"/>
              <a:gd name="T35" fmla="*/ 340 h 355"/>
              <a:gd name="T36" fmla="*/ 234 w 532"/>
              <a:gd name="T37" fmla="*/ 347 h 355"/>
              <a:gd name="T38" fmla="*/ 241 w 532"/>
              <a:gd name="T39" fmla="*/ 355 h 355"/>
              <a:gd name="T40" fmla="*/ 290 w 532"/>
              <a:gd name="T41" fmla="*/ 355 h 355"/>
              <a:gd name="T42" fmla="*/ 297 w 532"/>
              <a:gd name="T43" fmla="*/ 347 h 355"/>
              <a:gd name="T44" fmla="*/ 304 w 532"/>
              <a:gd name="T45" fmla="*/ 340 h 355"/>
              <a:gd name="T46" fmla="*/ 519 w 532"/>
              <a:gd name="T47" fmla="*/ 340 h 355"/>
              <a:gd name="T48" fmla="*/ 532 w 532"/>
              <a:gd name="T49" fmla="*/ 327 h 355"/>
              <a:gd name="T50" fmla="*/ 248 w 532"/>
              <a:gd name="T51" fmla="*/ 315 h 355"/>
              <a:gd name="T52" fmla="*/ 61 w 532"/>
              <a:gd name="T53" fmla="*/ 292 h 355"/>
              <a:gd name="T54" fmla="*/ 47 w 532"/>
              <a:gd name="T55" fmla="*/ 280 h 355"/>
              <a:gd name="T56" fmla="*/ 47 w 532"/>
              <a:gd name="T57" fmla="*/ 40 h 355"/>
              <a:gd name="T58" fmla="*/ 58 w 532"/>
              <a:gd name="T59" fmla="*/ 28 h 355"/>
              <a:gd name="T60" fmla="*/ 248 w 532"/>
              <a:gd name="T61" fmla="*/ 57 h 355"/>
              <a:gd name="T62" fmla="*/ 258 w 532"/>
              <a:gd name="T63" fmla="*/ 77 h 355"/>
              <a:gd name="T64" fmla="*/ 258 w 532"/>
              <a:gd name="T65" fmla="*/ 310 h 355"/>
              <a:gd name="T66" fmla="*/ 248 w 532"/>
              <a:gd name="T67" fmla="*/ 315 h 355"/>
              <a:gd name="T68" fmla="*/ 283 w 532"/>
              <a:gd name="T69" fmla="*/ 315 h 355"/>
              <a:gd name="T70" fmla="*/ 470 w 532"/>
              <a:gd name="T71" fmla="*/ 292 h 355"/>
              <a:gd name="T72" fmla="*/ 484 w 532"/>
              <a:gd name="T73" fmla="*/ 280 h 355"/>
              <a:gd name="T74" fmla="*/ 484 w 532"/>
              <a:gd name="T75" fmla="*/ 40 h 355"/>
              <a:gd name="T76" fmla="*/ 474 w 532"/>
              <a:gd name="T77" fmla="*/ 28 h 355"/>
              <a:gd name="T78" fmla="*/ 284 w 532"/>
              <a:gd name="T79" fmla="*/ 57 h 355"/>
              <a:gd name="T80" fmla="*/ 274 w 532"/>
              <a:gd name="T81" fmla="*/ 77 h 355"/>
              <a:gd name="T82" fmla="*/ 274 w 532"/>
              <a:gd name="T83" fmla="*/ 310 h 355"/>
              <a:gd name="T84" fmla="*/ 283 w 532"/>
              <a:gd name="T85" fmla="*/ 315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32" h="355">
                <a:moveTo>
                  <a:pt x="532" y="327"/>
                </a:moveTo>
                <a:cubicBezTo>
                  <a:pt x="532" y="73"/>
                  <a:pt x="532" y="73"/>
                  <a:pt x="532" y="73"/>
                </a:cubicBezTo>
                <a:cubicBezTo>
                  <a:pt x="532" y="66"/>
                  <a:pt x="526" y="61"/>
                  <a:pt x="519" y="61"/>
                </a:cubicBezTo>
                <a:cubicBezTo>
                  <a:pt x="511" y="61"/>
                  <a:pt x="511" y="61"/>
                  <a:pt x="511" y="61"/>
                </a:cubicBezTo>
                <a:cubicBezTo>
                  <a:pt x="505" y="61"/>
                  <a:pt x="500" y="56"/>
                  <a:pt x="500" y="50"/>
                </a:cubicBezTo>
                <a:cubicBezTo>
                  <a:pt x="500" y="28"/>
                  <a:pt x="500" y="28"/>
                  <a:pt x="500" y="28"/>
                </a:cubicBezTo>
                <a:cubicBezTo>
                  <a:pt x="500" y="22"/>
                  <a:pt x="496" y="17"/>
                  <a:pt x="490" y="16"/>
                </a:cubicBezTo>
                <a:cubicBezTo>
                  <a:pt x="408" y="0"/>
                  <a:pt x="333" y="1"/>
                  <a:pt x="276" y="41"/>
                </a:cubicBezTo>
                <a:cubicBezTo>
                  <a:pt x="266" y="48"/>
                  <a:pt x="265" y="48"/>
                  <a:pt x="255" y="41"/>
                </a:cubicBezTo>
                <a:cubicBezTo>
                  <a:pt x="198" y="1"/>
                  <a:pt x="124" y="0"/>
                  <a:pt x="41" y="16"/>
                </a:cubicBezTo>
                <a:cubicBezTo>
                  <a:pt x="35" y="17"/>
                  <a:pt x="31" y="22"/>
                  <a:pt x="31" y="28"/>
                </a:cubicBezTo>
                <a:cubicBezTo>
                  <a:pt x="31" y="50"/>
                  <a:pt x="31" y="50"/>
                  <a:pt x="31" y="50"/>
                </a:cubicBezTo>
                <a:cubicBezTo>
                  <a:pt x="31" y="56"/>
                  <a:pt x="26" y="61"/>
                  <a:pt x="20" y="61"/>
                </a:cubicBezTo>
                <a:cubicBezTo>
                  <a:pt x="12" y="61"/>
                  <a:pt x="12" y="61"/>
                  <a:pt x="12" y="61"/>
                </a:cubicBezTo>
                <a:cubicBezTo>
                  <a:pt x="5" y="61"/>
                  <a:pt x="0" y="66"/>
                  <a:pt x="0" y="73"/>
                </a:cubicBezTo>
                <a:cubicBezTo>
                  <a:pt x="0" y="327"/>
                  <a:pt x="0" y="327"/>
                  <a:pt x="0" y="327"/>
                </a:cubicBezTo>
                <a:cubicBezTo>
                  <a:pt x="0" y="334"/>
                  <a:pt x="6" y="340"/>
                  <a:pt x="12" y="340"/>
                </a:cubicBezTo>
                <a:cubicBezTo>
                  <a:pt x="227" y="340"/>
                  <a:pt x="227" y="340"/>
                  <a:pt x="227" y="340"/>
                </a:cubicBezTo>
                <a:cubicBezTo>
                  <a:pt x="231" y="340"/>
                  <a:pt x="234" y="343"/>
                  <a:pt x="234" y="347"/>
                </a:cubicBezTo>
                <a:cubicBezTo>
                  <a:pt x="234" y="351"/>
                  <a:pt x="237" y="355"/>
                  <a:pt x="241" y="355"/>
                </a:cubicBezTo>
                <a:cubicBezTo>
                  <a:pt x="290" y="355"/>
                  <a:pt x="290" y="355"/>
                  <a:pt x="290" y="355"/>
                </a:cubicBezTo>
                <a:cubicBezTo>
                  <a:pt x="294" y="355"/>
                  <a:pt x="297" y="351"/>
                  <a:pt x="297" y="347"/>
                </a:cubicBezTo>
                <a:cubicBezTo>
                  <a:pt x="297" y="343"/>
                  <a:pt x="300" y="340"/>
                  <a:pt x="304" y="340"/>
                </a:cubicBezTo>
                <a:cubicBezTo>
                  <a:pt x="519" y="340"/>
                  <a:pt x="519" y="340"/>
                  <a:pt x="519" y="340"/>
                </a:cubicBezTo>
                <a:cubicBezTo>
                  <a:pt x="526" y="340"/>
                  <a:pt x="532" y="334"/>
                  <a:pt x="532" y="327"/>
                </a:cubicBezTo>
                <a:close/>
                <a:moveTo>
                  <a:pt x="248" y="315"/>
                </a:moveTo>
                <a:cubicBezTo>
                  <a:pt x="197" y="283"/>
                  <a:pt x="131" y="280"/>
                  <a:pt x="61" y="292"/>
                </a:cubicBezTo>
                <a:cubicBezTo>
                  <a:pt x="54" y="293"/>
                  <a:pt x="47" y="287"/>
                  <a:pt x="47" y="28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34"/>
                  <a:pt x="52" y="29"/>
                  <a:pt x="58" y="28"/>
                </a:cubicBezTo>
                <a:cubicBezTo>
                  <a:pt x="131" y="15"/>
                  <a:pt x="199" y="20"/>
                  <a:pt x="248" y="57"/>
                </a:cubicBezTo>
                <a:cubicBezTo>
                  <a:pt x="254" y="62"/>
                  <a:pt x="258" y="69"/>
                  <a:pt x="258" y="77"/>
                </a:cubicBezTo>
                <a:cubicBezTo>
                  <a:pt x="258" y="310"/>
                  <a:pt x="258" y="310"/>
                  <a:pt x="258" y="310"/>
                </a:cubicBezTo>
                <a:cubicBezTo>
                  <a:pt x="258" y="315"/>
                  <a:pt x="252" y="318"/>
                  <a:pt x="248" y="315"/>
                </a:cubicBezTo>
                <a:close/>
                <a:moveTo>
                  <a:pt x="283" y="315"/>
                </a:moveTo>
                <a:cubicBezTo>
                  <a:pt x="334" y="283"/>
                  <a:pt x="400" y="280"/>
                  <a:pt x="470" y="292"/>
                </a:cubicBezTo>
                <a:cubicBezTo>
                  <a:pt x="478" y="293"/>
                  <a:pt x="484" y="287"/>
                  <a:pt x="484" y="280"/>
                </a:cubicBezTo>
                <a:cubicBezTo>
                  <a:pt x="484" y="40"/>
                  <a:pt x="484" y="40"/>
                  <a:pt x="484" y="40"/>
                </a:cubicBezTo>
                <a:cubicBezTo>
                  <a:pt x="484" y="34"/>
                  <a:pt x="480" y="29"/>
                  <a:pt x="474" y="28"/>
                </a:cubicBezTo>
                <a:cubicBezTo>
                  <a:pt x="400" y="15"/>
                  <a:pt x="333" y="20"/>
                  <a:pt x="284" y="57"/>
                </a:cubicBezTo>
                <a:cubicBezTo>
                  <a:pt x="277" y="62"/>
                  <a:pt x="274" y="69"/>
                  <a:pt x="274" y="77"/>
                </a:cubicBezTo>
                <a:cubicBezTo>
                  <a:pt x="274" y="310"/>
                  <a:pt x="274" y="310"/>
                  <a:pt x="274" y="310"/>
                </a:cubicBezTo>
                <a:cubicBezTo>
                  <a:pt x="274" y="315"/>
                  <a:pt x="279" y="318"/>
                  <a:pt x="283" y="315"/>
                </a:cubicBezTo>
                <a:close/>
              </a:path>
            </a:pathLst>
          </a:custGeom>
          <a:solidFill>
            <a:srgbClr val="E54B8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Text Box 42"/>
          <p:cNvSpPr txBox="1">
            <a:spLocks noChangeArrowheads="1"/>
          </p:cNvSpPr>
          <p:nvPr/>
        </p:nvSpPr>
        <p:spPr bwMode="auto">
          <a:xfrm>
            <a:off x="827584" y="321418"/>
            <a:ext cx="54373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400" b="1" dirty="0" smtClean="0">
                <a:solidFill>
                  <a:srgbClr val="E54B81"/>
                </a:solidFill>
              </a:rPr>
              <a:t>总结</a:t>
            </a:r>
            <a:endParaRPr lang="en-US" altLang="zh-CN" sz="1400" b="1" dirty="0">
              <a:solidFill>
                <a:srgbClr val="E54B81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82763" y="-9727"/>
            <a:ext cx="472138" cy="804782"/>
            <a:chOff x="1775252" y="2062276"/>
            <a:chExt cx="1045160" cy="1781528"/>
          </a:xfrm>
        </p:grpSpPr>
        <p:grpSp>
          <p:nvGrpSpPr>
            <p:cNvPr id="15" name="组合 14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17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E54B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16" name="直接连接符 15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7"/>
          <p:cNvSpPr txBox="1">
            <a:spLocks noChangeArrowheads="1"/>
          </p:cNvSpPr>
          <p:nvPr/>
        </p:nvSpPr>
        <p:spPr bwMode="auto">
          <a:xfrm>
            <a:off x="4158811" y="266700"/>
            <a:ext cx="8263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algn="dist"/>
            <a:r>
              <a:rPr lang="zh-CN" altLang="en-US" sz="2400" b="1" dirty="0" smtClean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24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148"/>
          <p:cNvSpPr>
            <a:spLocks noChangeArrowheads="1"/>
          </p:cNvSpPr>
          <p:nvPr/>
        </p:nvSpPr>
        <p:spPr bwMode="auto">
          <a:xfrm>
            <a:off x="4158811" y="728365"/>
            <a:ext cx="826378" cy="169277"/>
          </a:xfrm>
          <a:prstGeom prst="rect">
            <a:avLst/>
          </a:prstGeom>
          <a:solidFill>
            <a:srgbClr val="9DD53E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100" dirty="0" smtClean="0">
                <a:solidFill>
                  <a:schemeClr val="bg1">
                    <a:lumMod val="95000"/>
                  </a:schemeClr>
                </a:solidFill>
              </a:rPr>
              <a:t>CONTENTS</a:t>
            </a:r>
          </a:p>
        </p:txBody>
      </p:sp>
      <p:grpSp>
        <p:nvGrpSpPr>
          <p:cNvPr id="6" name="组合 5"/>
          <p:cNvGrpSpPr/>
          <p:nvPr/>
        </p:nvGrpSpPr>
        <p:grpSpPr>
          <a:xfrm rot="10800000">
            <a:off x="867293" y="1192769"/>
            <a:ext cx="504055" cy="3949144"/>
            <a:chOff x="1775252" y="-4344780"/>
            <a:chExt cx="1045160" cy="8188584"/>
          </a:xfrm>
        </p:grpSpPr>
        <p:grpSp>
          <p:nvGrpSpPr>
            <p:cNvPr id="7" name="组合 6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9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8" name="直接连接符 7"/>
            <p:cNvCxnSpPr/>
            <p:nvPr/>
          </p:nvCxnSpPr>
          <p:spPr>
            <a:xfrm rot="10800000">
              <a:off x="2295726" y="-4344780"/>
              <a:ext cx="0" cy="7172588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30"/>
          <p:cNvSpPr>
            <a:spLocks noChangeArrowheads="1"/>
          </p:cNvSpPr>
          <p:nvPr/>
        </p:nvSpPr>
        <p:spPr bwMode="auto">
          <a:xfrm>
            <a:off x="1209691" y="2010449"/>
            <a:ext cx="197364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000" b="1" dirty="0" smtClean="0">
                <a:solidFill>
                  <a:srgbClr val="C09CC2"/>
                </a:solidFill>
                <a:ea typeface="微软雅黑" pitchFamily="34" charset="-122"/>
              </a:rPr>
              <a:t>设计要求与需求分析</a:t>
            </a:r>
            <a:endParaRPr lang="zh-CN" altLang="en-US" sz="1000" b="1" dirty="0">
              <a:solidFill>
                <a:srgbClr val="C09CC2"/>
              </a:solidFill>
              <a:ea typeface="微软雅黑" pitchFamily="34" charset="-122"/>
            </a:endParaRPr>
          </a:p>
        </p:txBody>
      </p:sp>
      <p:sp>
        <p:nvSpPr>
          <p:cNvPr id="21" name="Rectangle 30"/>
          <p:cNvSpPr>
            <a:spLocks noChangeArrowheads="1"/>
          </p:cNvSpPr>
          <p:nvPr/>
        </p:nvSpPr>
        <p:spPr bwMode="auto">
          <a:xfrm>
            <a:off x="624800" y="1967745"/>
            <a:ext cx="40838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3200" dirty="0" smtClean="0">
                <a:ln w="6350">
                  <a:solidFill>
                    <a:srgbClr val="C09CC2"/>
                  </a:solidFill>
                </a:ln>
                <a:noFill/>
                <a:latin typeface="Impact" pitchFamily="34" charset="0"/>
                <a:ea typeface="迷你简汉真广标" pitchFamily="49" charset="-122"/>
              </a:rPr>
              <a:t>01</a:t>
            </a:r>
            <a:endParaRPr lang="zh-CN" altLang="en-US" sz="3200" dirty="0">
              <a:ln w="6350">
                <a:solidFill>
                  <a:srgbClr val="C09CC2"/>
                </a:solidFill>
              </a:ln>
              <a:noFill/>
              <a:latin typeface="Impact" pitchFamily="34" charset="0"/>
              <a:ea typeface="迷你简汉真广标" pitchFamily="49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 rot="10800000">
            <a:off x="2339978" y="2761388"/>
            <a:ext cx="504055" cy="2380525"/>
            <a:chOff x="1775252" y="-1092235"/>
            <a:chExt cx="1045160" cy="4936039"/>
          </a:xfrm>
        </p:grpSpPr>
        <p:grpSp>
          <p:nvGrpSpPr>
            <p:cNvPr id="26" name="组合 25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28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27" name="直接连接符 26"/>
            <p:cNvCxnSpPr/>
            <p:nvPr/>
          </p:nvCxnSpPr>
          <p:spPr>
            <a:xfrm rot="10800000">
              <a:off x="2295726" y="-1092235"/>
              <a:ext cx="0" cy="3920043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0"/>
          <p:cNvSpPr>
            <a:spLocks noChangeArrowheads="1"/>
          </p:cNvSpPr>
          <p:nvPr/>
        </p:nvSpPr>
        <p:spPr bwMode="auto">
          <a:xfrm>
            <a:off x="2682376" y="3579068"/>
            <a:ext cx="197364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000" b="1" dirty="0" smtClean="0">
                <a:solidFill>
                  <a:srgbClr val="594D7B"/>
                </a:solidFill>
                <a:ea typeface="微软雅黑" pitchFamily="34" charset="-122"/>
              </a:rPr>
              <a:t>系统设计</a:t>
            </a:r>
            <a:endParaRPr lang="zh-CN" altLang="en-US" sz="1000" b="1" dirty="0">
              <a:solidFill>
                <a:srgbClr val="594D7B"/>
              </a:solidFill>
              <a:ea typeface="微软雅黑" pitchFamily="34" charset="-122"/>
            </a:endParaRPr>
          </a:p>
        </p:txBody>
      </p:sp>
      <p:sp>
        <p:nvSpPr>
          <p:cNvPr id="39" name="Rectangle 30"/>
          <p:cNvSpPr>
            <a:spLocks noChangeArrowheads="1"/>
          </p:cNvSpPr>
          <p:nvPr/>
        </p:nvSpPr>
        <p:spPr bwMode="auto">
          <a:xfrm>
            <a:off x="2024273" y="3536364"/>
            <a:ext cx="48159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3200" dirty="0" smtClean="0">
                <a:ln w="6350">
                  <a:solidFill>
                    <a:srgbClr val="594D7B"/>
                  </a:solidFill>
                </a:ln>
                <a:noFill/>
                <a:latin typeface="Impact" pitchFamily="34" charset="0"/>
                <a:ea typeface="迷你简汉真广标" pitchFamily="49" charset="-122"/>
              </a:rPr>
              <a:t>02</a:t>
            </a:r>
            <a:endParaRPr lang="zh-CN" altLang="en-US" sz="3200" dirty="0">
              <a:ln w="6350">
                <a:solidFill>
                  <a:srgbClr val="594D7B"/>
                </a:solidFill>
              </a:ln>
              <a:noFill/>
              <a:latin typeface="Impact" pitchFamily="34" charset="0"/>
              <a:ea typeface="迷你简汉真广标" pitchFamily="49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 rot="10800000">
            <a:off x="4745108" y="1192769"/>
            <a:ext cx="504055" cy="3949144"/>
            <a:chOff x="1775252" y="-4344780"/>
            <a:chExt cx="1045160" cy="8188584"/>
          </a:xfrm>
        </p:grpSpPr>
        <p:grpSp>
          <p:nvGrpSpPr>
            <p:cNvPr id="43" name="组合 42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45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E54B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44" name="直接连接符 43"/>
            <p:cNvCxnSpPr/>
            <p:nvPr/>
          </p:nvCxnSpPr>
          <p:spPr>
            <a:xfrm rot="10800000">
              <a:off x="2295726" y="-4344780"/>
              <a:ext cx="0" cy="7172588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30"/>
          <p:cNvSpPr>
            <a:spLocks noChangeArrowheads="1"/>
          </p:cNvSpPr>
          <p:nvPr/>
        </p:nvSpPr>
        <p:spPr bwMode="auto">
          <a:xfrm>
            <a:off x="5087506" y="2010449"/>
            <a:ext cx="197364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000" b="1" dirty="0" smtClean="0">
                <a:solidFill>
                  <a:srgbClr val="E54B81"/>
                </a:solidFill>
                <a:ea typeface="微软雅黑" pitchFamily="34" charset="-122"/>
              </a:rPr>
              <a:t>系统测试</a:t>
            </a:r>
            <a:endParaRPr lang="zh-CN" altLang="en-US" sz="1000" b="1" dirty="0">
              <a:solidFill>
                <a:srgbClr val="E54B81"/>
              </a:solidFill>
              <a:ea typeface="微软雅黑" pitchFamily="34" charset="-122"/>
            </a:endParaRPr>
          </a:p>
        </p:txBody>
      </p:sp>
      <p:sp>
        <p:nvSpPr>
          <p:cNvPr id="56" name="Rectangle 30"/>
          <p:cNvSpPr>
            <a:spLocks noChangeArrowheads="1"/>
          </p:cNvSpPr>
          <p:nvPr/>
        </p:nvSpPr>
        <p:spPr bwMode="auto">
          <a:xfrm>
            <a:off x="4427985" y="1967745"/>
            <a:ext cx="48301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3200" dirty="0" smtClean="0">
                <a:ln w="6350">
                  <a:solidFill>
                    <a:srgbClr val="E54B81"/>
                  </a:solidFill>
                </a:ln>
                <a:noFill/>
                <a:latin typeface="Impact" pitchFamily="34" charset="0"/>
                <a:ea typeface="迷你简汉真广标" pitchFamily="49" charset="-122"/>
              </a:rPr>
              <a:t>03</a:t>
            </a:r>
            <a:endParaRPr lang="zh-CN" altLang="en-US" sz="3200" dirty="0">
              <a:ln w="6350">
                <a:solidFill>
                  <a:srgbClr val="E54B81"/>
                </a:solidFill>
              </a:ln>
              <a:noFill/>
              <a:latin typeface="Impact" pitchFamily="34" charset="0"/>
              <a:ea typeface="迷你简汉真广标" pitchFamily="49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 rot="10800000">
            <a:off x="6261499" y="2761388"/>
            <a:ext cx="504055" cy="2380525"/>
            <a:chOff x="1775252" y="-1092235"/>
            <a:chExt cx="1045160" cy="4936039"/>
          </a:xfrm>
        </p:grpSpPr>
        <p:grpSp>
          <p:nvGrpSpPr>
            <p:cNvPr id="58" name="组合 57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60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59" name="直接连接符 58"/>
            <p:cNvCxnSpPr/>
            <p:nvPr/>
          </p:nvCxnSpPr>
          <p:spPr>
            <a:xfrm rot="10800000">
              <a:off x="2295726" y="-1092235"/>
              <a:ext cx="0" cy="3920043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30"/>
          <p:cNvSpPr>
            <a:spLocks noChangeArrowheads="1"/>
          </p:cNvSpPr>
          <p:nvPr/>
        </p:nvSpPr>
        <p:spPr bwMode="auto">
          <a:xfrm>
            <a:off x="6603897" y="3579068"/>
            <a:ext cx="197364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000" b="1" dirty="0" smtClean="0">
                <a:solidFill>
                  <a:srgbClr val="9DD53E"/>
                </a:solidFill>
                <a:ea typeface="微软雅黑" pitchFamily="34" charset="-122"/>
              </a:rPr>
              <a:t>总结</a:t>
            </a:r>
            <a:endParaRPr lang="zh-CN" altLang="en-US" sz="1000" b="1" dirty="0">
              <a:solidFill>
                <a:srgbClr val="9DD53E"/>
              </a:solidFill>
              <a:ea typeface="微软雅黑" pitchFamily="34" charset="-122"/>
            </a:endParaRPr>
          </a:p>
        </p:txBody>
      </p:sp>
      <p:sp>
        <p:nvSpPr>
          <p:cNvPr id="71" name="Rectangle 30"/>
          <p:cNvSpPr>
            <a:spLocks noChangeArrowheads="1"/>
          </p:cNvSpPr>
          <p:nvPr/>
        </p:nvSpPr>
        <p:spPr bwMode="auto">
          <a:xfrm>
            <a:off x="5945794" y="3536364"/>
            <a:ext cx="48159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3200" dirty="0" smtClean="0">
                <a:ln w="6350">
                  <a:solidFill>
                    <a:srgbClr val="9DD53E"/>
                  </a:solidFill>
                </a:ln>
                <a:noFill/>
                <a:latin typeface="Impact" pitchFamily="34" charset="0"/>
                <a:ea typeface="迷你简汉真广标" pitchFamily="49" charset="-122"/>
              </a:rPr>
              <a:t>04</a:t>
            </a:r>
            <a:endParaRPr lang="zh-CN" altLang="en-US" sz="3200" dirty="0">
              <a:ln w="6350">
                <a:solidFill>
                  <a:srgbClr val="9DD53E"/>
                </a:solidFill>
              </a:ln>
              <a:noFill/>
              <a:latin typeface="Impact" pitchFamily="34" charset="0"/>
              <a:ea typeface="迷你简汉真广标" pitchFamily="49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3610469" y="0"/>
            <a:ext cx="877971" cy="4113946"/>
            <a:chOff x="1775252" y="-1053552"/>
            <a:chExt cx="1045160" cy="4897356"/>
          </a:xfrm>
        </p:grpSpPr>
        <p:grpSp>
          <p:nvGrpSpPr>
            <p:cNvPr id="51" name="组合 50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53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52" name="直接连接符 51"/>
            <p:cNvCxnSpPr/>
            <p:nvPr/>
          </p:nvCxnSpPr>
          <p:spPr>
            <a:xfrm flipV="1">
              <a:off x="2295726" y="-1053552"/>
              <a:ext cx="0" cy="3881360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30"/>
          <p:cNvSpPr>
            <a:spLocks noChangeArrowheads="1"/>
          </p:cNvSpPr>
          <p:nvPr/>
        </p:nvSpPr>
        <p:spPr bwMode="auto">
          <a:xfrm>
            <a:off x="4230876" y="1854928"/>
            <a:ext cx="31302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600" b="1" dirty="0" smtClean="0">
                <a:solidFill>
                  <a:srgbClr val="C09CC2"/>
                </a:solidFill>
                <a:ea typeface="微软雅黑" pitchFamily="34" charset="-122"/>
              </a:rPr>
              <a:t>设计要求与需求分析</a:t>
            </a:r>
            <a:endParaRPr lang="zh-CN" altLang="en-US" sz="1600" b="1" dirty="0">
              <a:solidFill>
                <a:srgbClr val="C09CC2"/>
              </a:solidFill>
              <a:ea typeface="微软雅黑" pitchFamily="34" charset="-122"/>
            </a:endParaRPr>
          </a:p>
        </p:txBody>
      </p:sp>
      <p:sp>
        <p:nvSpPr>
          <p:cNvPr id="64" name="Rectangle 30"/>
          <p:cNvSpPr>
            <a:spLocks noChangeArrowheads="1"/>
          </p:cNvSpPr>
          <p:nvPr/>
        </p:nvSpPr>
        <p:spPr bwMode="auto">
          <a:xfrm>
            <a:off x="3131840" y="1774124"/>
            <a:ext cx="85161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5400" dirty="0" smtClean="0">
                <a:ln>
                  <a:solidFill>
                    <a:srgbClr val="C09CC2"/>
                  </a:solidFill>
                </a:ln>
                <a:noFill/>
                <a:latin typeface="Impact" pitchFamily="34" charset="0"/>
                <a:ea typeface="迷你简汉真广标" pitchFamily="49" charset="-122"/>
              </a:rPr>
              <a:t>01</a:t>
            </a:r>
            <a:endParaRPr lang="zh-CN" altLang="en-US" sz="5400" dirty="0">
              <a:ln>
                <a:solidFill>
                  <a:srgbClr val="C09CC2"/>
                </a:solidFill>
              </a:ln>
              <a:noFill/>
              <a:latin typeface="Impact" pitchFamily="34" charset="0"/>
              <a:ea typeface="迷你简汉真广标" pitchFamily="49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3" name="Rectangle 27"/>
          <p:cNvSpPr>
            <a:spLocks noChangeArrowheads="1"/>
          </p:cNvSpPr>
          <p:nvPr/>
        </p:nvSpPr>
        <p:spPr bwMode="auto">
          <a:xfrm>
            <a:off x="650875" y="1589088"/>
            <a:ext cx="2159000" cy="2252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1400" b="1" dirty="0" smtClean="0">
                <a:solidFill>
                  <a:srgbClr val="C09CC2"/>
                </a:solidFill>
              </a:rPr>
              <a:t>设计要求</a:t>
            </a:r>
            <a:endParaRPr lang="zh-CN" altLang="en-US" sz="1400" dirty="0">
              <a:solidFill>
                <a:schemeClr val="bg2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1200" dirty="0">
                <a:solidFill>
                  <a:schemeClr val="bg2"/>
                </a:solidFill>
              </a:rPr>
              <a:t>掌握</a:t>
            </a:r>
            <a:r>
              <a:rPr lang="en-US" altLang="zh-CN" sz="1200" dirty="0" err="1">
                <a:solidFill>
                  <a:schemeClr val="bg2"/>
                </a:solidFill>
              </a:rPr>
              <a:t>linux</a:t>
            </a:r>
            <a:r>
              <a:rPr lang="zh-CN" altLang="en-US" sz="1200" dirty="0">
                <a:solidFill>
                  <a:schemeClr val="bg2"/>
                </a:solidFill>
              </a:rPr>
              <a:t>操作系统中</a:t>
            </a:r>
            <a:r>
              <a:rPr lang="en-US" altLang="zh-CN" sz="1200" dirty="0">
                <a:solidFill>
                  <a:schemeClr val="bg2"/>
                </a:solidFill>
              </a:rPr>
              <a:t>shell</a:t>
            </a:r>
            <a:r>
              <a:rPr lang="zh-CN" altLang="en-US" sz="1200" dirty="0">
                <a:solidFill>
                  <a:schemeClr val="bg2"/>
                </a:solidFill>
              </a:rPr>
              <a:t>脚本编程技术中的：变量定义、变量使用、循环控制结构、条件选择结构、用户交互、文件读写、文本内容分析以及</a:t>
            </a:r>
            <a:r>
              <a:rPr lang="en-US" altLang="zh-CN" sz="1200" dirty="0" err="1">
                <a:solidFill>
                  <a:schemeClr val="bg2"/>
                </a:solidFill>
              </a:rPr>
              <a:t>linux</a:t>
            </a:r>
            <a:r>
              <a:rPr lang="zh-CN" altLang="en-US" sz="1200" dirty="0">
                <a:solidFill>
                  <a:schemeClr val="bg2"/>
                </a:solidFill>
              </a:rPr>
              <a:t>重要命令的使用等</a:t>
            </a:r>
            <a:r>
              <a:rPr lang="zh-CN" altLang="en-US" sz="1200" dirty="0" smtClean="0">
                <a:solidFill>
                  <a:schemeClr val="bg2"/>
                </a:solidFill>
              </a:rPr>
              <a:t>。</a:t>
            </a:r>
            <a:endParaRPr lang="en-US" altLang="zh-CN" sz="1200" dirty="0" smtClean="0">
              <a:solidFill>
                <a:schemeClr val="bg2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1200" dirty="0" smtClean="0">
                <a:solidFill>
                  <a:schemeClr val="bg2"/>
                </a:solidFill>
              </a:rPr>
              <a:t>编写</a:t>
            </a:r>
            <a:r>
              <a:rPr lang="zh-CN" altLang="en-US" sz="1200" dirty="0">
                <a:solidFill>
                  <a:schemeClr val="bg2"/>
                </a:solidFill>
              </a:rPr>
              <a:t>一个</a:t>
            </a:r>
            <a:r>
              <a:rPr lang="en-US" altLang="zh-CN" sz="1200" dirty="0">
                <a:solidFill>
                  <a:schemeClr val="bg2"/>
                </a:solidFill>
              </a:rPr>
              <a:t>shell</a:t>
            </a:r>
            <a:r>
              <a:rPr lang="zh-CN" altLang="en-US" sz="1200" dirty="0">
                <a:solidFill>
                  <a:schemeClr val="bg2"/>
                </a:solidFill>
              </a:rPr>
              <a:t>程序，能够对系统的用户进行增加、删除、查找、显示特定用户信息等功能。</a:t>
            </a:r>
          </a:p>
        </p:txBody>
      </p:sp>
      <p:sp>
        <p:nvSpPr>
          <p:cNvPr id="39969" name="Line 33"/>
          <p:cNvSpPr>
            <a:spLocks noChangeShapeType="1"/>
          </p:cNvSpPr>
          <p:nvPr/>
        </p:nvSpPr>
        <p:spPr bwMode="auto">
          <a:xfrm>
            <a:off x="3014663" y="1517650"/>
            <a:ext cx="0" cy="258445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Text Box 42"/>
          <p:cNvSpPr txBox="1">
            <a:spLocks noChangeArrowheads="1"/>
          </p:cNvSpPr>
          <p:nvPr/>
        </p:nvSpPr>
        <p:spPr bwMode="auto">
          <a:xfrm>
            <a:off x="827584" y="321418"/>
            <a:ext cx="90281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400" b="1" dirty="0" smtClean="0">
                <a:solidFill>
                  <a:srgbClr val="C09CC2"/>
                </a:solidFill>
              </a:rPr>
              <a:t>设计要求</a:t>
            </a:r>
            <a:endParaRPr lang="en-US" altLang="zh-CN" sz="1400" b="1" dirty="0">
              <a:solidFill>
                <a:srgbClr val="C09CC2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282763" y="-9727"/>
            <a:ext cx="472138" cy="804782"/>
            <a:chOff x="1775252" y="2062276"/>
            <a:chExt cx="1045160" cy="1781528"/>
          </a:xfrm>
        </p:grpSpPr>
        <p:grpSp>
          <p:nvGrpSpPr>
            <p:cNvPr id="18" name="组合 17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20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756" y="1634852"/>
            <a:ext cx="5553719" cy="2376264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3118396" y="1511474"/>
            <a:ext cx="4249737" cy="444500"/>
          </a:xfrm>
          <a:prstGeom prst="rect">
            <a:avLst/>
          </a:prstGeom>
          <a:solidFill>
            <a:srgbClr val="C09CC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58" name="Oval 10"/>
          <p:cNvSpPr>
            <a:spLocks noChangeArrowheads="1"/>
          </p:cNvSpPr>
          <p:nvPr/>
        </p:nvSpPr>
        <p:spPr bwMode="auto">
          <a:xfrm>
            <a:off x="7147471" y="1511474"/>
            <a:ext cx="444500" cy="444500"/>
          </a:xfrm>
          <a:prstGeom prst="ellipse">
            <a:avLst/>
          </a:prstGeom>
          <a:solidFill>
            <a:srgbClr val="C09CC2"/>
          </a:solidFill>
          <a:ln w="12700">
            <a:solidFill>
              <a:srgbClr val="FFFFFF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2835821" y="1955974"/>
            <a:ext cx="4248150" cy="447675"/>
          </a:xfrm>
          <a:prstGeom prst="rect">
            <a:avLst/>
          </a:prstGeom>
          <a:solidFill>
            <a:srgbClr val="594D7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60" name="Oval 12"/>
          <p:cNvSpPr>
            <a:spLocks noChangeArrowheads="1"/>
          </p:cNvSpPr>
          <p:nvPr/>
        </p:nvSpPr>
        <p:spPr bwMode="auto">
          <a:xfrm>
            <a:off x="6861721" y="1955974"/>
            <a:ext cx="444500" cy="447675"/>
          </a:xfrm>
          <a:prstGeom prst="ellipse">
            <a:avLst/>
          </a:prstGeom>
          <a:solidFill>
            <a:srgbClr val="594D7B"/>
          </a:solidFill>
          <a:ln w="12700">
            <a:solidFill>
              <a:srgbClr val="FFFFFF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2500858" y="2403649"/>
            <a:ext cx="4251325" cy="444500"/>
          </a:xfrm>
          <a:prstGeom prst="rect">
            <a:avLst/>
          </a:prstGeom>
          <a:solidFill>
            <a:srgbClr val="E54B8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62" name="Oval 14"/>
          <p:cNvSpPr>
            <a:spLocks noChangeArrowheads="1"/>
          </p:cNvSpPr>
          <p:nvPr/>
        </p:nvSpPr>
        <p:spPr bwMode="auto">
          <a:xfrm>
            <a:off x="6528346" y="2403649"/>
            <a:ext cx="444500" cy="444500"/>
          </a:xfrm>
          <a:prstGeom prst="ellipse">
            <a:avLst/>
          </a:prstGeom>
          <a:solidFill>
            <a:srgbClr val="E54B81"/>
          </a:solidFill>
          <a:ln w="12700">
            <a:solidFill>
              <a:srgbClr val="FFFFFF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2456408" y="2848149"/>
            <a:ext cx="3921125" cy="444500"/>
          </a:xfrm>
          <a:prstGeom prst="rect">
            <a:avLst/>
          </a:prstGeom>
          <a:solidFill>
            <a:srgbClr val="9DD53E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64" name="Oval 16"/>
          <p:cNvSpPr>
            <a:spLocks noChangeArrowheads="1"/>
          </p:cNvSpPr>
          <p:nvPr/>
        </p:nvSpPr>
        <p:spPr bwMode="auto">
          <a:xfrm>
            <a:off x="6153696" y="2848149"/>
            <a:ext cx="444500" cy="444500"/>
          </a:xfrm>
          <a:prstGeom prst="ellipse">
            <a:avLst/>
          </a:prstGeom>
          <a:solidFill>
            <a:srgbClr val="9DD53E"/>
          </a:solidFill>
          <a:ln w="12700">
            <a:solidFill>
              <a:srgbClr val="FFFFFF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66" name="Oval 18"/>
          <p:cNvSpPr>
            <a:spLocks noChangeArrowheads="1"/>
          </p:cNvSpPr>
          <p:nvPr/>
        </p:nvSpPr>
        <p:spPr bwMode="auto">
          <a:xfrm>
            <a:off x="1975396" y="1632124"/>
            <a:ext cx="1873250" cy="1874837"/>
          </a:xfrm>
          <a:prstGeom prst="ellipse">
            <a:avLst/>
          </a:prstGeom>
          <a:solidFill>
            <a:srgbClr val="C09CC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67" name="Freeform 19"/>
          <p:cNvSpPr>
            <a:spLocks noEditPoints="1"/>
          </p:cNvSpPr>
          <p:nvPr/>
        </p:nvSpPr>
        <p:spPr bwMode="auto">
          <a:xfrm>
            <a:off x="1835696" y="1490836"/>
            <a:ext cx="2144712" cy="2147888"/>
          </a:xfrm>
          <a:custGeom>
            <a:avLst/>
            <a:gdLst>
              <a:gd name="T0" fmla="*/ 480 w 961"/>
              <a:gd name="T1" fmla="*/ 0 h 961"/>
              <a:gd name="T2" fmla="*/ 0 w 961"/>
              <a:gd name="T3" fmla="*/ 480 h 961"/>
              <a:gd name="T4" fmla="*/ 480 w 961"/>
              <a:gd name="T5" fmla="*/ 961 h 961"/>
              <a:gd name="T6" fmla="*/ 961 w 961"/>
              <a:gd name="T7" fmla="*/ 480 h 961"/>
              <a:gd name="T8" fmla="*/ 480 w 961"/>
              <a:gd name="T9" fmla="*/ 0 h 961"/>
              <a:gd name="T10" fmla="*/ 480 w 961"/>
              <a:gd name="T11" fmla="*/ 896 h 961"/>
              <a:gd name="T12" fmla="*/ 64 w 961"/>
              <a:gd name="T13" fmla="*/ 480 h 961"/>
              <a:gd name="T14" fmla="*/ 480 w 961"/>
              <a:gd name="T15" fmla="*/ 64 h 961"/>
              <a:gd name="T16" fmla="*/ 896 w 961"/>
              <a:gd name="T17" fmla="*/ 480 h 961"/>
              <a:gd name="T18" fmla="*/ 480 w 961"/>
              <a:gd name="T19" fmla="*/ 896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61" h="961">
                <a:moveTo>
                  <a:pt x="480" y="0"/>
                </a:moveTo>
                <a:cubicBezTo>
                  <a:pt x="215" y="0"/>
                  <a:pt x="0" y="215"/>
                  <a:pt x="0" y="480"/>
                </a:cubicBezTo>
                <a:cubicBezTo>
                  <a:pt x="0" y="746"/>
                  <a:pt x="215" y="961"/>
                  <a:pt x="480" y="961"/>
                </a:cubicBezTo>
                <a:cubicBezTo>
                  <a:pt x="746" y="961"/>
                  <a:pt x="961" y="746"/>
                  <a:pt x="961" y="480"/>
                </a:cubicBezTo>
                <a:cubicBezTo>
                  <a:pt x="961" y="215"/>
                  <a:pt x="746" y="0"/>
                  <a:pt x="480" y="0"/>
                </a:cubicBezTo>
                <a:close/>
                <a:moveTo>
                  <a:pt x="480" y="896"/>
                </a:moveTo>
                <a:cubicBezTo>
                  <a:pt x="251" y="896"/>
                  <a:pt x="64" y="710"/>
                  <a:pt x="64" y="480"/>
                </a:cubicBezTo>
                <a:cubicBezTo>
                  <a:pt x="64" y="251"/>
                  <a:pt x="251" y="64"/>
                  <a:pt x="480" y="64"/>
                </a:cubicBezTo>
                <a:cubicBezTo>
                  <a:pt x="710" y="64"/>
                  <a:pt x="896" y="251"/>
                  <a:pt x="896" y="480"/>
                </a:cubicBezTo>
                <a:cubicBezTo>
                  <a:pt x="896" y="710"/>
                  <a:pt x="710" y="896"/>
                  <a:pt x="480" y="89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68" name="Freeform 20"/>
          <p:cNvSpPr/>
          <p:nvPr/>
        </p:nvSpPr>
        <p:spPr bwMode="auto">
          <a:xfrm>
            <a:off x="3577183" y="3211686"/>
            <a:ext cx="631825" cy="633413"/>
          </a:xfrm>
          <a:custGeom>
            <a:avLst/>
            <a:gdLst>
              <a:gd name="T0" fmla="*/ 309 w 398"/>
              <a:gd name="T1" fmla="*/ 399 h 399"/>
              <a:gd name="T2" fmla="*/ 0 w 398"/>
              <a:gd name="T3" fmla="*/ 89 h 399"/>
              <a:gd name="T4" fmla="*/ 88 w 398"/>
              <a:gd name="T5" fmla="*/ 0 h 399"/>
              <a:gd name="T6" fmla="*/ 398 w 398"/>
              <a:gd name="T7" fmla="*/ 310 h 399"/>
              <a:gd name="T8" fmla="*/ 309 w 398"/>
              <a:gd name="T9" fmla="*/ 399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8" h="399">
                <a:moveTo>
                  <a:pt x="309" y="399"/>
                </a:moveTo>
                <a:lnTo>
                  <a:pt x="0" y="89"/>
                </a:lnTo>
                <a:lnTo>
                  <a:pt x="88" y="0"/>
                </a:lnTo>
                <a:lnTo>
                  <a:pt x="398" y="310"/>
                </a:lnTo>
                <a:lnTo>
                  <a:pt x="309" y="39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69" name="Freeform 21"/>
          <p:cNvSpPr/>
          <p:nvPr/>
        </p:nvSpPr>
        <p:spPr bwMode="auto">
          <a:xfrm>
            <a:off x="4002633" y="3641899"/>
            <a:ext cx="960438" cy="960437"/>
          </a:xfrm>
          <a:custGeom>
            <a:avLst/>
            <a:gdLst>
              <a:gd name="T0" fmla="*/ 340 w 430"/>
              <a:gd name="T1" fmla="*/ 415 h 430"/>
              <a:gd name="T2" fmla="*/ 302 w 430"/>
              <a:gd name="T3" fmla="*/ 421 h 430"/>
              <a:gd name="T4" fmla="*/ 9 w 430"/>
              <a:gd name="T5" fmla="*/ 128 h 430"/>
              <a:gd name="T6" fmla="*/ 14 w 430"/>
              <a:gd name="T7" fmla="*/ 90 h 430"/>
              <a:gd name="T8" fmla="*/ 91 w 430"/>
              <a:gd name="T9" fmla="*/ 14 h 430"/>
              <a:gd name="T10" fmla="*/ 128 w 430"/>
              <a:gd name="T11" fmla="*/ 8 h 430"/>
              <a:gd name="T12" fmla="*/ 421 w 430"/>
              <a:gd name="T13" fmla="*/ 301 h 430"/>
              <a:gd name="T14" fmla="*/ 416 w 430"/>
              <a:gd name="T15" fmla="*/ 339 h 430"/>
              <a:gd name="T16" fmla="*/ 340 w 430"/>
              <a:gd name="T17" fmla="*/ 415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0" h="430">
                <a:moveTo>
                  <a:pt x="340" y="415"/>
                </a:moveTo>
                <a:cubicBezTo>
                  <a:pt x="328" y="427"/>
                  <a:pt x="311" y="430"/>
                  <a:pt x="302" y="421"/>
                </a:cubicBezTo>
                <a:cubicBezTo>
                  <a:pt x="9" y="128"/>
                  <a:pt x="9" y="128"/>
                  <a:pt x="9" y="128"/>
                </a:cubicBezTo>
                <a:cubicBezTo>
                  <a:pt x="0" y="119"/>
                  <a:pt x="2" y="102"/>
                  <a:pt x="14" y="90"/>
                </a:cubicBezTo>
                <a:cubicBezTo>
                  <a:pt x="91" y="14"/>
                  <a:pt x="91" y="14"/>
                  <a:pt x="91" y="14"/>
                </a:cubicBezTo>
                <a:cubicBezTo>
                  <a:pt x="102" y="2"/>
                  <a:pt x="119" y="0"/>
                  <a:pt x="128" y="8"/>
                </a:cubicBezTo>
                <a:cubicBezTo>
                  <a:pt x="421" y="301"/>
                  <a:pt x="421" y="301"/>
                  <a:pt x="421" y="301"/>
                </a:cubicBezTo>
                <a:cubicBezTo>
                  <a:pt x="430" y="310"/>
                  <a:pt x="428" y="327"/>
                  <a:pt x="416" y="339"/>
                </a:cubicBezTo>
                <a:lnTo>
                  <a:pt x="340" y="41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70" name="Freeform 22"/>
          <p:cNvSpPr/>
          <p:nvPr/>
        </p:nvSpPr>
        <p:spPr bwMode="auto">
          <a:xfrm>
            <a:off x="4074071" y="3713336"/>
            <a:ext cx="304800" cy="301625"/>
          </a:xfrm>
          <a:custGeom>
            <a:avLst/>
            <a:gdLst>
              <a:gd name="T0" fmla="*/ 23 w 192"/>
              <a:gd name="T1" fmla="*/ 190 h 190"/>
              <a:gd name="T2" fmla="*/ 0 w 192"/>
              <a:gd name="T3" fmla="*/ 167 h 190"/>
              <a:gd name="T4" fmla="*/ 168 w 192"/>
              <a:gd name="T5" fmla="*/ 0 h 190"/>
              <a:gd name="T6" fmla="*/ 192 w 192"/>
              <a:gd name="T7" fmla="*/ 22 h 190"/>
              <a:gd name="T8" fmla="*/ 23 w 192"/>
              <a:gd name="T9" fmla="*/ 19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2" h="190">
                <a:moveTo>
                  <a:pt x="23" y="190"/>
                </a:moveTo>
                <a:lnTo>
                  <a:pt x="0" y="167"/>
                </a:lnTo>
                <a:lnTo>
                  <a:pt x="168" y="0"/>
                </a:lnTo>
                <a:lnTo>
                  <a:pt x="192" y="22"/>
                </a:lnTo>
                <a:lnTo>
                  <a:pt x="23" y="190"/>
                </a:lnTo>
                <a:close/>
              </a:path>
            </a:pathLst>
          </a:custGeom>
          <a:solidFill>
            <a:srgbClr val="C09CC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71" name="Freeform 23"/>
          <p:cNvSpPr/>
          <p:nvPr/>
        </p:nvSpPr>
        <p:spPr bwMode="auto">
          <a:xfrm>
            <a:off x="4590008" y="4227686"/>
            <a:ext cx="301625" cy="303213"/>
          </a:xfrm>
          <a:custGeom>
            <a:avLst/>
            <a:gdLst>
              <a:gd name="T0" fmla="*/ 23 w 190"/>
              <a:gd name="T1" fmla="*/ 191 h 191"/>
              <a:gd name="T2" fmla="*/ 0 w 190"/>
              <a:gd name="T3" fmla="*/ 167 h 191"/>
              <a:gd name="T4" fmla="*/ 168 w 190"/>
              <a:gd name="T5" fmla="*/ 0 h 191"/>
              <a:gd name="T6" fmla="*/ 190 w 190"/>
              <a:gd name="T7" fmla="*/ 22 h 191"/>
              <a:gd name="T8" fmla="*/ 23 w 190"/>
              <a:gd name="T9" fmla="*/ 191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191">
                <a:moveTo>
                  <a:pt x="23" y="191"/>
                </a:moveTo>
                <a:lnTo>
                  <a:pt x="0" y="167"/>
                </a:lnTo>
                <a:lnTo>
                  <a:pt x="168" y="0"/>
                </a:lnTo>
                <a:lnTo>
                  <a:pt x="190" y="22"/>
                </a:lnTo>
                <a:lnTo>
                  <a:pt x="23" y="191"/>
                </a:lnTo>
                <a:close/>
              </a:path>
            </a:pathLst>
          </a:custGeom>
          <a:solidFill>
            <a:srgbClr val="C09CC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73" name="Rectangle 25"/>
          <p:cNvSpPr>
            <a:spLocks noChangeArrowheads="1"/>
          </p:cNvSpPr>
          <p:nvPr/>
        </p:nvSpPr>
        <p:spPr bwMode="auto">
          <a:xfrm>
            <a:off x="2138784" y="2195448"/>
            <a:ext cx="145097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shell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编程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zh-CN" altLang="en-US" sz="2000" b="1" dirty="0" smtClean="0">
                <a:solidFill>
                  <a:schemeClr val="bg1"/>
                </a:solidFill>
              </a:rPr>
              <a:t>用户</a:t>
            </a:r>
            <a:r>
              <a:rPr lang="zh-CN" altLang="en-US" sz="2000" b="1" dirty="0">
                <a:solidFill>
                  <a:schemeClr val="bg1"/>
                </a:solidFill>
              </a:rPr>
              <a:t>管理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7674" name="Rectangle 26"/>
          <p:cNvSpPr>
            <a:spLocks noChangeArrowheads="1"/>
          </p:cNvSpPr>
          <p:nvPr/>
        </p:nvSpPr>
        <p:spPr bwMode="auto">
          <a:xfrm>
            <a:off x="4142333" y="1582911"/>
            <a:ext cx="2946400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1600" dirty="0" smtClean="0">
                <a:solidFill>
                  <a:schemeClr val="bg1"/>
                </a:solidFill>
              </a:rPr>
              <a:t>用户信息显示及其格式化</a:t>
            </a:r>
            <a:r>
              <a:rPr lang="zh-CN" altLang="en-US" sz="800" dirty="0" smtClean="0">
                <a:solidFill>
                  <a:schemeClr val="bg1"/>
                </a:solidFill>
              </a:rPr>
              <a:t>.</a:t>
            </a:r>
            <a:endParaRPr lang="en-US" altLang="zh-CN" sz="800" dirty="0">
              <a:solidFill>
                <a:schemeClr val="bg1"/>
              </a:solidFill>
            </a:endParaRPr>
          </a:p>
        </p:txBody>
      </p:sp>
      <p:sp>
        <p:nvSpPr>
          <p:cNvPr id="27675" name="Rectangle 27"/>
          <p:cNvSpPr>
            <a:spLocks noChangeArrowheads="1"/>
          </p:cNvSpPr>
          <p:nvPr/>
        </p:nvSpPr>
        <p:spPr bwMode="auto">
          <a:xfrm>
            <a:off x="4142333" y="2040111"/>
            <a:ext cx="2659063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1600" dirty="0" smtClean="0">
                <a:solidFill>
                  <a:schemeClr val="bg1"/>
                </a:solidFill>
              </a:rPr>
              <a:t>用户名和</a:t>
            </a:r>
            <a:r>
              <a:rPr lang="en-US" altLang="zh-CN" sz="1600" dirty="0" smtClean="0">
                <a:solidFill>
                  <a:schemeClr val="bg1"/>
                </a:solidFill>
              </a:rPr>
              <a:t>ID</a:t>
            </a:r>
            <a:r>
              <a:rPr lang="zh-CN" altLang="en-US" sz="1600" dirty="0" smtClean="0">
                <a:solidFill>
                  <a:schemeClr val="bg1"/>
                </a:solidFill>
              </a:rPr>
              <a:t>显示及其格式化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27676" name="Rectangle 28"/>
          <p:cNvSpPr>
            <a:spLocks noChangeArrowheads="1"/>
          </p:cNvSpPr>
          <p:nvPr/>
        </p:nvSpPr>
        <p:spPr bwMode="auto">
          <a:xfrm>
            <a:off x="4142333" y="2483024"/>
            <a:ext cx="2298700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1600" dirty="0" smtClean="0">
                <a:solidFill>
                  <a:schemeClr val="bg1"/>
                </a:solidFill>
              </a:rPr>
              <a:t>增加和删除用户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27677" name="Rectangle 29"/>
          <p:cNvSpPr>
            <a:spLocks noChangeArrowheads="1"/>
          </p:cNvSpPr>
          <p:nvPr/>
        </p:nvSpPr>
        <p:spPr bwMode="auto">
          <a:xfrm>
            <a:off x="4142333" y="2925936"/>
            <a:ext cx="2009775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1600" dirty="0" smtClean="0">
                <a:solidFill>
                  <a:schemeClr val="bg1"/>
                </a:solidFill>
              </a:rPr>
              <a:t>用户搜索及密码查询</a:t>
            </a:r>
            <a:r>
              <a:rPr lang="zh-CN" altLang="en-US" sz="800" dirty="0" smtClean="0">
                <a:solidFill>
                  <a:schemeClr val="bg1"/>
                </a:solidFill>
              </a:rPr>
              <a:t>.</a:t>
            </a:r>
            <a:endParaRPr lang="en-US" altLang="zh-CN" sz="800" dirty="0">
              <a:solidFill>
                <a:schemeClr val="bg1"/>
              </a:solidFill>
            </a:endParaRPr>
          </a:p>
        </p:txBody>
      </p:sp>
      <p:sp>
        <p:nvSpPr>
          <p:cNvPr id="27678" name="Text Box 30"/>
          <p:cNvSpPr txBox="1">
            <a:spLocks noChangeArrowheads="1"/>
          </p:cNvSpPr>
          <p:nvPr/>
        </p:nvSpPr>
        <p:spPr bwMode="auto">
          <a:xfrm>
            <a:off x="7153821" y="1554336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b="1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27679" name="Text Box 31"/>
          <p:cNvSpPr txBox="1">
            <a:spLocks noChangeArrowheads="1"/>
          </p:cNvSpPr>
          <p:nvPr/>
        </p:nvSpPr>
        <p:spPr bwMode="auto">
          <a:xfrm>
            <a:off x="6863308" y="2006774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b="1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27680" name="Text Box 32"/>
          <p:cNvSpPr txBox="1">
            <a:spLocks noChangeArrowheads="1"/>
          </p:cNvSpPr>
          <p:nvPr/>
        </p:nvSpPr>
        <p:spPr bwMode="auto">
          <a:xfrm>
            <a:off x="6529933" y="2444924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b="1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27681" name="Text Box 33"/>
          <p:cNvSpPr txBox="1">
            <a:spLocks noChangeArrowheads="1"/>
          </p:cNvSpPr>
          <p:nvPr/>
        </p:nvSpPr>
        <p:spPr bwMode="auto">
          <a:xfrm>
            <a:off x="6153696" y="2892599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b="1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31" name="Text Box 42"/>
          <p:cNvSpPr txBox="1">
            <a:spLocks noChangeArrowheads="1"/>
          </p:cNvSpPr>
          <p:nvPr/>
        </p:nvSpPr>
        <p:spPr bwMode="auto">
          <a:xfrm>
            <a:off x="827584" y="321418"/>
            <a:ext cx="90281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400" b="1" dirty="0" smtClean="0">
                <a:solidFill>
                  <a:srgbClr val="E54B81"/>
                </a:solidFill>
              </a:rPr>
              <a:t>系统实现</a:t>
            </a:r>
            <a:endParaRPr lang="en-US" altLang="zh-CN" sz="1400" b="1" dirty="0">
              <a:solidFill>
                <a:srgbClr val="E54B81"/>
              </a:solidFill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82763" y="-9727"/>
            <a:ext cx="472138" cy="804782"/>
            <a:chOff x="1775252" y="2062276"/>
            <a:chExt cx="1045160" cy="1781528"/>
          </a:xfrm>
        </p:grpSpPr>
        <p:grpSp>
          <p:nvGrpSpPr>
            <p:cNvPr id="34" name="组合 33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36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E54B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35" name="直接连接符 34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22" name="Rectangle 34"/>
          <p:cNvSpPr>
            <a:spLocks noChangeArrowheads="1"/>
          </p:cNvSpPr>
          <p:nvPr/>
        </p:nvSpPr>
        <p:spPr bwMode="auto">
          <a:xfrm>
            <a:off x="5716414" y="647695"/>
            <a:ext cx="1987550" cy="1260475"/>
          </a:xfrm>
          <a:prstGeom prst="rect">
            <a:avLst/>
          </a:prstGeom>
          <a:solidFill>
            <a:srgbClr val="C09CC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24" name="Rectangle 36"/>
          <p:cNvSpPr>
            <a:spLocks noChangeArrowheads="1"/>
          </p:cNvSpPr>
          <p:nvPr/>
        </p:nvSpPr>
        <p:spPr bwMode="auto">
          <a:xfrm>
            <a:off x="5895801" y="785808"/>
            <a:ext cx="1655763" cy="97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2400" b="1" dirty="0">
                <a:solidFill>
                  <a:schemeClr val="bg1"/>
                </a:solidFill>
              </a:rPr>
              <a:t>01</a:t>
            </a:r>
            <a:r>
              <a:rPr lang="en-US" altLang="zh-CN" sz="800" b="1" dirty="0">
                <a:solidFill>
                  <a:schemeClr val="bg1"/>
                </a:solidFill>
              </a:rPr>
              <a:t> BUSINESS SECTION</a:t>
            </a:r>
            <a:endParaRPr lang="zh-CN" altLang="en-US" sz="2400" b="1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r>
              <a:rPr lang="en-US" altLang="zh-CN" sz="800" dirty="0">
                <a:solidFill>
                  <a:schemeClr val="bg1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/>
                </a:solidFill>
              </a:rPr>
              <a:t>templates</a:t>
            </a:r>
            <a:r>
              <a:rPr lang="en-US" altLang="zh-CN" sz="800" dirty="0">
                <a:solidFill>
                  <a:schemeClr val="bg1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37929" name="Oval 41"/>
          <p:cNvSpPr>
            <a:spLocks noChangeArrowheads="1"/>
          </p:cNvSpPr>
          <p:nvPr/>
        </p:nvSpPr>
        <p:spPr bwMode="auto">
          <a:xfrm>
            <a:off x="1165271" y="1051328"/>
            <a:ext cx="155611" cy="163439"/>
          </a:xfrm>
          <a:prstGeom prst="ellipse">
            <a:avLst/>
          </a:prstGeom>
          <a:solidFill>
            <a:srgbClr val="C09CC2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25" name="Text Box 42"/>
          <p:cNvSpPr txBox="1">
            <a:spLocks noChangeArrowheads="1"/>
          </p:cNvSpPr>
          <p:nvPr/>
        </p:nvSpPr>
        <p:spPr bwMode="auto">
          <a:xfrm>
            <a:off x="827584" y="321418"/>
            <a:ext cx="90281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400" b="1" dirty="0" smtClean="0">
                <a:solidFill>
                  <a:srgbClr val="C09CC2"/>
                </a:solidFill>
              </a:rPr>
              <a:t>需求分析</a:t>
            </a:r>
            <a:endParaRPr lang="en-US" altLang="zh-CN" sz="1400" b="1" dirty="0">
              <a:solidFill>
                <a:srgbClr val="C09CC2"/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282763" y="-9727"/>
            <a:ext cx="472138" cy="804782"/>
            <a:chOff x="1775252" y="2062276"/>
            <a:chExt cx="1045160" cy="1781528"/>
          </a:xfrm>
        </p:grpSpPr>
        <p:grpSp>
          <p:nvGrpSpPr>
            <p:cNvPr id="28" name="组合 27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30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29" name="直接连接符 28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71" b="3328"/>
          <a:stretch/>
        </p:blipFill>
        <p:spPr>
          <a:xfrm>
            <a:off x="3347864" y="394809"/>
            <a:ext cx="4968552" cy="149150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" t="3343" r="35804" b="1220"/>
          <a:stretch/>
        </p:blipFill>
        <p:spPr>
          <a:xfrm>
            <a:off x="3349575" y="1957034"/>
            <a:ext cx="2158529" cy="176604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833" b="9131"/>
          <a:stretch/>
        </p:blipFill>
        <p:spPr>
          <a:xfrm>
            <a:off x="3348898" y="3862876"/>
            <a:ext cx="4967519" cy="1012336"/>
          </a:xfrm>
          <a:prstGeom prst="rect">
            <a:avLst/>
          </a:prstGeom>
        </p:spPr>
      </p:pic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1436941" y="986780"/>
            <a:ext cx="90281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400" b="1" dirty="0" smtClean="0">
                <a:solidFill>
                  <a:srgbClr val="C09CC2"/>
                </a:solidFill>
              </a:rPr>
              <a:t>查询</a:t>
            </a:r>
            <a:r>
              <a:rPr lang="zh-CN" altLang="en-US" sz="1400" b="1" dirty="0">
                <a:solidFill>
                  <a:srgbClr val="C09CC2"/>
                </a:solidFill>
              </a:rPr>
              <a:t>功能</a:t>
            </a:r>
            <a:endParaRPr lang="en-US" altLang="zh-CN" sz="1400" b="1" dirty="0">
              <a:solidFill>
                <a:srgbClr val="C09CC2"/>
              </a:solidFill>
            </a:endParaRPr>
          </a:p>
        </p:txBody>
      </p:sp>
      <p:sp>
        <p:nvSpPr>
          <p:cNvPr id="41" name="Text Box 42"/>
          <p:cNvSpPr txBox="1">
            <a:spLocks noChangeArrowheads="1"/>
          </p:cNvSpPr>
          <p:nvPr/>
        </p:nvSpPr>
        <p:spPr bwMode="auto">
          <a:xfrm>
            <a:off x="1436941" y="2103260"/>
            <a:ext cx="90281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400" b="1" dirty="0" smtClean="0">
                <a:solidFill>
                  <a:srgbClr val="C09CC2"/>
                </a:solidFill>
              </a:rPr>
              <a:t>添加用户</a:t>
            </a:r>
            <a:endParaRPr lang="en-US" altLang="zh-CN" sz="1400" b="1" dirty="0">
              <a:solidFill>
                <a:srgbClr val="C09CC2"/>
              </a:solidFill>
            </a:endParaRPr>
          </a:p>
        </p:txBody>
      </p:sp>
      <p:sp>
        <p:nvSpPr>
          <p:cNvPr id="42" name="Text Box 42"/>
          <p:cNvSpPr txBox="1">
            <a:spLocks noChangeArrowheads="1"/>
          </p:cNvSpPr>
          <p:nvPr/>
        </p:nvSpPr>
        <p:spPr bwMode="auto">
          <a:xfrm>
            <a:off x="1412435" y="1530583"/>
            <a:ext cx="90281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400" b="1" dirty="0" smtClean="0">
                <a:solidFill>
                  <a:srgbClr val="C09CC2"/>
                </a:solidFill>
              </a:rPr>
              <a:t>搜索功能</a:t>
            </a:r>
            <a:endParaRPr lang="en-US" altLang="zh-CN" sz="1400" b="1" dirty="0">
              <a:solidFill>
                <a:srgbClr val="C09CC2"/>
              </a:solidFill>
            </a:endParaRPr>
          </a:p>
        </p:txBody>
      </p:sp>
      <p:sp>
        <p:nvSpPr>
          <p:cNvPr id="43" name="Text Box 42"/>
          <p:cNvSpPr txBox="1">
            <a:spLocks noChangeArrowheads="1"/>
          </p:cNvSpPr>
          <p:nvPr/>
        </p:nvSpPr>
        <p:spPr bwMode="auto">
          <a:xfrm>
            <a:off x="1428951" y="2661553"/>
            <a:ext cx="90281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400" b="1" dirty="0" smtClean="0">
                <a:solidFill>
                  <a:srgbClr val="C09CC2"/>
                </a:solidFill>
              </a:rPr>
              <a:t>删除用户</a:t>
            </a:r>
            <a:endParaRPr lang="en-US" altLang="zh-CN" sz="1400" b="1" dirty="0">
              <a:solidFill>
                <a:srgbClr val="C09CC2"/>
              </a:solidFill>
            </a:endParaRPr>
          </a:p>
        </p:txBody>
      </p:sp>
      <p:sp>
        <p:nvSpPr>
          <p:cNvPr id="44" name="Oval 41"/>
          <p:cNvSpPr>
            <a:spLocks noChangeArrowheads="1"/>
          </p:cNvSpPr>
          <p:nvPr/>
        </p:nvSpPr>
        <p:spPr bwMode="auto">
          <a:xfrm>
            <a:off x="1159041" y="1615429"/>
            <a:ext cx="155611" cy="163439"/>
          </a:xfrm>
          <a:prstGeom prst="ellipse">
            <a:avLst/>
          </a:prstGeom>
          <a:solidFill>
            <a:srgbClr val="C09CC2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45" name="Oval 41"/>
          <p:cNvSpPr>
            <a:spLocks noChangeArrowheads="1"/>
          </p:cNvSpPr>
          <p:nvPr/>
        </p:nvSpPr>
        <p:spPr bwMode="auto">
          <a:xfrm>
            <a:off x="1162059" y="2171182"/>
            <a:ext cx="155611" cy="163439"/>
          </a:xfrm>
          <a:prstGeom prst="ellipse">
            <a:avLst/>
          </a:prstGeom>
          <a:solidFill>
            <a:srgbClr val="C09CC2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46" name="Oval 41"/>
          <p:cNvSpPr>
            <a:spLocks noChangeArrowheads="1"/>
          </p:cNvSpPr>
          <p:nvPr/>
        </p:nvSpPr>
        <p:spPr bwMode="auto">
          <a:xfrm>
            <a:off x="1172818" y="2729377"/>
            <a:ext cx="155611" cy="163439"/>
          </a:xfrm>
          <a:prstGeom prst="ellipse">
            <a:avLst/>
          </a:prstGeom>
          <a:solidFill>
            <a:srgbClr val="C09CC2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pic>
        <p:nvPicPr>
          <p:cNvPr id="40" name="图片 39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50"/>
          <a:stretch/>
        </p:blipFill>
        <p:spPr>
          <a:xfrm>
            <a:off x="5524603" y="1957034"/>
            <a:ext cx="2791814" cy="1766049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3610469" y="0"/>
            <a:ext cx="877971" cy="4113946"/>
            <a:chOff x="1775252" y="-1053552"/>
            <a:chExt cx="1045160" cy="4897356"/>
          </a:xfrm>
        </p:grpSpPr>
        <p:grpSp>
          <p:nvGrpSpPr>
            <p:cNvPr id="51" name="组合 50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53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52" name="直接连接符 51"/>
            <p:cNvCxnSpPr/>
            <p:nvPr/>
          </p:nvCxnSpPr>
          <p:spPr>
            <a:xfrm flipV="1">
              <a:off x="2295726" y="-1053552"/>
              <a:ext cx="0" cy="3881360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30"/>
          <p:cNvSpPr>
            <a:spLocks noChangeArrowheads="1"/>
          </p:cNvSpPr>
          <p:nvPr/>
        </p:nvSpPr>
        <p:spPr bwMode="auto">
          <a:xfrm>
            <a:off x="4230876" y="1854928"/>
            <a:ext cx="31302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600" b="1" dirty="0" smtClean="0">
                <a:solidFill>
                  <a:srgbClr val="594D7B"/>
                </a:solidFill>
                <a:ea typeface="微软雅黑" pitchFamily="34" charset="-122"/>
              </a:rPr>
              <a:t>系统设计</a:t>
            </a:r>
            <a:endParaRPr lang="zh-CN" altLang="en-US" sz="1600" b="1" dirty="0">
              <a:solidFill>
                <a:srgbClr val="594D7B"/>
              </a:solidFill>
              <a:ea typeface="微软雅黑" pitchFamily="34" charset="-122"/>
            </a:endParaRPr>
          </a:p>
        </p:txBody>
      </p:sp>
      <p:sp>
        <p:nvSpPr>
          <p:cNvPr id="64" name="Rectangle 30"/>
          <p:cNvSpPr>
            <a:spLocks noChangeArrowheads="1"/>
          </p:cNvSpPr>
          <p:nvPr/>
        </p:nvSpPr>
        <p:spPr bwMode="auto">
          <a:xfrm>
            <a:off x="3131840" y="1774124"/>
            <a:ext cx="85161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5400" dirty="0" smtClean="0">
                <a:ln>
                  <a:solidFill>
                    <a:srgbClr val="594D7B"/>
                  </a:solidFill>
                </a:ln>
                <a:noFill/>
                <a:latin typeface="Impact" pitchFamily="34" charset="0"/>
                <a:ea typeface="迷你简汉真广标" pitchFamily="49" charset="-122"/>
              </a:rPr>
              <a:t>02</a:t>
            </a:r>
            <a:endParaRPr lang="zh-CN" altLang="en-US" sz="5400" dirty="0">
              <a:ln>
                <a:solidFill>
                  <a:srgbClr val="594D7B"/>
                </a:solidFill>
              </a:ln>
              <a:noFill/>
              <a:latin typeface="Impact" pitchFamily="34" charset="0"/>
              <a:ea typeface="迷你简汉真广标" pitchFamily="49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42"/>
          <p:cNvSpPr txBox="1">
            <a:spLocks noChangeArrowheads="1"/>
          </p:cNvSpPr>
          <p:nvPr/>
        </p:nvSpPr>
        <p:spPr bwMode="auto">
          <a:xfrm>
            <a:off x="827584" y="321418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400" b="1" dirty="0">
                <a:solidFill>
                  <a:srgbClr val="594D7B"/>
                </a:solidFill>
              </a:rPr>
              <a:t>功能图</a:t>
            </a:r>
            <a:endParaRPr lang="en-US" altLang="zh-CN" sz="1400" b="1" dirty="0">
              <a:solidFill>
                <a:srgbClr val="594D7B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82763" y="-9727"/>
            <a:ext cx="472138" cy="804782"/>
            <a:chOff x="1775252" y="2062276"/>
            <a:chExt cx="1045160" cy="1781528"/>
          </a:xfrm>
        </p:grpSpPr>
        <p:grpSp>
          <p:nvGrpSpPr>
            <p:cNvPr id="21" name="组合 20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23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22" name="直接连接符 21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699062"/>
            <a:ext cx="4968552" cy="3912093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50" name="Freeform 106"/>
          <p:cNvSpPr/>
          <p:nvPr/>
        </p:nvSpPr>
        <p:spPr bwMode="auto">
          <a:xfrm rot="2628345">
            <a:off x="3567841" y="1676840"/>
            <a:ext cx="1990469" cy="1921561"/>
          </a:xfrm>
          <a:custGeom>
            <a:avLst/>
            <a:gdLst>
              <a:gd name="T0" fmla="*/ 0 w 878"/>
              <a:gd name="T1" fmla="*/ 557 h 879"/>
              <a:gd name="T2" fmla="*/ 0 w 878"/>
              <a:gd name="T3" fmla="*/ 879 h 879"/>
              <a:gd name="T4" fmla="*/ 878 w 878"/>
              <a:gd name="T5" fmla="*/ 0 h 879"/>
              <a:gd name="T6" fmla="*/ 557 w 878"/>
              <a:gd name="T7" fmla="*/ 0 h 879"/>
              <a:gd name="T8" fmla="*/ 0 w 878"/>
              <a:gd name="T9" fmla="*/ 557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8" h="879">
                <a:moveTo>
                  <a:pt x="0" y="557"/>
                </a:moveTo>
                <a:cubicBezTo>
                  <a:pt x="0" y="879"/>
                  <a:pt x="0" y="879"/>
                  <a:pt x="0" y="879"/>
                </a:cubicBezTo>
                <a:cubicBezTo>
                  <a:pt x="485" y="879"/>
                  <a:pt x="878" y="486"/>
                  <a:pt x="878" y="0"/>
                </a:cubicBezTo>
                <a:cubicBezTo>
                  <a:pt x="557" y="0"/>
                  <a:pt x="557" y="0"/>
                  <a:pt x="557" y="0"/>
                </a:cubicBezTo>
                <a:cubicBezTo>
                  <a:pt x="557" y="308"/>
                  <a:pt x="307" y="557"/>
                  <a:pt x="0" y="557"/>
                </a:cubicBezTo>
                <a:close/>
              </a:path>
            </a:pathLst>
          </a:custGeom>
          <a:solidFill>
            <a:srgbClr val="C09CC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53" name="Freeform 109"/>
          <p:cNvSpPr/>
          <p:nvPr/>
        </p:nvSpPr>
        <p:spPr bwMode="auto">
          <a:xfrm>
            <a:off x="4254500" y="2609849"/>
            <a:ext cx="1679575" cy="1679575"/>
          </a:xfrm>
          <a:custGeom>
            <a:avLst/>
            <a:gdLst>
              <a:gd name="T0" fmla="*/ 878 w 878"/>
              <a:gd name="T1" fmla="*/ 321 h 878"/>
              <a:gd name="T2" fmla="*/ 878 w 878"/>
              <a:gd name="T3" fmla="*/ 0 h 878"/>
              <a:gd name="T4" fmla="*/ 0 w 878"/>
              <a:gd name="T5" fmla="*/ 878 h 878"/>
              <a:gd name="T6" fmla="*/ 321 w 878"/>
              <a:gd name="T7" fmla="*/ 878 h 878"/>
              <a:gd name="T8" fmla="*/ 878 w 878"/>
              <a:gd name="T9" fmla="*/ 321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8" h="878">
                <a:moveTo>
                  <a:pt x="878" y="321"/>
                </a:moveTo>
                <a:cubicBezTo>
                  <a:pt x="878" y="0"/>
                  <a:pt x="878" y="0"/>
                  <a:pt x="878" y="0"/>
                </a:cubicBezTo>
                <a:cubicBezTo>
                  <a:pt x="393" y="0"/>
                  <a:pt x="0" y="393"/>
                  <a:pt x="0" y="878"/>
                </a:cubicBezTo>
                <a:cubicBezTo>
                  <a:pt x="321" y="878"/>
                  <a:pt x="321" y="878"/>
                  <a:pt x="321" y="878"/>
                </a:cubicBezTo>
                <a:cubicBezTo>
                  <a:pt x="321" y="571"/>
                  <a:pt x="571" y="321"/>
                  <a:pt x="878" y="321"/>
                </a:cubicBezTo>
                <a:close/>
              </a:path>
            </a:pathLst>
          </a:custGeom>
          <a:solidFill>
            <a:srgbClr val="9DD53E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51" name="Freeform 107"/>
          <p:cNvSpPr/>
          <p:nvPr/>
        </p:nvSpPr>
        <p:spPr bwMode="auto">
          <a:xfrm>
            <a:off x="3195638" y="2609850"/>
            <a:ext cx="1679575" cy="1679575"/>
          </a:xfrm>
          <a:custGeom>
            <a:avLst/>
            <a:gdLst>
              <a:gd name="T0" fmla="*/ 557 w 878"/>
              <a:gd name="T1" fmla="*/ 878 h 878"/>
              <a:gd name="T2" fmla="*/ 878 w 878"/>
              <a:gd name="T3" fmla="*/ 878 h 878"/>
              <a:gd name="T4" fmla="*/ 0 w 878"/>
              <a:gd name="T5" fmla="*/ 0 h 878"/>
              <a:gd name="T6" fmla="*/ 0 w 878"/>
              <a:gd name="T7" fmla="*/ 321 h 878"/>
              <a:gd name="T8" fmla="*/ 557 w 878"/>
              <a:gd name="T9" fmla="*/ 878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8" h="878">
                <a:moveTo>
                  <a:pt x="557" y="878"/>
                </a:moveTo>
                <a:cubicBezTo>
                  <a:pt x="878" y="878"/>
                  <a:pt x="878" y="878"/>
                  <a:pt x="878" y="878"/>
                </a:cubicBezTo>
                <a:cubicBezTo>
                  <a:pt x="878" y="393"/>
                  <a:pt x="485" y="0"/>
                  <a:pt x="0" y="0"/>
                </a:cubicBezTo>
                <a:cubicBezTo>
                  <a:pt x="0" y="321"/>
                  <a:pt x="0" y="321"/>
                  <a:pt x="0" y="321"/>
                </a:cubicBezTo>
                <a:cubicBezTo>
                  <a:pt x="307" y="321"/>
                  <a:pt x="557" y="571"/>
                  <a:pt x="557" y="878"/>
                </a:cubicBezTo>
                <a:close/>
              </a:path>
            </a:pathLst>
          </a:custGeom>
          <a:solidFill>
            <a:srgbClr val="E54B8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56" name="Freeform 112"/>
          <p:cNvSpPr>
            <a:spLocks noEditPoints="1"/>
          </p:cNvSpPr>
          <p:nvPr/>
        </p:nvSpPr>
        <p:spPr bwMode="auto">
          <a:xfrm>
            <a:off x="4953793" y="3145631"/>
            <a:ext cx="280988" cy="233363"/>
          </a:xfrm>
          <a:custGeom>
            <a:avLst/>
            <a:gdLst>
              <a:gd name="T0" fmla="*/ 6 w 147"/>
              <a:gd name="T1" fmla="*/ 0 h 122"/>
              <a:gd name="T2" fmla="*/ 6 w 147"/>
              <a:gd name="T3" fmla="*/ 0 h 122"/>
              <a:gd name="T4" fmla="*/ 141 w 147"/>
              <a:gd name="T5" fmla="*/ 0 h 122"/>
              <a:gd name="T6" fmla="*/ 147 w 147"/>
              <a:gd name="T7" fmla="*/ 5 h 122"/>
              <a:gd name="T8" fmla="*/ 147 w 147"/>
              <a:gd name="T9" fmla="*/ 5 h 122"/>
              <a:gd name="T10" fmla="*/ 147 w 147"/>
              <a:gd name="T11" fmla="*/ 103 h 122"/>
              <a:gd name="T12" fmla="*/ 141 w 147"/>
              <a:gd name="T13" fmla="*/ 108 h 122"/>
              <a:gd name="T14" fmla="*/ 141 w 147"/>
              <a:gd name="T15" fmla="*/ 108 h 122"/>
              <a:gd name="T16" fmla="*/ 79 w 147"/>
              <a:gd name="T17" fmla="*/ 108 h 122"/>
              <a:gd name="T18" fmla="*/ 79 w 147"/>
              <a:gd name="T19" fmla="*/ 115 h 122"/>
              <a:gd name="T20" fmla="*/ 79 w 147"/>
              <a:gd name="T21" fmla="*/ 115 h 122"/>
              <a:gd name="T22" fmla="*/ 110 w 147"/>
              <a:gd name="T23" fmla="*/ 115 h 122"/>
              <a:gd name="T24" fmla="*/ 114 w 147"/>
              <a:gd name="T25" fmla="*/ 119 h 122"/>
              <a:gd name="T26" fmla="*/ 110 w 147"/>
              <a:gd name="T27" fmla="*/ 122 h 122"/>
              <a:gd name="T28" fmla="*/ 36 w 147"/>
              <a:gd name="T29" fmla="*/ 122 h 122"/>
              <a:gd name="T30" fmla="*/ 33 w 147"/>
              <a:gd name="T31" fmla="*/ 119 h 122"/>
              <a:gd name="T32" fmla="*/ 36 w 147"/>
              <a:gd name="T33" fmla="*/ 115 h 122"/>
              <a:gd name="T34" fmla="*/ 68 w 147"/>
              <a:gd name="T35" fmla="*/ 115 h 122"/>
              <a:gd name="T36" fmla="*/ 68 w 147"/>
              <a:gd name="T37" fmla="*/ 115 h 122"/>
              <a:gd name="T38" fmla="*/ 68 w 147"/>
              <a:gd name="T39" fmla="*/ 108 h 122"/>
              <a:gd name="T40" fmla="*/ 6 w 147"/>
              <a:gd name="T41" fmla="*/ 108 h 122"/>
              <a:gd name="T42" fmla="*/ 0 w 147"/>
              <a:gd name="T43" fmla="*/ 103 h 122"/>
              <a:gd name="T44" fmla="*/ 0 w 147"/>
              <a:gd name="T45" fmla="*/ 103 h 122"/>
              <a:gd name="T46" fmla="*/ 0 w 147"/>
              <a:gd name="T47" fmla="*/ 5 h 122"/>
              <a:gd name="T48" fmla="*/ 6 w 147"/>
              <a:gd name="T49" fmla="*/ 0 h 122"/>
              <a:gd name="T50" fmla="*/ 125 w 147"/>
              <a:gd name="T51" fmla="*/ 81 h 122"/>
              <a:gd name="T52" fmla="*/ 125 w 147"/>
              <a:gd name="T53" fmla="*/ 81 h 122"/>
              <a:gd name="T54" fmla="*/ 131 w 147"/>
              <a:gd name="T55" fmla="*/ 87 h 122"/>
              <a:gd name="T56" fmla="*/ 125 w 147"/>
              <a:gd name="T57" fmla="*/ 93 h 122"/>
              <a:gd name="T58" fmla="*/ 120 w 147"/>
              <a:gd name="T59" fmla="*/ 87 h 122"/>
              <a:gd name="T60" fmla="*/ 125 w 147"/>
              <a:gd name="T61" fmla="*/ 81 h 122"/>
              <a:gd name="T62" fmla="*/ 135 w 147"/>
              <a:gd name="T63" fmla="*/ 11 h 122"/>
              <a:gd name="T64" fmla="*/ 135 w 147"/>
              <a:gd name="T65" fmla="*/ 11 h 122"/>
              <a:gd name="T66" fmla="*/ 11 w 147"/>
              <a:gd name="T67" fmla="*/ 11 h 122"/>
              <a:gd name="T68" fmla="*/ 11 w 147"/>
              <a:gd name="T69" fmla="*/ 97 h 122"/>
              <a:gd name="T70" fmla="*/ 135 w 147"/>
              <a:gd name="T71" fmla="*/ 97 h 122"/>
              <a:gd name="T72" fmla="*/ 135 w 147"/>
              <a:gd name="T73" fmla="*/ 1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7" h="122">
                <a:moveTo>
                  <a:pt x="6" y="0"/>
                </a:moveTo>
                <a:cubicBezTo>
                  <a:pt x="6" y="0"/>
                  <a:pt x="6" y="0"/>
                  <a:pt x="6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44" y="0"/>
                  <a:pt x="147" y="2"/>
                  <a:pt x="147" y="5"/>
                </a:cubicBezTo>
                <a:cubicBezTo>
                  <a:pt x="147" y="5"/>
                  <a:pt x="147" y="5"/>
                  <a:pt x="147" y="5"/>
                </a:cubicBezTo>
                <a:cubicBezTo>
                  <a:pt x="147" y="103"/>
                  <a:pt x="147" y="103"/>
                  <a:pt x="147" y="103"/>
                </a:cubicBezTo>
                <a:cubicBezTo>
                  <a:pt x="147" y="106"/>
                  <a:pt x="144" y="108"/>
                  <a:pt x="141" y="108"/>
                </a:cubicBezTo>
                <a:cubicBezTo>
                  <a:pt x="141" y="108"/>
                  <a:pt x="141" y="108"/>
                  <a:pt x="141" y="108"/>
                </a:cubicBezTo>
                <a:cubicBezTo>
                  <a:pt x="79" y="108"/>
                  <a:pt x="79" y="108"/>
                  <a:pt x="79" y="108"/>
                </a:cubicBezTo>
                <a:cubicBezTo>
                  <a:pt x="79" y="115"/>
                  <a:pt x="79" y="115"/>
                  <a:pt x="79" y="115"/>
                </a:cubicBezTo>
                <a:cubicBezTo>
                  <a:pt x="79" y="115"/>
                  <a:pt x="79" y="115"/>
                  <a:pt x="79" y="115"/>
                </a:cubicBezTo>
                <a:cubicBezTo>
                  <a:pt x="110" y="115"/>
                  <a:pt x="110" y="115"/>
                  <a:pt x="110" y="115"/>
                </a:cubicBezTo>
                <a:cubicBezTo>
                  <a:pt x="112" y="115"/>
                  <a:pt x="114" y="117"/>
                  <a:pt x="114" y="119"/>
                </a:cubicBezTo>
                <a:cubicBezTo>
                  <a:pt x="114" y="120"/>
                  <a:pt x="112" y="122"/>
                  <a:pt x="110" y="122"/>
                </a:cubicBezTo>
                <a:cubicBezTo>
                  <a:pt x="36" y="122"/>
                  <a:pt x="36" y="122"/>
                  <a:pt x="36" y="122"/>
                </a:cubicBezTo>
                <a:cubicBezTo>
                  <a:pt x="35" y="122"/>
                  <a:pt x="33" y="120"/>
                  <a:pt x="33" y="119"/>
                </a:cubicBezTo>
                <a:cubicBezTo>
                  <a:pt x="33" y="117"/>
                  <a:pt x="35" y="115"/>
                  <a:pt x="36" y="115"/>
                </a:cubicBezTo>
                <a:cubicBezTo>
                  <a:pt x="68" y="115"/>
                  <a:pt x="68" y="115"/>
                  <a:pt x="68" y="115"/>
                </a:cubicBezTo>
                <a:cubicBezTo>
                  <a:pt x="68" y="115"/>
                  <a:pt x="68" y="115"/>
                  <a:pt x="68" y="115"/>
                </a:cubicBezTo>
                <a:cubicBezTo>
                  <a:pt x="68" y="108"/>
                  <a:pt x="68" y="108"/>
                  <a:pt x="68" y="108"/>
                </a:cubicBezTo>
                <a:cubicBezTo>
                  <a:pt x="6" y="108"/>
                  <a:pt x="6" y="108"/>
                  <a:pt x="6" y="108"/>
                </a:cubicBezTo>
                <a:cubicBezTo>
                  <a:pt x="2" y="108"/>
                  <a:pt x="0" y="106"/>
                  <a:pt x="0" y="103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6" y="0"/>
                </a:cubicBezTo>
                <a:close/>
                <a:moveTo>
                  <a:pt x="125" y="81"/>
                </a:moveTo>
                <a:cubicBezTo>
                  <a:pt x="125" y="81"/>
                  <a:pt x="125" y="81"/>
                  <a:pt x="125" y="81"/>
                </a:cubicBezTo>
                <a:cubicBezTo>
                  <a:pt x="129" y="81"/>
                  <a:pt x="131" y="84"/>
                  <a:pt x="131" y="87"/>
                </a:cubicBezTo>
                <a:cubicBezTo>
                  <a:pt x="131" y="90"/>
                  <a:pt x="129" y="93"/>
                  <a:pt x="125" y="93"/>
                </a:cubicBezTo>
                <a:cubicBezTo>
                  <a:pt x="122" y="93"/>
                  <a:pt x="120" y="90"/>
                  <a:pt x="120" y="87"/>
                </a:cubicBezTo>
                <a:cubicBezTo>
                  <a:pt x="120" y="84"/>
                  <a:pt x="122" y="81"/>
                  <a:pt x="125" y="81"/>
                </a:cubicBezTo>
                <a:close/>
                <a:moveTo>
                  <a:pt x="135" y="11"/>
                </a:moveTo>
                <a:cubicBezTo>
                  <a:pt x="135" y="11"/>
                  <a:pt x="135" y="11"/>
                  <a:pt x="135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40"/>
                  <a:pt x="11" y="68"/>
                  <a:pt x="11" y="97"/>
                </a:cubicBezTo>
                <a:cubicBezTo>
                  <a:pt x="53" y="97"/>
                  <a:pt x="94" y="97"/>
                  <a:pt x="135" y="97"/>
                </a:cubicBezTo>
                <a:cubicBezTo>
                  <a:pt x="135" y="68"/>
                  <a:pt x="135" y="40"/>
                  <a:pt x="135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57" name="Freeform 113"/>
          <p:cNvSpPr>
            <a:spLocks noEditPoints="1"/>
          </p:cNvSpPr>
          <p:nvPr/>
        </p:nvSpPr>
        <p:spPr bwMode="auto">
          <a:xfrm>
            <a:off x="4416425" y="2787650"/>
            <a:ext cx="309563" cy="252413"/>
          </a:xfrm>
          <a:custGeom>
            <a:avLst/>
            <a:gdLst>
              <a:gd name="T0" fmla="*/ 125 w 162"/>
              <a:gd name="T1" fmla="*/ 29 h 132"/>
              <a:gd name="T2" fmla="*/ 146 w 162"/>
              <a:gd name="T3" fmla="*/ 77 h 132"/>
              <a:gd name="T4" fmla="*/ 162 w 162"/>
              <a:gd name="T5" fmla="*/ 106 h 132"/>
              <a:gd name="T6" fmla="*/ 154 w 162"/>
              <a:gd name="T7" fmla="*/ 125 h 132"/>
              <a:gd name="T8" fmla="*/ 146 w 162"/>
              <a:gd name="T9" fmla="*/ 127 h 132"/>
              <a:gd name="T10" fmla="*/ 21 w 162"/>
              <a:gd name="T11" fmla="*/ 132 h 132"/>
              <a:gd name="T12" fmla="*/ 16 w 162"/>
              <a:gd name="T13" fmla="*/ 125 h 132"/>
              <a:gd name="T14" fmla="*/ 2 w 162"/>
              <a:gd name="T15" fmla="*/ 121 h 132"/>
              <a:gd name="T16" fmla="*/ 3 w 162"/>
              <a:gd name="T17" fmla="*/ 94 h 132"/>
              <a:gd name="T18" fmla="*/ 8 w 162"/>
              <a:gd name="T19" fmla="*/ 58 h 132"/>
              <a:gd name="T20" fmla="*/ 46 w 162"/>
              <a:gd name="T21" fmla="*/ 30 h 132"/>
              <a:gd name="T22" fmla="*/ 97 w 162"/>
              <a:gd name="T23" fmla="*/ 122 h 132"/>
              <a:gd name="T24" fmla="*/ 97 w 162"/>
              <a:gd name="T25" fmla="*/ 117 h 132"/>
              <a:gd name="T26" fmla="*/ 103 w 162"/>
              <a:gd name="T27" fmla="*/ 98 h 132"/>
              <a:gd name="T28" fmla="*/ 117 w 162"/>
              <a:gd name="T29" fmla="*/ 111 h 132"/>
              <a:gd name="T30" fmla="*/ 115 w 162"/>
              <a:gd name="T31" fmla="*/ 88 h 132"/>
              <a:gd name="T32" fmla="*/ 112 w 162"/>
              <a:gd name="T33" fmla="*/ 83 h 132"/>
              <a:gd name="T34" fmla="*/ 112 w 162"/>
              <a:gd name="T35" fmla="*/ 82 h 132"/>
              <a:gd name="T36" fmla="*/ 109 w 162"/>
              <a:gd name="T37" fmla="*/ 79 h 132"/>
              <a:gd name="T38" fmla="*/ 64 w 162"/>
              <a:gd name="T39" fmla="*/ 68 h 132"/>
              <a:gd name="T40" fmla="*/ 50 w 162"/>
              <a:gd name="T41" fmla="*/ 82 h 132"/>
              <a:gd name="T42" fmla="*/ 50 w 162"/>
              <a:gd name="T43" fmla="*/ 82 h 132"/>
              <a:gd name="T44" fmla="*/ 45 w 162"/>
              <a:gd name="T45" fmla="*/ 100 h 132"/>
              <a:gd name="T46" fmla="*/ 59 w 162"/>
              <a:gd name="T47" fmla="*/ 112 h 132"/>
              <a:gd name="T48" fmla="*/ 65 w 162"/>
              <a:gd name="T49" fmla="*/ 98 h 132"/>
              <a:gd name="T50" fmla="*/ 65 w 162"/>
              <a:gd name="T51" fmla="*/ 117 h 132"/>
              <a:gd name="T52" fmla="*/ 81 w 162"/>
              <a:gd name="T53" fmla="*/ 61 h 132"/>
              <a:gd name="T54" fmla="*/ 81 w 162"/>
              <a:gd name="T55" fmla="*/ 11 h 132"/>
              <a:gd name="T56" fmla="*/ 26 w 162"/>
              <a:gd name="T57" fmla="*/ 122 h 132"/>
              <a:gd name="T58" fmla="*/ 37 w 162"/>
              <a:gd name="T59" fmla="*/ 118 h 132"/>
              <a:gd name="T60" fmla="*/ 36 w 162"/>
              <a:gd name="T61" fmla="*/ 86 h 132"/>
              <a:gd name="T62" fmla="*/ 12 w 162"/>
              <a:gd name="T63" fmla="*/ 98 h 132"/>
              <a:gd name="T64" fmla="*/ 11 w 162"/>
              <a:gd name="T65" fmla="*/ 114 h 132"/>
              <a:gd name="T66" fmla="*/ 23 w 162"/>
              <a:gd name="T67" fmla="*/ 102 h 132"/>
              <a:gd name="T68" fmla="*/ 46 w 162"/>
              <a:gd name="T69" fmla="*/ 42 h 132"/>
              <a:gd name="T70" fmla="*/ 37 w 162"/>
              <a:gd name="T71" fmla="*/ 40 h 132"/>
              <a:gd name="T72" fmla="*/ 24 w 162"/>
              <a:gd name="T73" fmla="*/ 71 h 132"/>
              <a:gd name="T74" fmla="*/ 41 w 162"/>
              <a:gd name="T75" fmla="*/ 76 h 132"/>
              <a:gd name="T76" fmla="*/ 56 w 162"/>
              <a:gd name="T77" fmla="*/ 62 h 132"/>
              <a:gd name="T78" fmla="*/ 56 w 162"/>
              <a:gd name="T79" fmla="*/ 61 h 132"/>
              <a:gd name="T80" fmla="*/ 46 w 162"/>
              <a:gd name="T81" fmla="*/ 42 h 132"/>
              <a:gd name="T82" fmla="*/ 136 w 162"/>
              <a:gd name="T83" fmla="*/ 122 h 132"/>
              <a:gd name="T84" fmla="*/ 139 w 162"/>
              <a:gd name="T85" fmla="*/ 102 h 132"/>
              <a:gd name="T86" fmla="*/ 151 w 162"/>
              <a:gd name="T87" fmla="*/ 114 h 132"/>
              <a:gd name="T88" fmla="*/ 150 w 162"/>
              <a:gd name="T89" fmla="*/ 98 h 132"/>
              <a:gd name="T90" fmla="*/ 137 w 162"/>
              <a:gd name="T91" fmla="*/ 84 h 132"/>
              <a:gd name="T92" fmla="*/ 128 w 162"/>
              <a:gd name="T93" fmla="*/ 111 h 132"/>
              <a:gd name="T94" fmla="*/ 136 w 162"/>
              <a:gd name="T95" fmla="*/ 122 h 132"/>
              <a:gd name="T96" fmla="*/ 116 w 162"/>
              <a:gd name="T97" fmla="*/ 42 h 132"/>
              <a:gd name="T98" fmla="*/ 116 w 162"/>
              <a:gd name="T99" fmla="*/ 42 h 132"/>
              <a:gd name="T100" fmla="*/ 106 w 162"/>
              <a:gd name="T101" fmla="*/ 61 h 132"/>
              <a:gd name="T102" fmla="*/ 116 w 162"/>
              <a:gd name="T103" fmla="*/ 72 h 132"/>
              <a:gd name="T104" fmla="*/ 121 w 162"/>
              <a:gd name="T105" fmla="*/ 76 h 132"/>
              <a:gd name="T106" fmla="*/ 138 w 162"/>
              <a:gd name="T107" fmla="*/ 71 h 132"/>
              <a:gd name="T108" fmla="*/ 125 w 162"/>
              <a:gd name="T109" fmla="*/ 4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62" h="132">
                <a:moveTo>
                  <a:pt x="81" y="0"/>
                </a:moveTo>
                <a:cubicBezTo>
                  <a:pt x="99" y="0"/>
                  <a:pt x="114" y="13"/>
                  <a:pt x="116" y="30"/>
                </a:cubicBezTo>
                <a:cubicBezTo>
                  <a:pt x="119" y="30"/>
                  <a:pt x="122" y="29"/>
                  <a:pt x="125" y="29"/>
                </a:cubicBezTo>
                <a:cubicBezTo>
                  <a:pt x="133" y="29"/>
                  <a:pt x="140" y="32"/>
                  <a:pt x="145" y="37"/>
                </a:cubicBezTo>
                <a:cubicBezTo>
                  <a:pt x="150" y="43"/>
                  <a:pt x="154" y="50"/>
                  <a:pt x="154" y="58"/>
                </a:cubicBezTo>
                <a:cubicBezTo>
                  <a:pt x="154" y="65"/>
                  <a:pt x="151" y="72"/>
                  <a:pt x="146" y="77"/>
                </a:cubicBezTo>
                <a:cubicBezTo>
                  <a:pt x="153" y="84"/>
                  <a:pt x="153" y="84"/>
                  <a:pt x="153" y="84"/>
                </a:cubicBezTo>
                <a:cubicBezTo>
                  <a:pt x="156" y="87"/>
                  <a:pt x="158" y="90"/>
                  <a:pt x="159" y="94"/>
                </a:cubicBezTo>
                <a:cubicBezTo>
                  <a:pt x="161" y="98"/>
                  <a:pt x="162" y="102"/>
                  <a:pt x="162" y="106"/>
                </a:cubicBezTo>
                <a:cubicBezTo>
                  <a:pt x="162" y="115"/>
                  <a:pt x="162" y="115"/>
                  <a:pt x="162" y="115"/>
                </a:cubicBezTo>
                <a:cubicBezTo>
                  <a:pt x="162" y="117"/>
                  <a:pt x="161" y="119"/>
                  <a:pt x="160" y="121"/>
                </a:cubicBezTo>
                <a:cubicBezTo>
                  <a:pt x="158" y="123"/>
                  <a:pt x="156" y="124"/>
                  <a:pt x="154" y="125"/>
                </a:cubicBezTo>
                <a:cubicBezTo>
                  <a:pt x="153" y="125"/>
                  <a:pt x="153" y="125"/>
                  <a:pt x="153" y="125"/>
                </a:cubicBezTo>
                <a:cubicBezTo>
                  <a:pt x="146" y="125"/>
                  <a:pt x="146" y="125"/>
                  <a:pt x="146" y="125"/>
                </a:cubicBezTo>
                <a:cubicBezTo>
                  <a:pt x="146" y="127"/>
                  <a:pt x="146" y="127"/>
                  <a:pt x="146" y="127"/>
                </a:cubicBezTo>
                <a:cubicBezTo>
                  <a:pt x="146" y="130"/>
                  <a:pt x="144" y="132"/>
                  <a:pt x="141" y="132"/>
                </a:cubicBezTo>
                <a:cubicBezTo>
                  <a:pt x="141" y="132"/>
                  <a:pt x="141" y="132"/>
                  <a:pt x="141" y="132"/>
                </a:cubicBezTo>
                <a:cubicBezTo>
                  <a:pt x="21" y="132"/>
                  <a:pt x="21" y="132"/>
                  <a:pt x="21" y="132"/>
                </a:cubicBezTo>
                <a:cubicBezTo>
                  <a:pt x="21" y="132"/>
                  <a:pt x="21" y="132"/>
                  <a:pt x="21" y="132"/>
                </a:cubicBezTo>
                <a:cubicBezTo>
                  <a:pt x="18" y="132"/>
                  <a:pt x="16" y="130"/>
                  <a:pt x="16" y="127"/>
                </a:cubicBezTo>
                <a:cubicBezTo>
                  <a:pt x="16" y="125"/>
                  <a:pt x="16" y="125"/>
                  <a:pt x="16" y="125"/>
                </a:cubicBezTo>
                <a:cubicBezTo>
                  <a:pt x="9" y="125"/>
                  <a:pt x="9" y="125"/>
                  <a:pt x="9" y="125"/>
                </a:cubicBezTo>
                <a:cubicBezTo>
                  <a:pt x="9" y="125"/>
                  <a:pt x="9" y="125"/>
                  <a:pt x="8" y="125"/>
                </a:cubicBezTo>
                <a:cubicBezTo>
                  <a:pt x="6" y="124"/>
                  <a:pt x="4" y="123"/>
                  <a:pt x="2" y="121"/>
                </a:cubicBezTo>
                <a:cubicBezTo>
                  <a:pt x="1" y="119"/>
                  <a:pt x="0" y="117"/>
                  <a:pt x="0" y="115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2"/>
                  <a:pt x="1" y="98"/>
                  <a:pt x="3" y="94"/>
                </a:cubicBezTo>
                <a:cubicBezTo>
                  <a:pt x="4" y="90"/>
                  <a:pt x="6" y="87"/>
                  <a:pt x="9" y="84"/>
                </a:cubicBezTo>
                <a:cubicBezTo>
                  <a:pt x="16" y="77"/>
                  <a:pt x="16" y="77"/>
                  <a:pt x="16" y="77"/>
                </a:cubicBezTo>
                <a:cubicBezTo>
                  <a:pt x="11" y="72"/>
                  <a:pt x="8" y="65"/>
                  <a:pt x="8" y="58"/>
                </a:cubicBezTo>
                <a:cubicBezTo>
                  <a:pt x="8" y="50"/>
                  <a:pt x="12" y="43"/>
                  <a:pt x="17" y="37"/>
                </a:cubicBezTo>
                <a:cubicBezTo>
                  <a:pt x="22" y="32"/>
                  <a:pt x="29" y="29"/>
                  <a:pt x="37" y="29"/>
                </a:cubicBezTo>
                <a:cubicBezTo>
                  <a:pt x="40" y="29"/>
                  <a:pt x="43" y="30"/>
                  <a:pt x="46" y="30"/>
                </a:cubicBezTo>
                <a:cubicBezTo>
                  <a:pt x="48" y="13"/>
                  <a:pt x="63" y="0"/>
                  <a:pt x="81" y="0"/>
                </a:cubicBezTo>
                <a:close/>
                <a:moveTo>
                  <a:pt x="97" y="122"/>
                </a:moveTo>
                <a:cubicBezTo>
                  <a:pt x="97" y="122"/>
                  <a:pt x="97" y="122"/>
                  <a:pt x="97" y="122"/>
                </a:cubicBezTo>
                <a:cubicBezTo>
                  <a:pt x="97" y="117"/>
                  <a:pt x="97" y="117"/>
                  <a:pt x="97" y="117"/>
                </a:cubicBezTo>
                <a:cubicBezTo>
                  <a:pt x="97" y="117"/>
                  <a:pt x="97" y="117"/>
                  <a:pt x="97" y="117"/>
                </a:cubicBezTo>
                <a:cubicBezTo>
                  <a:pt x="97" y="117"/>
                  <a:pt x="97" y="117"/>
                  <a:pt x="97" y="117"/>
                </a:cubicBezTo>
                <a:cubicBezTo>
                  <a:pt x="97" y="98"/>
                  <a:pt x="97" y="98"/>
                  <a:pt x="97" y="98"/>
                </a:cubicBezTo>
                <a:cubicBezTo>
                  <a:pt x="97" y="96"/>
                  <a:pt x="99" y="95"/>
                  <a:pt x="100" y="95"/>
                </a:cubicBezTo>
                <a:cubicBezTo>
                  <a:pt x="102" y="95"/>
                  <a:pt x="103" y="96"/>
                  <a:pt x="103" y="98"/>
                </a:cubicBezTo>
                <a:cubicBezTo>
                  <a:pt x="103" y="112"/>
                  <a:pt x="103" y="112"/>
                  <a:pt x="103" y="112"/>
                </a:cubicBezTo>
                <a:cubicBezTo>
                  <a:pt x="117" y="112"/>
                  <a:pt x="117" y="112"/>
                  <a:pt x="117" y="112"/>
                </a:cubicBezTo>
                <a:cubicBezTo>
                  <a:pt x="117" y="112"/>
                  <a:pt x="117" y="111"/>
                  <a:pt x="117" y="111"/>
                </a:cubicBezTo>
                <a:cubicBezTo>
                  <a:pt x="117" y="100"/>
                  <a:pt x="117" y="100"/>
                  <a:pt x="117" y="100"/>
                </a:cubicBezTo>
                <a:cubicBezTo>
                  <a:pt x="117" y="96"/>
                  <a:pt x="117" y="92"/>
                  <a:pt x="115" y="88"/>
                </a:cubicBezTo>
                <a:cubicBezTo>
                  <a:pt x="115" y="88"/>
                  <a:pt x="115" y="88"/>
                  <a:pt x="115" y="88"/>
                </a:cubicBezTo>
                <a:cubicBezTo>
                  <a:pt x="115" y="88"/>
                  <a:pt x="115" y="88"/>
                  <a:pt x="115" y="88"/>
                </a:cubicBezTo>
                <a:cubicBezTo>
                  <a:pt x="114" y="86"/>
                  <a:pt x="113" y="84"/>
                  <a:pt x="112" y="83"/>
                </a:cubicBezTo>
                <a:cubicBezTo>
                  <a:pt x="112" y="83"/>
                  <a:pt x="112" y="83"/>
                  <a:pt x="112" y="83"/>
                </a:cubicBezTo>
                <a:cubicBezTo>
                  <a:pt x="112" y="82"/>
                  <a:pt x="112" y="82"/>
                  <a:pt x="112" y="82"/>
                </a:cubicBezTo>
                <a:cubicBezTo>
                  <a:pt x="112" y="82"/>
                  <a:pt x="112" y="82"/>
                  <a:pt x="112" y="82"/>
                </a:cubicBezTo>
                <a:cubicBezTo>
                  <a:pt x="112" y="82"/>
                  <a:pt x="112" y="82"/>
                  <a:pt x="112" y="82"/>
                </a:cubicBezTo>
                <a:cubicBezTo>
                  <a:pt x="112" y="82"/>
                  <a:pt x="112" y="82"/>
                  <a:pt x="112" y="82"/>
                </a:cubicBezTo>
                <a:cubicBezTo>
                  <a:pt x="111" y="81"/>
                  <a:pt x="110" y="80"/>
                  <a:pt x="109" y="79"/>
                </a:cubicBezTo>
                <a:cubicBezTo>
                  <a:pt x="109" y="79"/>
                  <a:pt x="109" y="79"/>
                  <a:pt x="109" y="79"/>
                </a:cubicBezTo>
                <a:cubicBezTo>
                  <a:pt x="98" y="68"/>
                  <a:pt x="98" y="68"/>
                  <a:pt x="98" y="68"/>
                </a:cubicBezTo>
                <a:cubicBezTo>
                  <a:pt x="93" y="70"/>
                  <a:pt x="87" y="72"/>
                  <a:pt x="81" y="72"/>
                </a:cubicBezTo>
                <a:cubicBezTo>
                  <a:pt x="75" y="72"/>
                  <a:pt x="69" y="70"/>
                  <a:pt x="64" y="68"/>
                </a:cubicBezTo>
                <a:cubicBezTo>
                  <a:pt x="53" y="79"/>
                  <a:pt x="53" y="79"/>
                  <a:pt x="53" y="79"/>
                </a:cubicBezTo>
                <a:cubicBezTo>
                  <a:pt x="53" y="79"/>
                  <a:pt x="53" y="79"/>
                  <a:pt x="53" y="79"/>
                </a:cubicBezTo>
                <a:cubicBezTo>
                  <a:pt x="52" y="80"/>
                  <a:pt x="51" y="81"/>
                  <a:pt x="50" y="82"/>
                </a:cubicBezTo>
                <a:cubicBezTo>
                  <a:pt x="50" y="82"/>
                  <a:pt x="50" y="82"/>
                  <a:pt x="50" y="82"/>
                </a:cubicBezTo>
                <a:cubicBezTo>
                  <a:pt x="50" y="82"/>
                  <a:pt x="50" y="82"/>
                  <a:pt x="50" y="82"/>
                </a:cubicBezTo>
                <a:cubicBezTo>
                  <a:pt x="50" y="82"/>
                  <a:pt x="50" y="82"/>
                  <a:pt x="50" y="82"/>
                </a:cubicBezTo>
                <a:cubicBezTo>
                  <a:pt x="50" y="83"/>
                  <a:pt x="50" y="83"/>
                  <a:pt x="50" y="83"/>
                </a:cubicBezTo>
                <a:cubicBezTo>
                  <a:pt x="49" y="84"/>
                  <a:pt x="48" y="86"/>
                  <a:pt x="47" y="88"/>
                </a:cubicBezTo>
                <a:cubicBezTo>
                  <a:pt x="45" y="92"/>
                  <a:pt x="45" y="96"/>
                  <a:pt x="45" y="100"/>
                </a:cubicBezTo>
                <a:cubicBezTo>
                  <a:pt x="45" y="111"/>
                  <a:pt x="45" y="111"/>
                  <a:pt x="45" y="111"/>
                </a:cubicBezTo>
                <a:cubicBezTo>
                  <a:pt x="45" y="111"/>
                  <a:pt x="45" y="112"/>
                  <a:pt x="45" y="112"/>
                </a:cubicBezTo>
                <a:cubicBezTo>
                  <a:pt x="59" y="112"/>
                  <a:pt x="59" y="112"/>
                  <a:pt x="59" y="112"/>
                </a:cubicBezTo>
                <a:cubicBezTo>
                  <a:pt x="59" y="98"/>
                  <a:pt x="59" y="98"/>
                  <a:pt x="59" y="98"/>
                </a:cubicBezTo>
                <a:cubicBezTo>
                  <a:pt x="59" y="96"/>
                  <a:pt x="60" y="95"/>
                  <a:pt x="62" y="95"/>
                </a:cubicBezTo>
                <a:cubicBezTo>
                  <a:pt x="63" y="95"/>
                  <a:pt x="65" y="96"/>
                  <a:pt x="65" y="98"/>
                </a:cubicBezTo>
                <a:cubicBezTo>
                  <a:pt x="65" y="117"/>
                  <a:pt x="65" y="117"/>
                  <a:pt x="65" y="117"/>
                </a:cubicBezTo>
                <a:cubicBezTo>
                  <a:pt x="65" y="117"/>
                  <a:pt x="65" y="117"/>
                  <a:pt x="65" y="117"/>
                </a:cubicBezTo>
                <a:cubicBezTo>
                  <a:pt x="65" y="117"/>
                  <a:pt x="65" y="117"/>
                  <a:pt x="65" y="117"/>
                </a:cubicBezTo>
                <a:cubicBezTo>
                  <a:pt x="65" y="122"/>
                  <a:pt x="65" y="122"/>
                  <a:pt x="65" y="122"/>
                </a:cubicBezTo>
                <a:cubicBezTo>
                  <a:pt x="97" y="122"/>
                  <a:pt x="97" y="122"/>
                  <a:pt x="97" y="122"/>
                </a:cubicBezTo>
                <a:close/>
                <a:moveTo>
                  <a:pt x="81" y="61"/>
                </a:moveTo>
                <a:cubicBezTo>
                  <a:pt x="81" y="61"/>
                  <a:pt x="81" y="61"/>
                  <a:pt x="81" y="61"/>
                </a:cubicBezTo>
                <a:cubicBezTo>
                  <a:pt x="95" y="61"/>
                  <a:pt x="106" y="50"/>
                  <a:pt x="106" y="36"/>
                </a:cubicBezTo>
                <a:cubicBezTo>
                  <a:pt x="106" y="22"/>
                  <a:pt x="95" y="11"/>
                  <a:pt x="81" y="11"/>
                </a:cubicBezTo>
                <a:cubicBezTo>
                  <a:pt x="67" y="11"/>
                  <a:pt x="56" y="22"/>
                  <a:pt x="56" y="36"/>
                </a:cubicBezTo>
                <a:cubicBezTo>
                  <a:pt x="56" y="50"/>
                  <a:pt x="67" y="61"/>
                  <a:pt x="81" y="61"/>
                </a:cubicBezTo>
                <a:close/>
                <a:moveTo>
                  <a:pt x="26" y="122"/>
                </a:moveTo>
                <a:cubicBezTo>
                  <a:pt x="26" y="122"/>
                  <a:pt x="26" y="122"/>
                  <a:pt x="26" y="122"/>
                </a:cubicBezTo>
                <a:cubicBezTo>
                  <a:pt x="41" y="122"/>
                  <a:pt x="41" y="122"/>
                  <a:pt x="41" y="122"/>
                </a:cubicBezTo>
                <a:cubicBezTo>
                  <a:pt x="39" y="121"/>
                  <a:pt x="38" y="120"/>
                  <a:pt x="37" y="118"/>
                </a:cubicBezTo>
                <a:cubicBezTo>
                  <a:pt x="35" y="116"/>
                  <a:pt x="34" y="113"/>
                  <a:pt x="34" y="111"/>
                </a:cubicBezTo>
                <a:cubicBezTo>
                  <a:pt x="34" y="100"/>
                  <a:pt x="34" y="100"/>
                  <a:pt x="34" y="100"/>
                </a:cubicBezTo>
                <a:cubicBezTo>
                  <a:pt x="34" y="95"/>
                  <a:pt x="35" y="90"/>
                  <a:pt x="36" y="86"/>
                </a:cubicBezTo>
                <a:cubicBezTo>
                  <a:pt x="32" y="86"/>
                  <a:pt x="28" y="85"/>
                  <a:pt x="25" y="84"/>
                </a:cubicBezTo>
                <a:cubicBezTo>
                  <a:pt x="17" y="91"/>
                  <a:pt x="17" y="91"/>
                  <a:pt x="17" y="91"/>
                </a:cubicBezTo>
                <a:cubicBezTo>
                  <a:pt x="15" y="94"/>
                  <a:pt x="13" y="96"/>
                  <a:pt x="12" y="98"/>
                </a:cubicBezTo>
                <a:cubicBezTo>
                  <a:pt x="12" y="98"/>
                  <a:pt x="12" y="98"/>
                  <a:pt x="12" y="98"/>
                </a:cubicBezTo>
                <a:cubicBezTo>
                  <a:pt x="11" y="101"/>
                  <a:pt x="11" y="103"/>
                  <a:pt x="11" y="106"/>
                </a:cubicBezTo>
                <a:cubicBezTo>
                  <a:pt x="11" y="114"/>
                  <a:pt x="11" y="114"/>
                  <a:pt x="11" y="114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05"/>
                  <a:pt x="20" y="105"/>
                  <a:pt x="20" y="105"/>
                </a:cubicBezTo>
                <a:cubicBezTo>
                  <a:pt x="20" y="103"/>
                  <a:pt x="21" y="102"/>
                  <a:pt x="23" y="102"/>
                </a:cubicBezTo>
                <a:cubicBezTo>
                  <a:pt x="25" y="102"/>
                  <a:pt x="26" y="103"/>
                  <a:pt x="26" y="105"/>
                </a:cubicBezTo>
                <a:cubicBezTo>
                  <a:pt x="26" y="122"/>
                  <a:pt x="26" y="122"/>
                  <a:pt x="26" y="122"/>
                </a:cubicBezTo>
                <a:close/>
                <a:moveTo>
                  <a:pt x="46" y="42"/>
                </a:moveTo>
                <a:cubicBezTo>
                  <a:pt x="46" y="42"/>
                  <a:pt x="46" y="42"/>
                  <a:pt x="46" y="42"/>
                </a:cubicBezTo>
                <a:cubicBezTo>
                  <a:pt x="45" y="41"/>
                  <a:pt x="44" y="41"/>
                  <a:pt x="43" y="40"/>
                </a:cubicBezTo>
                <a:cubicBezTo>
                  <a:pt x="41" y="40"/>
                  <a:pt x="39" y="40"/>
                  <a:pt x="37" y="40"/>
                </a:cubicBezTo>
                <a:cubicBezTo>
                  <a:pt x="32" y="40"/>
                  <a:pt x="28" y="42"/>
                  <a:pt x="24" y="45"/>
                </a:cubicBezTo>
                <a:cubicBezTo>
                  <a:pt x="21" y="48"/>
                  <a:pt x="19" y="53"/>
                  <a:pt x="19" y="58"/>
                </a:cubicBezTo>
                <a:cubicBezTo>
                  <a:pt x="19" y="63"/>
                  <a:pt x="21" y="67"/>
                  <a:pt x="24" y="71"/>
                </a:cubicBezTo>
                <a:cubicBezTo>
                  <a:pt x="24" y="71"/>
                  <a:pt x="24" y="71"/>
                  <a:pt x="24" y="71"/>
                </a:cubicBezTo>
                <a:cubicBezTo>
                  <a:pt x="28" y="74"/>
                  <a:pt x="32" y="76"/>
                  <a:pt x="37" y="76"/>
                </a:cubicBezTo>
                <a:cubicBezTo>
                  <a:pt x="38" y="76"/>
                  <a:pt x="40" y="76"/>
                  <a:pt x="41" y="76"/>
                </a:cubicBezTo>
                <a:cubicBezTo>
                  <a:pt x="41" y="75"/>
                  <a:pt x="42" y="75"/>
                  <a:pt x="43" y="75"/>
                </a:cubicBezTo>
                <a:cubicBezTo>
                  <a:pt x="44" y="74"/>
                  <a:pt x="45" y="73"/>
                  <a:pt x="46" y="72"/>
                </a:cubicBezTo>
                <a:cubicBezTo>
                  <a:pt x="56" y="62"/>
                  <a:pt x="56" y="62"/>
                  <a:pt x="56" y="62"/>
                </a:cubicBezTo>
                <a:cubicBezTo>
                  <a:pt x="56" y="61"/>
                  <a:pt x="56" y="61"/>
                  <a:pt x="56" y="61"/>
                </a:cubicBezTo>
                <a:cubicBezTo>
                  <a:pt x="56" y="61"/>
                  <a:pt x="56" y="61"/>
                  <a:pt x="56" y="61"/>
                </a:cubicBezTo>
                <a:cubicBezTo>
                  <a:pt x="56" y="61"/>
                  <a:pt x="56" y="61"/>
                  <a:pt x="56" y="61"/>
                </a:cubicBezTo>
                <a:cubicBezTo>
                  <a:pt x="51" y="57"/>
                  <a:pt x="48" y="51"/>
                  <a:pt x="46" y="44"/>
                </a:cubicBezTo>
                <a:cubicBezTo>
                  <a:pt x="46" y="44"/>
                  <a:pt x="46" y="43"/>
                  <a:pt x="46" y="42"/>
                </a:cubicBezTo>
                <a:cubicBezTo>
                  <a:pt x="46" y="42"/>
                  <a:pt x="46" y="42"/>
                  <a:pt x="46" y="42"/>
                </a:cubicBezTo>
                <a:cubicBezTo>
                  <a:pt x="46" y="42"/>
                  <a:pt x="46" y="42"/>
                  <a:pt x="46" y="42"/>
                </a:cubicBezTo>
                <a:cubicBezTo>
                  <a:pt x="46" y="42"/>
                  <a:pt x="46" y="42"/>
                  <a:pt x="46" y="42"/>
                </a:cubicBezTo>
                <a:close/>
                <a:moveTo>
                  <a:pt x="136" y="122"/>
                </a:moveTo>
                <a:cubicBezTo>
                  <a:pt x="136" y="122"/>
                  <a:pt x="136" y="122"/>
                  <a:pt x="136" y="122"/>
                </a:cubicBezTo>
                <a:cubicBezTo>
                  <a:pt x="136" y="105"/>
                  <a:pt x="136" y="105"/>
                  <a:pt x="136" y="105"/>
                </a:cubicBezTo>
                <a:cubicBezTo>
                  <a:pt x="136" y="103"/>
                  <a:pt x="137" y="102"/>
                  <a:pt x="139" y="102"/>
                </a:cubicBezTo>
                <a:cubicBezTo>
                  <a:pt x="141" y="102"/>
                  <a:pt x="142" y="103"/>
                  <a:pt x="142" y="105"/>
                </a:cubicBezTo>
                <a:cubicBezTo>
                  <a:pt x="142" y="114"/>
                  <a:pt x="142" y="114"/>
                  <a:pt x="142" y="114"/>
                </a:cubicBezTo>
                <a:cubicBezTo>
                  <a:pt x="151" y="114"/>
                  <a:pt x="151" y="114"/>
                  <a:pt x="151" y="114"/>
                </a:cubicBezTo>
                <a:cubicBezTo>
                  <a:pt x="151" y="106"/>
                  <a:pt x="151" y="106"/>
                  <a:pt x="151" y="106"/>
                </a:cubicBezTo>
                <a:cubicBezTo>
                  <a:pt x="151" y="103"/>
                  <a:pt x="151" y="101"/>
                  <a:pt x="150" y="98"/>
                </a:cubicBezTo>
                <a:cubicBezTo>
                  <a:pt x="150" y="98"/>
                  <a:pt x="150" y="98"/>
                  <a:pt x="150" y="98"/>
                </a:cubicBezTo>
                <a:cubicBezTo>
                  <a:pt x="150" y="98"/>
                  <a:pt x="150" y="98"/>
                  <a:pt x="150" y="98"/>
                </a:cubicBezTo>
                <a:cubicBezTo>
                  <a:pt x="149" y="96"/>
                  <a:pt x="147" y="94"/>
                  <a:pt x="145" y="91"/>
                </a:cubicBezTo>
                <a:cubicBezTo>
                  <a:pt x="137" y="84"/>
                  <a:pt x="137" y="84"/>
                  <a:pt x="137" y="84"/>
                </a:cubicBezTo>
                <a:cubicBezTo>
                  <a:pt x="134" y="85"/>
                  <a:pt x="130" y="86"/>
                  <a:pt x="126" y="86"/>
                </a:cubicBezTo>
                <a:cubicBezTo>
                  <a:pt x="127" y="90"/>
                  <a:pt x="128" y="95"/>
                  <a:pt x="128" y="100"/>
                </a:cubicBezTo>
                <a:cubicBezTo>
                  <a:pt x="128" y="111"/>
                  <a:pt x="128" y="111"/>
                  <a:pt x="128" y="111"/>
                </a:cubicBezTo>
                <a:cubicBezTo>
                  <a:pt x="128" y="113"/>
                  <a:pt x="127" y="116"/>
                  <a:pt x="125" y="118"/>
                </a:cubicBezTo>
                <a:cubicBezTo>
                  <a:pt x="124" y="120"/>
                  <a:pt x="123" y="121"/>
                  <a:pt x="121" y="122"/>
                </a:cubicBezTo>
                <a:cubicBezTo>
                  <a:pt x="136" y="122"/>
                  <a:pt x="136" y="122"/>
                  <a:pt x="136" y="122"/>
                </a:cubicBezTo>
                <a:close/>
                <a:moveTo>
                  <a:pt x="116" y="42"/>
                </a:moveTo>
                <a:cubicBezTo>
                  <a:pt x="116" y="42"/>
                  <a:pt x="116" y="42"/>
                  <a:pt x="116" y="42"/>
                </a:cubicBezTo>
                <a:cubicBezTo>
                  <a:pt x="116" y="42"/>
                  <a:pt x="116" y="42"/>
                  <a:pt x="116" y="42"/>
                </a:cubicBezTo>
                <a:cubicBezTo>
                  <a:pt x="116" y="42"/>
                  <a:pt x="116" y="42"/>
                  <a:pt x="116" y="42"/>
                </a:cubicBezTo>
                <a:cubicBezTo>
                  <a:pt x="116" y="42"/>
                  <a:pt x="116" y="42"/>
                  <a:pt x="116" y="42"/>
                </a:cubicBezTo>
                <a:cubicBezTo>
                  <a:pt x="116" y="42"/>
                  <a:pt x="116" y="42"/>
                  <a:pt x="116" y="42"/>
                </a:cubicBezTo>
                <a:cubicBezTo>
                  <a:pt x="115" y="49"/>
                  <a:pt x="112" y="56"/>
                  <a:pt x="106" y="61"/>
                </a:cubicBezTo>
                <a:cubicBezTo>
                  <a:pt x="106" y="61"/>
                  <a:pt x="106" y="61"/>
                  <a:pt x="106" y="61"/>
                </a:cubicBezTo>
                <a:cubicBezTo>
                  <a:pt x="106" y="61"/>
                  <a:pt x="106" y="61"/>
                  <a:pt x="106" y="61"/>
                </a:cubicBezTo>
                <a:cubicBezTo>
                  <a:pt x="106" y="62"/>
                  <a:pt x="106" y="62"/>
                  <a:pt x="106" y="62"/>
                </a:cubicBezTo>
                <a:cubicBezTo>
                  <a:pt x="116" y="72"/>
                  <a:pt x="116" y="72"/>
                  <a:pt x="116" y="72"/>
                </a:cubicBezTo>
                <a:cubicBezTo>
                  <a:pt x="116" y="72"/>
                  <a:pt x="116" y="72"/>
                  <a:pt x="116" y="72"/>
                </a:cubicBezTo>
                <a:cubicBezTo>
                  <a:pt x="117" y="73"/>
                  <a:pt x="118" y="74"/>
                  <a:pt x="119" y="75"/>
                </a:cubicBezTo>
                <a:cubicBezTo>
                  <a:pt x="120" y="75"/>
                  <a:pt x="121" y="75"/>
                  <a:pt x="121" y="76"/>
                </a:cubicBezTo>
                <a:cubicBezTo>
                  <a:pt x="121" y="76"/>
                  <a:pt x="121" y="76"/>
                  <a:pt x="121" y="76"/>
                </a:cubicBezTo>
                <a:cubicBezTo>
                  <a:pt x="121" y="76"/>
                  <a:pt x="121" y="76"/>
                  <a:pt x="121" y="76"/>
                </a:cubicBezTo>
                <a:cubicBezTo>
                  <a:pt x="122" y="76"/>
                  <a:pt x="124" y="76"/>
                  <a:pt x="125" y="76"/>
                </a:cubicBezTo>
                <a:cubicBezTo>
                  <a:pt x="130" y="76"/>
                  <a:pt x="134" y="74"/>
                  <a:pt x="138" y="71"/>
                </a:cubicBezTo>
                <a:cubicBezTo>
                  <a:pt x="141" y="67"/>
                  <a:pt x="143" y="63"/>
                  <a:pt x="143" y="58"/>
                </a:cubicBezTo>
                <a:cubicBezTo>
                  <a:pt x="143" y="53"/>
                  <a:pt x="141" y="48"/>
                  <a:pt x="138" y="45"/>
                </a:cubicBezTo>
                <a:cubicBezTo>
                  <a:pt x="134" y="42"/>
                  <a:pt x="130" y="40"/>
                  <a:pt x="125" y="40"/>
                </a:cubicBezTo>
                <a:cubicBezTo>
                  <a:pt x="123" y="40"/>
                  <a:pt x="121" y="40"/>
                  <a:pt x="120" y="40"/>
                </a:cubicBezTo>
                <a:cubicBezTo>
                  <a:pt x="118" y="41"/>
                  <a:pt x="117" y="41"/>
                  <a:pt x="116" y="4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58" name="Freeform 114"/>
          <p:cNvSpPr>
            <a:spLocks noEditPoints="1"/>
          </p:cNvSpPr>
          <p:nvPr/>
        </p:nvSpPr>
        <p:spPr bwMode="auto">
          <a:xfrm>
            <a:off x="4022368" y="3311523"/>
            <a:ext cx="195262" cy="276225"/>
          </a:xfrm>
          <a:custGeom>
            <a:avLst/>
            <a:gdLst>
              <a:gd name="T0" fmla="*/ 38 w 102"/>
              <a:gd name="T1" fmla="*/ 124 h 144"/>
              <a:gd name="T2" fmla="*/ 38 w 102"/>
              <a:gd name="T3" fmla="*/ 124 h 144"/>
              <a:gd name="T4" fmla="*/ 65 w 102"/>
              <a:gd name="T5" fmla="*/ 124 h 144"/>
              <a:gd name="T6" fmla="*/ 68 w 102"/>
              <a:gd name="T7" fmla="*/ 127 h 144"/>
              <a:gd name="T8" fmla="*/ 68 w 102"/>
              <a:gd name="T9" fmla="*/ 127 h 144"/>
              <a:gd name="T10" fmla="*/ 68 w 102"/>
              <a:gd name="T11" fmla="*/ 141 h 144"/>
              <a:gd name="T12" fmla="*/ 65 w 102"/>
              <a:gd name="T13" fmla="*/ 144 h 144"/>
              <a:gd name="T14" fmla="*/ 65 w 102"/>
              <a:gd name="T15" fmla="*/ 144 h 144"/>
              <a:gd name="T16" fmla="*/ 38 w 102"/>
              <a:gd name="T17" fmla="*/ 144 h 144"/>
              <a:gd name="T18" fmla="*/ 34 w 102"/>
              <a:gd name="T19" fmla="*/ 141 h 144"/>
              <a:gd name="T20" fmla="*/ 34 w 102"/>
              <a:gd name="T21" fmla="*/ 141 h 144"/>
              <a:gd name="T22" fmla="*/ 34 w 102"/>
              <a:gd name="T23" fmla="*/ 127 h 144"/>
              <a:gd name="T24" fmla="*/ 38 w 102"/>
              <a:gd name="T25" fmla="*/ 124 h 144"/>
              <a:gd name="T26" fmla="*/ 51 w 102"/>
              <a:gd name="T27" fmla="*/ 0 h 144"/>
              <a:gd name="T28" fmla="*/ 51 w 102"/>
              <a:gd name="T29" fmla="*/ 0 h 144"/>
              <a:gd name="T30" fmla="*/ 87 w 102"/>
              <a:gd name="T31" fmla="*/ 15 h 144"/>
              <a:gd name="T32" fmla="*/ 87 w 102"/>
              <a:gd name="T33" fmla="*/ 15 h 144"/>
              <a:gd name="T34" fmla="*/ 87 w 102"/>
              <a:gd name="T35" fmla="*/ 15 h 144"/>
              <a:gd name="T36" fmla="*/ 102 w 102"/>
              <a:gd name="T37" fmla="*/ 51 h 144"/>
              <a:gd name="T38" fmla="*/ 98 w 102"/>
              <a:gd name="T39" fmla="*/ 72 h 144"/>
              <a:gd name="T40" fmla="*/ 86 w 102"/>
              <a:gd name="T41" fmla="*/ 89 h 144"/>
              <a:gd name="T42" fmla="*/ 81 w 102"/>
              <a:gd name="T43" fmla="*/ 94 h 144"/>
              <a:gd name="T44" fmla="*/ 68 w 102"/>
              <a:gd name="T45" fmla="*/ 114 h 144"/>
              <a:gd name="T46" fmla="*/ 62 w 102"/>
              <a:gd name="T47" fmla="*/ 119 h 144"/>
              <a:gd name="T48" fmla="*/ 41 w 102"/>
              <a:gd name="T49" fmla="*/ 119 h 144"/>
              <a:gd name="T50" fmla="*/ 35 w 102"/>
              <a:gd name="T51" fmla="*/ 114 h 144"/>
              <a:gd name="T52" fmla="*/ 22 w 102"/>
              <a:gd name="T53" fmla="*/ 94 h 144"/>
              <a:gd name="T54" fmla="*/ 17 w 102"/>
              <a:gd name="T55" fmla="*/ 89 h 144"/>
              <a:gd name="T56" fmla="*/ 17 w 102"/>
              <a:gd name="T57" fmla="*/ 89 h 144"/>
              <a:gd name="T58" fmla="*/ 5 w 102"/>
              <a:gd name="T59" fmla="*/ 72 h 144"/>
              <a:gd name="T60" fmla="*/ 0 w 102"/>
              <a:gd name="T61" fmla="*/ 51 h 144"/>
              <a:gd name="T62" fmla="*/ 15 w 102"/>
              <a:gd name="T63" fmla="*/ 15 h 144"/>
              <a:gd name="T64" fmla="*/ 16 w 102"/>
              <a:gd name="T65" fmla="*/ 14 h 144"/>
              <a:gd name="T66" fmla="*/ 51 w 102"/>
              <a:gd name="T67" fmla="*/ 0 h 144"/>
              <a:gd name="T68" fmla="*/ 80 w 102"/>
              <a:gd name="T69" fmla="*/ 23 h 144"/>
              <a:gd name="T70" fmla="*/ 80 w 102"/>
              <a:gd name="T71" fmla="*/ 23 h 144"/>
              <a:gd name="T72" fmla="*/ 51 w 102"/>
              <a:gd name="T73" fmla="*/ 11 h 144"/>
              <a:gd name="T74" fmla="*/ 23 w 102"/>
              <a:gd name="T75" fmla="*/ 22 h 144"/>
              <a:gd name="T76" fmla="*/ 23 w 102"/>
              <a:gd name="T77" fmla="*/ 23 h 144"/>
              <a:gd name="T78" fmla="*/ 11 w 102"/>
              <a:gd name="T79" fmla="*/ 51 h 144"/>
              <a:gd name="T80" fmla="*/ 15 w 102"/>
              <a:gd name="T81" fmla="*/ 67 h 144"/>
              <a:gd name="T82" fmla="*/ 24 w 102"/>
              <a:gd name="T83" fmla="*/ 80 h 144"/>
              <a:gd name="T84" fmla="*/ 25 w 102"/>
              <a:gd name="T85" fmla="*/ 81 h 144"/>
              <a:gd name="T86" fmla="*/ 30 w 102"/>
              <a:gd name="T87" fmla="*/ 86 h 144"/>
              <a:gd name="T88" fmla="*/ 45 w 102"/>
              <a:gd name="T89" fmla="*/ 108 h 144"/>
              <a:gd name="T90" fmla="*/ 57 w 102"/>
              <a:gd name="T91" fmla="*/ 108 h 144"/>
              <a:gd name="T92" fmla="*/ 73 w 102"/>
              <a:gd name="T93" fmla="*/ 86 h 144"/>
              <a:gd name="T94" fmla="*/ 78 w 102"/>
              <a:gd name="T95" fmla="*/ 81 h 144"/>
              <a:gd name="T96" fmla="*/ 78 w 102"/>
              <a:gd name="T97" fmla="*/ 80 h 144"/>
              <a:gd name="T98" fmla="*/ 88 w 102"/>
              <a:gd name="T99" fmla="*/ 67 h 144"/>
              <a:gd name="T100" fmla="*/ 91 w 102"/>
              <a:gd name="T101" fmla="*/ 51 h 144"/>
              <a:gd name="T102" fmla="*/ 80 w 102"/>
              <a:gd name="T103" fmla="*/ 23 h 144"/>
              <a:gd name="T104" fmla="*/ 62 w 102"/>
              <a:gd name="T105" fmla="*/ 131 h 144"/>
              <a:gd name="T106" fmla="*/ 62 w 102"/>
              <a:gd name="T107" fmla="*/ 131 h 144"/>
              <a:gd name="T108" fmla="*/ 41 w 102"/>
              <a:gd name="T109" fmla="*/ 131 h 144"/>
              <a:gd name="T110" fmla="*/ 41 w 102"/>
              <a:gd name="T111" fmla="*/ 138 h 144"/>
              <a:gd name="T112" fmla="*/ 62 w 102"/>
              <a:gd name="T113" fmla="*/ 138 h 144"/>
              <a:gd name="T114" fmla="*/ 62 w 102"/>
              <a:gd name="T115" fmla="*/ 131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02" h="144">
                <a:moveTo>
                  <a:pt x="38" y="124"/>
                </a:moveTo>
                <a:cubicBezTo>
                  <a:pt x="38" y="124"/>
                  <a:pt x="38" y="124"/>
                  <a:pt x="38" y="124"/>
                </a:cubicBezTo>
                <a:cubicBezTo>
                  <a:pt x="65" y="124"/>
                  <a:pt x="65" y="124"/>
                  <a:pt x="65" y="124"/>
                </a:cubicBezTo>
                <a:cubicBezTo>
                  <a:pt x="67" y="124"/>
                  <a:pt x="68" y="125"/>
                  <a:pt x="68" y="127"/>
                </a:cubicBezTo>
                <a:cubicBezTo>
                  <a:pt x="68" y="127"/>
                  <a:pt x="68" y="127"/>
                  <a:pt x="68" y="127"/>
                </a:cubicBezTo>
                <a:cubicBezTo>
                  <a:pt x="68" y="141"/>
                  <a:pt x="68" y="141"/>
                  <a:pt x="68" y="141"/>
                </a:cubicBezTo>
                <a:cubicBezTo>
                  <a:pt x="68" y="143"/>
                  <a:pt x="67" y="144"/>
                  <a:pt x="65" y="144"/>
                </a:cubicBezTo>
                <a:cubicBezTo>
                  <a:pt x="65" y="144"/>
                  <a:pt x="65" y="144"/>
                  <a:pt x="65" y="144"/>
                </a:cubicBezTo>
                <a:cubicBezTo>
                  <a:pt x="38" y="144"/>
                  <a:pt x="38" y="144"/>
                  <a:pt x="38" y="144"/>
                </a:cubicBezTo>
                <a:cubicBezTo>
                  <a:pt x="36" y="144"/>
                  <a:pt x="34" y="143"/>
                  <a:pt x="34" y="141"/>
                </a:cubicBezTo>
                <a:cubicBezTo>
                  <a:pt x="34" y="141"/>
                  <a:pt x="34" y="141"/>
                  <a:pt x="34" y="141"/>
                </a:cubicBezTo>
                <a:cubicBezTo>
                  <a:pt x="34" y="127"/>
                  <a:pt x="34" y="127"/>
                  <a:pt x="34" y="127"/>
                </a:cubicBezTo>
                <a:cubicBezTo>
                  <a:pt x="34" y="125"/>
                  <a:pt x="36" y="124"/>
                  <a:pt x="38" y="124"/>
                </a:cubicBezTo>
                <a:close/>
                <a:moveTo>
                  <a:pt x="51" y="0"/>
                </a:moveTo>
                <a:cubicBezTo>
                  <a:pt x="51" y="0"/>
                  <a:pt x="51" y="0"/>
                  <a:pt x="51" y="0"/>
                </a:cubicBezTo>
                <a:cubicBezTo>
                  <a:pt x="65" y="0"/>
                  <a:pt x="78" y="5"/>
                  <a:pt x="87" y="15"/>
                </a:cubicBezTo>
                <a:cubicBezTo>
                  <a:pt x="87" y="15"/>
                  <a:pt x="87" y="15"/>
                  <a:pt x="87" y="15"/>
                </a:cubicBezTo>
                <a:cubicBezTo>
                  <a:pt x="87" y="15"/>
                  <a:pt x="87" y="15"/>
                  <a:pt x="87" y="15"/>
                </a:cubicBezTo>
                <a:cubicBezTo>
                  <a:pt x="97" y="24"/>
                  <a:pt x="102" y="37"/>
                  <a:pt x="102" y="51"/>
                </a:cubicBezTo>
                <a:cubicBezTo>
                  <a:pt x="102" y="58"/>
                  <a:pt x="101" y="65"/>
                  <a:pt x="98" y="72"/>
                </a:cubicBezTo>
                <a:cubicBezTo>
                  <a:pt x="95" y="78"/>
                  <a:pt x="91" y="84"/>
                  <a:pt x="86" y="89"/>
                </a:cubicBezTo>
                <a:cubicBezTo>
                  <a:pt x="85" y="90"/>
                  <a:pt x="82" y="92"/>
                  <a:pt x="81" y="94"/>
                </a:cubicBezTo>
                <a:cubicBezTo>
                  <a:pt x="73" y="101"/>
                  <a:pt x="69" y="105"/>
                  <a:pt x="68" y="114"/>
                </a:cubicBezTo>
                <a:cubicBezTo>
                  <a:pt x="67" y="117"/>
                  <a:pt x="65" y="119"/>
                  <a:pt x="62" y="119"/>
                </a:cubicBezTo>
                <a:cubicBezTo>
                  <a:pt x="41" y="119"/>
                  <a:pt x="41" y="119"/>
                  <a:pt x="41" y="119"/>
                </a:cubicBezTo>
                <a:cubicBezTo>
                  <a:pt x="38" y="119"/>
                  <a:pt x="35" y="117"/>
                  <a:pt x="35" y="114"/>
                </a:cubicBezTo>
                <a:cubicBezTo>
                  <a:pt x="34" y="105"/>
                  <a:pt x="30" y="101"/>
                  <a:pt x="22" y="94"/>
                </a:cubicBezTo>
                <a:cubicBezTo>
                  <a:pt x="20" y="92"/>
                  <a:pt x="18" y="90"/>
                  <a:pt x="17" y="89"/>
                </a:cubicBezTo>
                <a:cubicBezTo>
                  <a:pt x="17" y="89"/>
                  <a:pt x="17" y="89"/>
                  <a:pt x="17" y="89"/>
                </a:cubicBezTo>
                <a:cubicBezTo>
                  <a:pt x="12" y="84"/>
                  <a:pt x="7" y="78"/>
                  <a:pt x="5" y="72"/>
                </a:cubicBezTo>
                <a:cubicBezTo>
                  <a:pt x="2" y="65"/>
                  <a:pt x="0" y="58"/>
                  <a:pt x="0" y="51"/>
                </a:cubicBezTo>
                <a:cubicBezTo>
                  <a:pt x="0" y="37"/>
                  <a:pt x="6" y="24"/>
                  <a:pt x="15" y="15"/>
                </a:cubicBezTo>
                <a:cubicBezTo>
                  <a:pt x="16" y="14"/>
                  <a:pt x="16" y="14"/>
                  <a:pt x="16" y="14"/>
                </a:cubicBezTo>
                <a:cubicBezTo>
                  <a:pt x="25" y="5"/>
                  <a:pt x="37" y="0"/>
                  <a:pt x="51" y="0"/>
                </a:cubicBezTo>
                <a:close/>
                <a:moveTo>
                  <a:pt x="80" y="23"/>
                </a:moveTo>
                <a:cubicBezTo>
                  <a:pt x="80" y="23"/>
                  <a:pt x="80" y="23"/>
                  <a:pt x="80" y="23"/>
                </a:cubicBezTo>
                <a:cubicBezTo>
                  <a:pt x="72" y="15"/>
                  <a:pt x="62" y="11"/>
                  <a:pt x="51" y="11"/>
                </a:cubicBezTo>
                <a:cubicBezTo>
                  <a:pt x="40" y="11"/>
                  <a:pt x="31" y="15"/>
                  <a:pt x="23" y="22"/>
                </a:cubicBezTo>
                <a:cubicBezTo>
                  <a:pt x="23" y="23"/>
                  <a:pt x="23" y="23"/>
                  <a:pt x="23" y="23"/>
                </a:cubicBezTo>
                <a:cubicBezTo>
                  <a:pt x="16" y="30"/>
                  <a:pt x="11" y="40"/>
                  <a:pt x="11" y="51"/>
                </a:cubicBezTo>
                <a:cubicBezTo>
                  <a:pt x="11" y="57"/>
                  <a:pt x="13" y="62"/>
                  <a:pt x="15" y="67"/>
                </a:cubicBezTo>
                <a:cubicBezTo>
                  <a:pt x="17" y="72"/>
                  <a:pt x="20" y="77"/>
                  <a:pt x="24" y="80"/>
                </a:cubicBezTo>
                <a:cubicBezTo>
                  <a:pt x="25" y="81"/>
                  <a:pt x="25" y="81"/>
                  <a:pt x="25" y="81"/>
                </a:cubicBezTo>
                <a:cubicBezTo>
                  <a:pt x="27" y="83"/>
                  <a:pt x="29" y="84"/>
                  <a:pt x="30" y="86"/>
                </a:cubicBezTo>
                <a:cubicBezTo>
                  <a:pt x="38" y="93"/>
                  <a:pt x="43" y="98"/>
                  <a:pt x="45" y="108"/>
                </a:cubicBezTo>
                <a:cubicBezTo>
                  <a:pt x="57" y="108"/>
                  <a:pt x="57" y="108"/>
                  <a:pt x="57" y="108"/>
                </a:cubicBezTo>
                <a:cubicBezTo>
                  <a:pt x="60" y="98"/>
                  <a:pt x="65" y="93"/>
                  <a:pt x="73" y="86"/>
                </a:cubicBezTo>
                <a:cubicBezTo>
                  <a:pt x="74" y="84"/>
                  <a:pt x="75" y="83"/>
                  <a:pt x="78" y="81"/>
                </a:cubicBezTo>
                <a:cubicBezTo>
                  <a:pt x="78" y="80"/>
                  <a:pt x="78" y="80"/>
                  <a:pt x="78" y="80"/>
                </a:cubicBezTo>
                <a:cubicBezTo>
                  <a:pt x="82" y="77"/>
                  <a:pt x="85" y="72"/>
                  <a:pt x="88" y="67"/>
                </a:cubicBezTo>
                <a:cubicBezTo>
                  <a:pt x="90" y="62"/>
                  <a:pt x="91" y="57"/>
                  <a:pt x="91" y="51"/>
                </a:cubicBezTo>
                <a:cubicBezTo>
                  <a:pt x="91" y="40"/>
                  <a:pt x="87" y="30"/>
                  <a:pt x="80" y="23"/>
                </a:cubicBezTo>
                <a:close/>
                <a:moveTo>
                  <a:pt x="62" y="131"/>
                </a:moveTo>
                <a:cubicBezTo>
                  <a:pt x="62" y="131"/>
                  <a:pt x="62" y="131"/>
                  <a:pt x="62" y="131"/>
                </a:cubicBezTo>
                <a:cubicBezTo>
                  <a:pt x="41" y="131"/>
                  <a:pt x="41" y="131"/>
                  <a:pt x="41" y="131"/>
                </a:cubicBezTo>
                <a:cubicBezTo>
                  <a:pt x="41" y="138"/>
                  <a:pt x="41" y="138"/>
                  <a:pt x="41" y="138"/>
                </a:cubicBezTo>
                <a:cubicBezTo>
                  <a:pt x="62" y="138"/>
                  <a:pt x="62" y="138"/>
                  <a:pt x="62" y="138"/>
                </a:cubicBezTo>
                <a:cubicBezTo>
                  <a:pt x="62" y="131"/>
                  <a:pt x="62" y="131"/>
                  <a:pt x="62" y="1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60" name="Line 116"/>
          <p:cNvSpPr>
            <a:spLocks noChangeShapeType="1"/>
          </p:cNvSpPr>
          <p:nvPr/>
        </p:nvSpPr>
        <p:spPr bwMode="auto">
          <a:xfrm>
            <a:off x="4102104" y="3449635"/>
            <a:ext cx="0" cy="749300"/>
          </a:xfrm>
          <a:prstGeom prst="line">
            <a:avLst/>
          </a:prstGeom>
          <a:noFill/>
          <a:ln w="6350">
            <a:solidFill>
              <a:schemeClr val="bg2"/>
            </a:solidFill>
            <a:prstDash val="dash"/>
            <a:miter lim="800000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61" name="Line 117"/>
          <p:cNvSpPr>
            <a:spLocks noChangeShapeType="1"/>
          </p:cNvSpPr>
          <p:nvPr/>
        </p:nvSpPr>
        <p:spPr bwMode="auto">
          <a:xfrm>
            <a:off x="5213350" y="3390107"/>
            <a:ext cx="720725" cy="0"/>
          </a:xfrm>
          <a:prstGeom prst="line">
            <a:avLst/>
          </a:prstGeom>
          <a:noFill/>
          <a:ln w="6350">
            <a:solidFill>
              <a:schemeClr val="bg2"/>
            </a:solidFill>
            <a:prstDash val="dash"/>
            <a:miter lim="800000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62" name="Line 118"/>
          <p:cNvSpPr>
            <a:spLocks noChangeShapeType="1"/>
          </p:cNvSpPr>
          <p:nvPr/>
        </p:nvSpPr>
        <p:spPr bwMode="auto">
          <a:xfrm flipV="1">
            <a:off x="4588669" y="1862642"/>
            <a:ext cx="0" cy="788988"/>
          </a:xfrm>
          <a:prstGeom prst="line">
            <a:avLst/>
          </a:prstGeom>
          <a:noFill/>
          <a:ln w="6350">
            <a:solidFill>
              <a:schemeClr val="bg2"/>
            </a:solidFill>
            <a:prstDash val="dash"/>
            <a:miter lim="800000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63" name="Rectangle 119"/>
          <p:cNvSpPr>
            <a:spLocks noChangeArrowheads="1"/>
          </p:cNvSpPr>
          <p:nvPr/>
        </p:nvSpPr>
        <p:spPr bwMode="auto">
          <a:xfrm>
            <a:off x="4588669" y="1640744"/>
            <a:ext cx="237648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000" b="1" dirty="0" smtClean="0">
                <a:solidFill>
                  <a:srgbClr val="594D7B"/>
                </a:solidFill>
              </a:rPr>
              <a:t>菜单</a:t>
            </a:r>
            <a:endParaRPr lang="zh-CN" altLang="en-US" sz="1000" b="1" dirty="0">
              <a:solidFill>
                <a:srgbClr val="594D7B"/>
              </a:solidFill>
            </a:endParaRPr>
          </a:p>
        </p:txBody>
      </p:sp>
      <p:sp>
        <p:nvSpPr>
          <p:cNvPr id="31864" name="Rectangle 120"/>
          <p:cNvSpPr>
            <a:spLocks noChangeArrowheads="1"/>
          </p:cNvSpPr>
          <p:nvPr/>
        </p:nvSpPr>
        <p:spPr bwMode="auto">
          <a:xfrm>
            <a:off x="6086470" y="3372691"/>
            <a:ext cx="237648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000" b="1" dirty="0" smtClean="0">
                <a:solidFill>
                  <a:srgbClr val="9DD53E"/>
                </a:solidFill>
              </a:rPr>
              <a:t>Delete</a:t>
            </a:r>
            <a:r>
              <a:rPr lang="zh-CN" altLang="en-US" sz="1000" b="1" dirty="0" smtClean="0">
                <a:solidFill>
                  <a:srgbClr val="9DD53E"/>
                </a:solidFill>
              </a:rPr>
              <a:t>模块</a:t>
            </a:r>
            <a:endParaRPr lang="zh-CN" altLang="en-US" sz="1000" b="1" dirty="0">
              <a:solidFill>
                <a:srgbClr val="9DD53E"/>
              </a:solidFill>
            </a:endParaRPr>
          </a:p>
        </p:txBody>
      </p:sp>
      <p:sp>
        <p:nvSpPr>
          <p:cNvPr id="31866" name="Rectangle 122"/>
          <p:cNvSpPr>
            <a:spLocks noChangeArrowheads="1"/>
          </p:cNvSpPr>
          <p:nvPr/>
        </p:nvSpPr>
        <p:spPr bwMode="auto">
          <a:xfrm>
            <a:off x="1770996" y="4337047"/>
            <a:ext cx="237648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buFont typeface="Arial" charset="0"/>
              <a:buNone/>
            </a:pPr>
            <a:r>
              <a:rPr lang="en-US" altLang="zh-CN" sz="1000" b="1" dirty="0" smtClean="0">
                <a:solidFill>
                  <a:srgbClr val="E54B81"/>
                </a:solidFill>
              </a:rPr>
              <a:t>Add</a:t>
            </a:r>
            <a:r>
              <a:rPr lang="zh-CN" altLang="en-US" sz="1000" b="1" dirty="0" smtClean="0">
                <a:solidFill>
                  <a:srgbClr val="E54B81"/>
                </a:solidFill>
              </a:rPr>
              <a:t>模块</a:t>
            </a:r>
            <a:r>
              <a:rPr lang="en-US" altLang="zh-CN" sz="800" dirty="0" smtClean="0">
                <a:solidFill>
                  <a:schemeClr val="bg2"/>
                </a:solidFill>
              </a:rPr>
              <a:t>. </a:t>
            </a:r>
            <a:endParaRPr lang="zh-CN" altLang="en-US" sz="800" dirty="0">
              <a:solidFill>
                <a:schemeClr val="bg2"/>
              </a:solidFill>
            </a:endParaRPr>
          </a:p>
        </p:txBody>
      </p:sp>
      <p:sp>
        <p:nvSpPr>
          <p:cNvPr id="28" name="Text Box 42"/>
          <p:cNvSpPr txBox="1">
            <a:spLocks noChangeArrowheads="1"/>
          </p:cNvSpPr>
          <p:nvPr/>
        </p:nvSpPr>
        <p:spPr bwMode="auto">
          <a:xfrm>
            <a:off x="827584" y="321418"/>
            <a:ext cx="90281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400" b="1" dirty="0" smtClean="0">
                <a:solidFill>
                  <a:srgbClr val="594D7B"/>
                </a:solidFill>
              </a:rPr>
              <a:t>模块设计</a:t>
            </a:r>
            <a:endParaRPr lang="en-US" altLang="zh-CN" sz="1400" b="1" dirty="0">
              <a:solidFill>
                <a:srgbClr val="594D7B"/>
              </a:solidFill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282763" y="-9727"/>
            <a:ext cx="472138" cy="804782"/>
            <a:chOff x="1775252" y="2062276"/>
            <a:chExt cx="1045160" cy="1781528"/>
          </a:xfrm>
        </p:grpSpPr>
        <p:grpSp>
          <p:nvGrpSpPr>
            <p:cNvPr id="31" name="组合 30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33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32" name="直接连接符 31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2" name="图片 4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881" y="208340"/>
            <a:ext cx="1904480" cy="2093953"/>
          </a:xfrm>
          <a:prstGeom prst="rect">
            <a:avLst/>
          </a:prstGeom>
          <a:ln>
            <a:noFill/>
          </a:ln>
        </p:spPr>
      </p:pic>
      <p:pic>
        <p:nvPicPr>
          <p:cNvPr id="43" name="图片 4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2609849"/>
            <a:ext cx="2016224" cy="2148061"/>
          </a:xfrm>
          <a:prstGeom prst="rect">
            <a:avLst/>
          </a:prstGeom>
        </p:spPr>
      </p:pic>
      <p:pic>
        <p:nvPicPr>
          <p:cNvPr id="44" name="图片 4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4" y="2031852"/>
            <a:ext cx="2133600" cy="2555327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612</Words>
  <Application>Microsoft Office PowerPoint</Application>
  <PresentationFormat>自定义</PresentationFormat>
  <Paragraphs>91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subject>PPTS</dc:subject>
  <dc:creator>PPTS</dc:creator>
  <cp:keywords>PPTS</cp:keywords>
  <dc:description>PPTS</dc:description>
  <cp:lastModifiedBy>liangweijing</cp:lastModifiedBy>
  <cp:revision>63</cp:revision>
  <dcterms:created xsi:type="dcterms:W3CDTF">2015-05-20T08:18:00Z</dcterms:created>
  <dcterms:modified xsi:type="dcterms:W3CDTF">2018-07-11T12:33:53Z</dcterms:modified>
  <cp:category>PPTS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</Properties>
</file>