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/>
    <p:restoredTop sz="94523"/>
  </p:normalViewPr>
  <p:slideViewPr>
    <p:cSldViewPr snapToGrid="0" snapToObjects="1">
      <p:cViewPr varScale="1">
        <p:scale>
          <a:sx n="82" d="100"/>
          <a:sy n="82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DB20-3CB8-2340-8B7D-6AE5359CEF88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291A-AE37-D84B-9625-14110E6D5F3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05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DB20-3CB8-2340-8B7D-6AE5359CEF88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291A-AE37-D84B-9625-14110E6D5F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83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DB20-3CB8-2340-8B7D-6AE5359CEF88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291A-AE37-D84B-9625-14110E6D5F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21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DB20-3CB8-2340-8B7D-6AE5359CEF88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291A-AE37-D84B-9625-14110E6D5F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83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DB20-3CB8-2340-8B7D-6AE5359CEF88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291A-AE37-D84B-9625-14110E6D5F3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DB20-3CB8-2340-8B7D-6AE5359CEF88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291A-AE37-D84B-9625-14110E6D5F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71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DB20-3CB8-2340-8B7D-6AE5359CEF88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291A-AE37-D84B-9625-14110E6D5F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72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DB20-3CB8-2340-8B7D-6AE5359CEF88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291A-AE37-D84B-9625-14110E6D5F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77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DB20-3CB8-2340-8B7D-6AE5359CEF88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291A-AE37-D84B-9625-14110E6D5F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80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73DB20-3CB8-2340-8B7D-6AE5359CEF88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52291A-AE37-D84B-9625-14110E6D5F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14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DB20-3CB8-2340-8B7D-6AE5359CEF88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291A-AE37-D84B-9625-14110E6D5F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7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73DB20-3CB8-2340-8B7D-6AE5359CEF88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52291A-AE37-D84B-9625-14110E6D5F3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6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近期工作概要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梁锡豪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2018.10.11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22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已完成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文献调研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Aditya Joshi, Vinita Sharma, </a:t>
            </a:r>
            <a:r>
              <a:rPr lang="en-US" altLang="zh-CN" dirty="0" err="1"/>
              <a:t>Pushpak</a:t>
            </a:r>
            <a:r>
              <a:rPr lang="en-US" altLang="zh-CN" dirty="0"/>
              <a:t> </a:t>
            </a:r>
            <a:r>
              <a:rPr lang="en-US" altLang="zh-CN" dirty="0" smtClean="0"/>
              <a:t>Bhattacharyya</a:t>
            </a:r>
            <a:r>
              <a:rPr kumimoji="1" lang="en-US" altLang="zh-CN" dirty="0" smtClean="0"/>
              <a:t>. (2015</a:t>
            </a:r>
            <a:r>
              <a:rPr kumimoji="1" lang="en-US" altLang="zh-CN" dirty="0"/>
              <a:t>) Harnessing Context Incongruity for Sarcasm </a:t>
            </a:r>
            <a:r>
              <a:rPr kumimoji="1" lang="en-US" altLang="zh-CN" dirty="0" smtClean="0"/>
              <a:t>Detection</a:t>
            </a:r>
            <a:r>
              <a:rPr kumimoji="1" lang="en-US" altLang="zh-CN" dirty="0"/>
              <a:t>. </a:t>
            </a:r>
            <a:r>
              <a:rPr lang="en-US" altLang="zh-CN" dirty="0"/>
              <a:t>Proceedings of the 53rd Annual Meeting of the Association for Computational Linguistics, pages </a:t>
            </a:r>
            <a:r>
              <a:rPr lang="en-US" altLang="zh-CN" dirty="0" smtClean="0"/>
              <a:t>757–762</a:t>
            </a:r>
            <a:endParaRPr kumimoji="1" lang="en-US" altLang="zh-CN" dirty="0"/>
          </a:p>
          <a:p>
            <a:pPr lvl="1"/>
            <a:r>
              <a:rPr lang="en-US" altLang="zh-CN" dirty="0"/>
              <a:t>Ellen </a:t>
            </a:r>
            <a:r>
              <a:rPr lang="en-US" altLang="zh-CN" dirty="0" err="1"/>
              <a:t>Riloff</a:t>
            </a:r>
            <a:r>
              <a:rPr lang="en-US" altLang="zh-CN" dirty="0"/>
              <a:t>, </a:t>
            </a:r>
            <a:r>
              <a:rPr lang="en-US" altLang="zh-CN" dirty="0" err="1"/>
              <a:t>Ashequl</a:t>
            </a:r>
            <a:r>
              <a:rPr lang="en-US" altLang="zh-CN" dirty="0"/>
              <a:t> </a:t>
            </a:r>
            <a:r>
              <a:rPr lang="en-US" altLang="zh-CN" dirty="0" err="1"/>
              <a:t>Qadir</a:t>
            </a:r>
            <a:r>
              <a:rPr lang="en-US" altLang="zh-CN" dirty="0"/>
              <a:t>, </a:t>
            </a:r>
            <a:r>
              <a:rPr lang="en-US" altLang="zh-CN" dirty="0" err="1"/>
              <a:t>Prafulla</a:t>
            </a:r>
            <a:r>
              <a:rPr lang="en-US" altLang="zh-CN" dirty="0"/>
              <a:t> </a:t>
            </a:r>
            <a:r>
              <a:rPr lang="en-US" altLang="zh-CN" dirty="0" err="1"/>
              <a:t>Surve</a:t>
            </a:r>
            <a:r>
              <a:rPr lang="en-US" altLang="zh-CN" dirty="0"/>
              <a:t>, </a:t>
            </a:r>
            <a:r>
              <a:rPr lang="en-US" altLang="zh-CN" dirty="0" err="1"/>
              <a:t>Lalindra</a:t>
            </a:r>
            <a:r>
              <a:rPr lang="en-US" altLang="zh-CN" dirty="0"/>
              <a:t> De </a:t>
            </a:r>
            <a:r>
              <a:rPr lang="en-US" altLang="zh-CN" dirty="0" smtClean="0"/>
              <a:t>Silva, Nathan </a:t>
            </a:r>
            <a:r>
              <a:rPr lang="en-US" altLang="zh-CN" dirty="0"/>
              <a:t>Gilbert, </a:t>
            </a:r>
            <a:r>
              <a:rPr lang="en-US" altLang="zh-CN" dirty="0" err="1"/>
              <a:t>Ruihong</a:t>
            </a:r>
            <a:r>
              <a:rPr lang="en-US" altLang="zh-CN" dirty="0"/>
              <a:t> </a:t>
            </a:r>
            <a:r>
              <a:rPr lang="en-US" altLang="zh-CN" dirty="0" smtClean="0"/>
              <a:t>Huang</a:t>
            </a:r>
            <a:r>
              <a:rPr kumimoji="1" lang="en-US" altLang="zh-CN" dirty="0" smtClean="0"/>
              <a:t>(2013) Sarcasm as Contrast between a Positive Sentiment and Negative Situation. </a:t>
            </a:r>
            <a:r>
              <a:rPr lang="en-US" altLang="zh-CN" dirty="0"/>
              <a:t>Proceedings of the 2013 Conference on Empirical Methods in Natural Language Processing, pages </a:t>
            </a:r>
            <a:r>
              <a:rPr lang="en-US" altLang="zh-CN" dirty="0" smtClean="0"/>
              <a:t>704–714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Joshi</a:t>
            </a:r>
            <a:r>
              <a:rPr lang="en-US" altLang="zh-CN" dirty="0"/>
              <a:t>, A., </a:t>
            </a:r>
            <a:r>
              <a:rPr lang="en-US" altLang="zh-CN" dirty="0" err="1"/>
              <a:t>Tripathi</a:t>
            </a:r>
            <a:r>
              <a:rPr lang="en-US" altLang="zh-CN" dirty="0"/>
              <a:t>, V., Patel, K., Bhattacharyya, P., &amp; Carman, M. (2016). Are word embedding-based features useful for sarcasm detection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/>
              <a:t>Christine </a:t>
            </a:r>
            <a:r>
              <a:rPr lang="en-US" altLang="zh-CN" dirty="0" err="1" smtClean="0"/>
              <a:t>Liebrecht</a:t>
            </a:r>
            <a:r>
              <a:rPr lang="en-US" altLang="zh-CN" dirty="0"/>
              <a:t>, Florian </a:t>
            </a:r>
            <a:r>
              <a:rPr lang="en-US" altLang="zh-CN" dirty="0" err="1"/>
              <a:t>Kunneman</a:t>
            </a:r>
            <a:r>
              <a:rPr lang="en-US" altLang="zh-CN" dirty="0"/>
              <a:t>, </a:t>
            </a:r>
            <a:r>
              <a:rPr lang="en-US" altLang="zh-CN" dirty="0" err="1"/>
              <a:t>Antal</a:t>
            </a:r>
            <a:r>
              <a:rPr lang="en-US" altLang="zh-CN" dirty="0"/>
              <a:t> van den </a:t>
            </a:r>
            <a:r>
              <a:rPr lang="en-US" altLang="zh-CN" dirty="0" smtClean="0"/>
              <a:t>Bosch (2013) The </a:t>
            </a:r>
            <a:r>
              <a:rPr lang="en-US" altLang="zh-CN" dirty="0"/>
              <a:t>perfect solution for detecting sarcasm in tweets #</a:t>
            </a:r>
            <a:r>
              <a:rPr lang="en-US" altLang="zh-CN" dirty="0" smtClean="0"/>
              <a:t>not. Proceedings </a:t>
            </a:r>
            <a:r>
              <a:rPr lang="en-US" altLang="zh-CN" dirty="0"/>
              <a:t>of the 4th Workshop on Computational Approaches to Subjectivity, Sentiment and Social Media Analysis, pages </a:t>
            </a:r>
            <a:r>
              <a:rPr lang="en-US" altLang="zh-CN" dirty="0" smtClean="0"/>
              <a:t>29–37</a:t>
            </a:r>
          </a:p>
          <a:p>
            <a:r>
              <a:rPr kumimoji="1" lang="zh-CN" altLang="en-US" dirty="0" smtClean="0"/>
              <a:t>语言学相关阅读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How to Detect Sarcasm in Writing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88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已完成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代码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</a:t>
            </a:r>
            <a:r>
              <a:rPr kumimoji="1" lang="zh-TW" altLang="en-US" dirty="0" smtClean="0"/>
              <a:t> </a:t>
            </a:r>
            <a:r>
              <a:rPr kumimoji="1" lang="en-US" altLang="zh-CN" dirty="0" smtClean="0"/>
              <a:t>layer</a:t>
            </a:r>
            <a:r>
              <a:rPr kumimoji="1" lang="zh-TW" altLang="en-US" dirty="0" smtClean="0"/>
              <a:t> </a:t>
            </a:r>
            <a:r>
              <a:rPr kumimoji="1" lang="en-US" altLang="zh-CN" dirty="0" smtClean="0"/>
              <a:t>GRU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+ 1 layer Dense</a:t>
            </a:r>
          </a:p>
          <a:p>
            <a:pPr lvl="1"/>
            <a:r>
              <a:rPr kumimoji="1" lang="zh-CN" altLang="en-US" dirty="0"/>
              <a:t>利用</a:t>
            </a:r>
            <a:r>
              <a:rPr kumimoji="1" lang="en-US" altLang="zh-CN" dirty="0"/>
              <a:t>GRU</a:t>
            </a:r>
            <a:r>
              <a:rPr kumimoji="1" lang="zh-CN" altLang="en-US" dirty="0"/>
              <a:t>的输出作为隐藏特征</a:t>
            </a:r>
            <a:r>
              <a:rPr kumimoji="1" lang="en-US" altLang="zh-CN" dirty="0"/>
              <a:t>, </a:t>
            </a:r>
            <a:r>
              <a:rPr kumimoji="1" lang="zh-CN" altLang="en-US" dirty="0"/>
              <a:t>作为</a:t>
            </a:r>
            <a:r>
              <a:rPr kumimoji="1" lang="en-US" altLang="zh-CN" dirty="0"/>
              <a:t>SVM</a:t>
            </a:r>
            <a:r>
              <a:rPr kumimoji="1" lang="zh-CN" altLang="en-US" dirty="0"/>
              <a:t>的输入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分别利用</a:t>
            </a:r>
            <a:r>
              <a:rPr kumimoji="1" lang="en-US" altLang="zh-CN" dirty="0" smtClean="0"/>
              <a:t>SemEval2014 Task9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SemEval2018 Task1</a:t>
            </a:r>
            <a:r>
              <a:rPr kumimoji="1" lang="zh-CN" altLang="en-US" dirty="0" smtClean="0"/>
              <a:t>数据训练</a:t>
            </a:r>
            <a:r>
              <a:rPr kumimoji="1" lang="en-US" altLang="zh-CN" dirty="0" smtClean="0"/>
              <a:t>GRU,</a:t>
            </a:r>
            <a:r>
              <a:rPr kumimoji="1" lang="zh-CN" altLang="en-US" dirty="0"/>
              <a:t>作为情感相关的特征提取工具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83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待进行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10-21 APSIPA</a:t>
            </a:r>
            <a:r>
              <a:rPr kumimoji="1" lang="zh-CN" altLang="en-US" dirty="0" smtClean="0"/>
              <a:t>提交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文献</a:t>
            </a:r>
            <a:r>
              <a:rPr kumimoji="1" lang="zh-CN" altLang="en-US" dirty="0"/>
              <a:t>调</a:t>
            </a:r>
            <a:r>
              <a:rPr kumimoji="1" lang="zh-CN" altLang="en-US" dirty="0" smtClean="0"/>
              <a:t>研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Schifanella</a:t>
            </a:r>
            <a:r>
              <a:rPr lang="en-US" altLang="zh-CN" dirty="0"/>
              <a:t>, R., De Juan, P., </a:t>
            </a:r>
            <a:r>
              <a:rPr lang="en-US" altLang="zh-CN" dirty="0" err="1"/>
              <a:t>Tetreault</a:t>
            </a:r>
            <a:r>
              <a:rPr lang="en-US" altLang="zh-CN" dirty="0"/>
              <a:t>, J., &amp; Cao, L. L. (2016). Detecting sarcasm in multimodal social platforms.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Mishra, A., </a:t>
            </a:r>
            <a:r>
              <a:rPr lang="en-US" altLang="zh-CN" dirty="0" err="1" smtClean="0"/>
              <a:t>Kanojia</a:t>
            </a:r>
            <a:r>
              <a:rPr lang="en-US" altLang="zh-CN" dirty="0" smtClean="0"/>
              <a:t>, D., Nagar, S., </a:t>
            </a:r>
            <a:r>
              <a:rPr lang="en-US" altLang="zh-CN" dirty="0" err="1" smtClean="0"/>
              <a:t>Dey</a:t>
            </a:r>
            <a:r>
              <a:rPr lang="en-US" altLang="zh-CN" dirty="0" smtClean="0"/>
              <a:t>, K., &amp; Bhattacharyya, P. (2017). Harnessing cognitive features for sarcasm detection.</a:t>
            </a:r>
          </a:p>
          <a:p>
            <a:pPr lvl="1"/>
            <a:r>
              <a:rPr lang="en-US" altLang="zh-CN" dirty="0"/>
              <a:t>Carman, M. J., Carman, M. J., &amp; Carman, M. J. (2017). </a:t>
            </a:r>
            <a:r>
              <a:rPr lang="en-US" altLang="zh-CN" i="1" dirty="0"/>
              <a:t>Automatic Sarcasm Detection: A Survey</a:t>
            </a:r>
            <a:r>
              <a:rPr lang="en-US" altLang="zh-CN" dirty="0"/>
              <a:t>. ACM</a:t>
            </a:r>
            <a:r>
              <a:rPr lang="en-US" altLang="zh-CN" dirty="0" smtClean="0"/>
              <a:t>.</a:t>
            </a:r>
          </a:p>
          <a:p>
            <a:r>
              <a:rPr kumimoji="1" lang="zh-CN" altLang="en-US" dirty="0" smtClean="0"/>
              <a:t>实验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神经网络调</a:t>
            </a:r>
            <a:r>
              <a:rPr kumimoji="1" lang="zh-CN" altLang="en-US" dirty="0" smtClean="0"/>
              <a:t>优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不同</a:t>
            </a:r>
            <a:r>
              <a:rPr kumimoji="1" lang="zh-CN" altLang="en-US" dirty="0"/>
              <a:t>网络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网络参数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训练参数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词向量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语言</a:t>
            </a:r>
            <a:r>
              <a:rPr kumimoji="1" lang="zh-CN" altLang="en-US" dirty="0"/>
              <a:t>特性相关的特征</a:t>
            </a:r>
            <a:r>
              <a:rPr kumimoji="1" lang="zh-CN" altLang="en-US" dirty="0" smtClean="0"/>
              <a:t>提取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针对</a:t>
            </a:r>
            <a:r>
              <a:rPr kumimoji="1" lang="zh-CN" altLang="en-US" dirty="0"/>
              <a:t>预测失败的样本进行数据</a:t>
            </a:r>
            <a:r>
              <a:rPr kumimoji="1" lang="zh-CN" altLang="en-US" dirty="0" smtClean="0"/>
              <a:t>观察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438721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309</Words>
  <Application>Microsoft Macintosh PowerPoint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宋体</vt:lpstr>
      <vt:lpstr>新細明體</vt:lpstr>
      <vt:lpstr>怀旧</vt:lpstr>
      <vt:lpstr>近期工作概要</vt:lpstr>
      <vt:lpstr>已完成</vt:lpstr>
      <vt:lpstr>已完成</vt:lpstr>
      <vt:lpstr>待进行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8</cp:revision>
  <dcterms:created xsi:type="dcterms:W3CDTF">2018-10-11T14:12:03Z</dcterms:created>
  <dcterms:modified xsi:type="dcterms:W3CDTF">2018-10-12T13:30:13Z</dcterms:modified>
</cp:coreProperties>
</file>