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5759450" cy="8099425"/>
  <p:notesSz cx="6858000" cy="9144000"/>
  <p:defaultTextStyle>
    <a:defPPr>
      <a:defRPr lang="zh-CN"/>
    </a:defPPr>
    <a:lvl1pPr marL="0" algn="l" defTabSz="64447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1pPr>
    <a:lvl2pPr marL="322239" algn="l" defTabSz="64447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2pPr>
    <a:lvl3pPr marL="644479" algn="l" defTabSz="64447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3pPr>
    <a:lvl4pPr marL="966718" algn="l" defTabSz="64447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4pPr>
    <a:lvl5pPr marL="1288957" algn="l" defTabSz="64447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5pPr>
    <a:lvl6pPr marL="1611197" algn="l" defTabSz="64447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6pPr>
    <a:lvl7pPr marL="1933437" algn="l" defTabSz="64447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7pPr>
    <a:lvl8pPr marL="2255676" algn="l" defTabSz="64447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8pPr>
    <a:lvl9pPr marL="2577914" algn="l" defTabSz="64447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5"/>
    <p:restoredTop sz="94714"/>
  </p:normalViewPr>
  <p:slideViewPr>
    <p:cSldViewPr snapToGrid="0" snapToObjects="1">
      <p:cViewPr>
        <p:scale>
          <a:sx n="130" d="100"/>
          <a:sy n="130" d="100"/>
        </p:scale>
        <p:origin x="291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325531"/>
            <a:ext cx="4895533" cy="28198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254073"/>
            <a:ext cx="4319588" cy="1955486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84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54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31220"/>
            <a:ext cx="1241881" cy="6863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31220"/>
            <a:ext cx="3653651" cy="6863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22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7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019234"/>
            <a:ext cx="4967526" cy="3369135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420242"/>
            <a:ext cx="4967526" cy="177174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0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156097"/>
            <a:ext cx="2447766" cy="5139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156097"/>
            <a:ext cx="2447766" cy="5139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9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31221"/>
            <a:ext cx="4967526" cy="15655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985485"/>
            <a:ext cx="2436517" cy="97305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958540"/>
            <a:ext cx="2436517" cy="43515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985485"/>
            <a:ext cx="2448516" cy="973055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958540"/>
            <a:ext cx="2448516" cy="43515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03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0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39962"/>
            <a:ext cx="1857573" cy="1889866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66169"/>
            <a:ext cx="2915722" cy="5755841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429828"/>
            <a:ext cx="1857573" cy="45015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37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39962"/>
            <a:ext cx="1857573" cy="1889866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66169"/>
            <a:ext cx="2915722" cy="5755841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429828"/>
            <a:ext cx="1857573" cy="45015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5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31221"/>
            <a:ext cx="4967526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156097"/>
            <a:ext cx="4967526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506969"/>
            <a:ext cx="1295876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63BB-5229-A74A-AC5D-AB0431232CCC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506969"/>
            <a:ext cx="1943814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506969"/>
            <a:ext cx="1295876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F490-5BC5-C747-9308-9AACB56345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40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圆角矩形 344"/>
          <p:cNvSpPr/>
          <p:nvPr/>
        </p:nvSpPr>
        <p:spPr>
          <a:xfrm rot="16200000">
            <a:off x="153540" y="6247574"/>
            <a:ext cx="1186720" cy="317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46" name="椭圆 345"/>
          <p:cNvSpPr/>
          <p:nvPr/>
        </p:nvSpPr>
        <p:spPr>
          <a:xfrm rot="16200000">
            <a:off x="689724" y="676265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47" name="椭圆 346"/>
          <p:cNvSpPr/>
          <p:nvPr/>
        </p:nvSpPr>
        <p:spPr>
          <a:xfrm rot="16200000">
            <a:off x="689724" y="65509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48" name="椭圆 347"/>
          <p:cNvSpPr/>
          <p:nvPr/>
        </p:nvSpPr>
        <p:spPr>
          <a:xfrm rot="16200000">
            <a:off x="689724" y="633932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49" name="椭圆 348"/>
          <p:cNvSpPr/>
          <p:nvPr/>
        </p:nvSpPr>
        <p:spPr>
          <a:xfrm rot="16200000">
            <a:off x="684172" y="612765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0" name="椭圆 349"/>
          <p:cNvSpPr/>
          <p:nvPr/>
        </p:nvSpPr>
        <p:spPr>
          <a:xfrm rot="16200000">
            <a:off x="684172" y="591599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1" name="圆角矩形 350"/>
          <p:cNvSpPr/>
          <p:nvPr/>
        </p:nvSpPr>
        <p:spPr>
          <a:xfrm rot="16200000">
            <a:off x="578730" y="6247574"/>
            <a:ext cx="1186720" cy="317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2" name="椭圆 351"/>
          <p:cNvSpPr/>
          <p:nvPr/>
        </p:nvSpPr>
        <p:spPr>
          <a:xfrm rot="16200000">
            <a:off x="1114913" y="676265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3" name="椭圆 352"/>
          <p:cNvSpPr/>
          <p:nvPr/>
        </p:nvSpPr>
        <p:spPr>
          <a:xfrm rot="16200000">
            <a:off x="1114913" y="65509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4" name="椭圆 353"/>
          <p:cNvSpPr/>
          <p:nvPr/>
        </p:nvSpPr>
        <p:spPr>
          <a:xfrm rot="16200000">
            <a:off x="1114913" y="633932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5" name="椭圆 354"/>
          <p:cNvSpPr/>
          <p:nvPr/>
        </p:nvSpPr>
        <p:spPr>
          <a:xfrm rot="16200000">
            <a:off x="1109362" y="612765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6" name="椭圆 355"/>
          <p:cNvSpPr/>
          <p:nvPr/>
        </p:nvSpPr>
        <p:spPr>
          <a:xfrm rot="16200000">
            <a:off x="1109362" y="591599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7" name="圆角矩形 356"/>
          <p:cNvSpPr/>
          <p:nvPr/>
        </p:nvSpPr>
        <p:spPr>
          <a:xfrm rot="16200000">
            <a:off x="1220339" y="6247574"/>
            <a:ext cx="1186720" cy="317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8" name="椭圆 357"/>
          <p:cNvSpPr/>
          <p:nvPr/>
        </p:nvSpPr>
        <p:spPr>
          <a:xfrm rot="16200000">
            <a:off x="1756524" y="676265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9" name="椭圆 358"/>
          <p:cNvSpPr/>
          <p:nvPr/>
        </p:nvSpPr>
        <p:spPr>
          <a:xfrm rot="16200000">
            <a:off x="1756524" y="65509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0" name="椭圆 359"/>
          <p:cNvSpPr/>
          <p:nvPr/>
        </p:nvSpPr>
        <p:spPr>
          <a:xfrm rot="16200000">
            <a:off x="1756524" y="633932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1" name="椭圆 360"/>
          <p:cNvSpPr/>
          <p:nvPr/>
        </p:nvSpPr>
        <p:spPr>
          <a:xfrm rot="16200000">
            <a:off x="1750972" y="612765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2" name="椭圆 361"/>
          <p:cNvSpPr/>
          <p:nvPr/>
        </p:nvSpPr>
        <p:spPr>
          <a:xfrm rot="16200000">
            <a:off x="1750972" y="591599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3" name="圆角矩形 362"/>
          <p:cNvSpPr/>
          <p:nvPr/>
        </p:nvSpPr>
        <p:spPr>
          <a:xfrm rot="16200000">
            <a:off x="558813" y="5565307"/>
            <a:ext cx="1462105" cy="1672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文本框 363"/>
              <p:cNvSpPr txBox="1"/>
              <p:nvPr/>
            </p:nvSpPr>
            <p:spPr>
              <a:xfrm rot="16200000">
                <a:off x="659915" y="7318461"/>
                <a:ext cx="217432" cy="263021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64" name="文本框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9915" y="7318461"/>
                <a:ext cx="217432" cy="263021"/>
              </a:xfrm>
              <a:prstGeom prst="rect">
                <a:avLst/>
              </a:prstGeom>
              <a:blipFill rotWithShape="0"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文本框 365"/>
              <p:cNvSpPr txBox="1"/>
              <p:nvPr/>
            </p:nvSpPr>
            <p:spPr>
              <a:xfrm rot="16200000">
                <a:off x="1726459" y="7314271"/>
                <a:ext cx="217945" cy="277063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66" name="文本框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26459" y="7314271"/>
                <a:ext cx="217945" cy="277063"/>
              </a:xfrm>
              <a:prstGeom prst="rect">
                <a:avLst/>
              </a:prstGeom>
              <a:blipFill rotWithShape="0"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7" name="直线箭头连接符 366"/>
          <p:cNvCxnSpPr/>
          <p:nvPr/>
        </p:nvCxnSpPr>
        <p:spPr>
          <a:xfrm rot="16200000">
            <a:off x="997751" y="7173017"/>
            <a:ext cx="3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线箭头连接符 367"/>
          <p:cNvCxnSpPr/>
          <p:nvPr/>
        </p:nvCxnSpPr>
        <p:spPr>
          <a:xfrm rot="16200000">
            <a:off x="1640389" y="7173017"/>
            <a:ext cx="3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左大括号 368"/>
          <p:cNvSpPr/>
          <p:nvPr/>
        </p:nvSpPr>
        <p:spPr>
          <a:xfrm rot="16200000">
            <a:off x="1225023" y="6966667"/>
            <a:ext cx="186532" cy="15327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0" name="文本框 369"/>
          <p:cNvSpPr txBox="1"/>
          <p:nvPr/>
        </p:nvSpPr>
        <p:spPr>
          <a:xfrm rot="16200000">
            <a:off x="1146507" y="7713518"/>
            <a:ext cx="354071" cy="49949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kumimoji="1" lang="en-US" altLang="zh-CN" sz="1101" dirty="0">
                <a:latin typeface="Cambria Math" charset="0"/>
                <a:ea typeface="Cambria Math" charset="0"/>
                <a:cs typeface="Cambria Math" charset="0"/>
              </a:rPr>
              <a:t>Turn 1</a:t>
            </a:r>
            <a:endParaRPr kumimoji="1" lang="zh-CN" altLang="en-US" sz="110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1" name="文本框 370"/>
          <p:cNvSpPr txBox="1"/>
          <p:nvPr/>
        </p:nvSpPr>
        <p:spPr>
          <a:xfrm rot="16200000">
            <a:off x="-301248" y="6338513"/>
            <a:ext cx="1124026" cy="32303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sz="1499" dirty="0">
                <a:latin typeface="Cambria Math" charset="0"/>
                <a:ea typeface="Cambria Math" charset="0"/>
                <a:cs typeface="Cambria Math" charset="0"/>
              </a:rPr>
              <a:t>Embedding</a:t>
            </a:r>
            <a:endParaRPr kumimoji="1" lang="zh-CN" altLang="en-US" sz="1499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2" name="圆角矩形 371"/>
          <p:cNvSpPr/>
          <p:nvPr/>
        </p:nvSpPr>
        <p:spPr>
          <a:xfrm rot="16200000">
            <a:off x="1905184" y="6247574"/>
            <a:ext cx="1186720" cy="317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3" name="椭圆 372"/>
          <p:cNvSpPr/>
          <p:nvPr/>
        </p:nvSpPr>
        <p:spPr>
          <a:xfrm rot="16200000">
            <a:off x="2441368" y="676265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4" name="椭圆 373"/>
          <p:cNvSpPr/>
          <p:nvPr/>
        </p:nvSpPr>
        <p:spPr>
          <a:xfrm rot="16200000">
            <a:off x="2441368" y="65509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5" name="椭圆 374"/>
          <p:cNvSpPr/>
          <p:nvPr/>
        </p:nvSpPr>
        <p:spPr>
          <a:xfrm rot="16200000">
            <a:off x="2441368" y="633932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6" name="椭圆 375"/>
          <p:cNvSpPr/>
          <p:nvPr/>
        </p:nvSpPr>
        <p:spPr>
          <a:xfrm rot="16200000">
            <a:off x="2435815" y="612765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7" name="椭圆 376"/>
          <p:cNvSpPr/>
          <p:nvPr/>
        </p:nvSpPr>
        <p:spPr>
          <a:xfrm rot="16200000">
            <a:off x="2435815" y="591599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8" name="圆角矩形 377"/>
          <p:cNvSpPr/>
          <p:nvPr/>
        </p:nvSpPr>
        <p:spPr>
          <a:xfrm rot="16200000">
            <a:off x="2341947" y="6247574"/>
            <a:ext cx="1186720" cy="317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9" name="椭圆 378"/>
          <p:cNvSpPr/>
          <p:nvPr/>
        </p:nvSpPr>
        <p:spPr>
          <a:xfrm rot="16200000">
            <a:off x="2878132" y="676265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0" name="椭圆 379"/>
          <p:cNvSpPr/>
          <p:nvPr/>
        </p:nvSpPr>
        <p:spPr>
          <a:xfrm rot="16200000">
            <a:off x="2878132" y="65509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1" name="椭圆 380"/>
          <p:cNvSpPr/>
          <p:nvPr/>
        </p:nvSpPr>
        <p:spPr>
          <a:xfrm rot="16200000">
            <a:off x="2878132" y="633932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2" name="椭圆 381"/>
          <p:cNvSpPr/>
          <p:nvPr/>
        </p:nvSpPr>
        <p:spPr>
          <a:xfrm rot="16200000">
            <a:off x="2872580" y="612765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3" name="椭圆 382"/>
          <p:cNvSpPr/>
          <p:nvPr/>
        </p:nvSpPr>
        <p:spPr>
          <a:xfrm rot="16200000">
            <a:off x="2872580" y="591599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4" name="圆角矩形 383"/>
          <p:cNvSpPr/>
          <p:nvPr/>
        </p:nvSpPr>
        <p:spPr>
          <a:xfrm rot="16200000">
            <a:off x="2983558" y="6247574"/>
            <a:ext cx="1186720" cy="317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5" name="椭圆 384"/>
          <p:cNvSpPr/>
          <p:nvPr/>
        </p:nvSpPr>
        <p:spPr>
          <a:xfrm rot="16200000">
            <a:off x="3519744" y="676265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6" name="椭圆 385"/>
          <p:cNvSpPr/>
          <p:nvPr/>
        </p:nvSpPr>
        <p:spPr>
          <a:xfrm rot="16200000">
            <a:off x="3519744" y="65509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7" name="椭圆 386"/>
          <p:cNvSpPr/>
          <p:nvPr/>
        </p:nvSpPr>
        <p:spPr>
          <a:xfrm rot="16200000">
            <a:off x="3519744" y="633932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8" name="椭圆 387"/>
          <p:cNvSpPr/>
          <p:nvPr/>
        </p:nvSpPr>
        <p:spPr>
          <a:xfrm rot="16200000">
            <a:off x="3514191" y="612765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9" name="椭圆 388"/>
          <p:cNvSpPr/>
          <p:nvPr/>
        </p:nvSpPr>
        <p:spPr>
          <a:xfrm rot="16200000">
            <a:off x="3514191" y="5915990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90" name="圆角矩形 389"/>
          <p:cNvSpPr/>
          <p:nvPr/>
        </p:nvSpPr>
        <p:spPr>
          <a:xfrm rot="16200000">
            <a:off x="2308237" y="5565305"/>
            <a:ext cx="1462105" cy="1672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文本框 390"/>
              <p:cNvSpPr txBox="1"/>
              <p:nvPr/>
            </p:nvSpPr>
            <p:spPr>
              <a:xfrm rot="16200000">
                <a:off x="2422912" y="7314487"/>
                <a:ext cx="217880" cy="266868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91" name="文本框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22912" y="7314487"/>
                <a:ext cx="217880" cy="266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文本框 391"/>
              <p:cNvSpPr txBox="1"/>
              <p:nvPr/>
            </p:nvSpPr>
            <p:spPr>
              <a:xfrm rot="16200000">
                <a:off x="2795210" y="7314487"/>
                <a:ext cx="218265" cy="266868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92" name="文本框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95210" y="7314487"/>
                <a:ext cx="218265" cy="266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文本框 392"/>
              <p:cNvSpPr txBox="1"/>
              <p:nvPr/>
            </p:nvSpPr>
            <p:spPr>
              <a:xfrm rot="16200000">
                <a:off x="3489454" y="7312219"/>
                <a:ext cx="218393" cy="277063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93" name="文本框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9454" y="7312219"/>
                <a:ext cx="218393" cy="277063"/>
              </a:xfrm>
              <a:prstGeom prst="rect">
                <a:avLst/>
              </a:prstGeom>
              <a:blipFill rotWithShape="0"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线箭头连接符 393"/>
          <p:cNvCxnSpPr/>
          <p:nvPr/>
        </p:nvCxnSpPr>
        <p:spPr>
          <a:xfrm rot="16200000">
            <a:off x="2336808" y="7173017"/>
            <a:ext cx="3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线箭头连接符 394"/>
          <p:cNvCxnSpPr/>
          <p:nvPr/>
        </p:nvCxnSpPr>
        <p:spPr>
          <a:xfrm rot="16200000">
            <a:off x="2760969" y="7173017"/>
            <a:ext cx="3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线箭头连接符 395"/>
          <p:cNvCxnSpPr/>
          <p:nvPr/>
        </p:nvCxnSpPr>
        <p:spPr>
          <a:xfrm rot="16200000">
            <a:off x="3403608" y="7173017"/>
            <a:ext cx="3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左大括号 396"/>
          <p:cNvSpPr/>
          <p:nvPr/>
        </p:nvSpPr>
        <p:spPr>
          <a:xfrm rot="16200000">
            <a:off x="2988242" y="6966667"/>
            <a:ext cx="186532" cy="15327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98" name="文本框 397"/>
          <p:cNvSpPr txBox="1"/>
          <p:nvPr/>
        </p:nvSpPr>
        <p:spPr>
          <a:xfrm rot="16200000">
            <a:off x="2909726" y="7713518"/>
            <a:ext cx="354071" cy="49949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kumimoji="1" lang="en-US" altLang="zh-CN" sz="1101" dirty="0">
                <a:latin typeface="Cambria Math" charset="0"/>
                <a:ea typeface="Cambria Math" charset="0"/>
                <a:cs typeface="Cambria Math" charset="0"/>
              </a:rPr>
              <a:t>Turn 2</a:t>
            </a:r>
            <a:endParaRPr kumimoji="1" lang="zh-CN" altLang="en-US" sz="110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99" name="圆角矩形 398"/>
          <p:cNvSpPr/>
          <p:nvPr/>
        </p:nvSpPr>
        <p:spPr>
          <a:xfrm rot="16200000">
            <a:off x="3678964" y="6247574"/>
            <a:ext cx="1186720" cy="317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0" name="椭圆 399"/>
          <p:cNvSpPr/>
          <p:nvPr/>
        </p:nvSpPr>
        <p:spPr>
          <a:xfrm rot="16200000">
            <a:off x="4215149" y="676265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1" name="椭圆 400"/>
          <p:cNvSpPr/>
          <p:nvPr/>
        </p:nvSpPr>
        <p:spPr>
          <a:xfrm rot="16200000">
            <a:off x="4215149" y="65509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2" name="椭圆 401"/>
          <p:cNvSpPr/>
          <p:nvPr/>
        </p:nvSpPr>
        <p:spPr>
          <a:xfrm rot="16200000">
            <a:off x="4215149" y="633932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3" name="椭圆 402"/>
          <p:cNvSpPr/>
          <p:nvPr/>
        </p:nvSpPr>
        <p:spPr>
          <a:xfrm rot="16200000">
            <a:off x="4209596" y="612765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4" name="椭圆 403"/>
          <p:cNvSpPr/>
          <p:nvPr/>
        </p:nvSpPr>
        <p:spPr>
          <a:xfrm rot="16200000">
            <a:off x="4209596" y="591599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5" name="圆角矩形 404"/>
          <p:cNvSpPr/>
          <p:nvPr/>
        </p:nvSpPr>
        <p:spPr>
          <a:xfrm rot="16200000">
            <a:off x="4104152" y="6247574"/>
            <a:ext cx="1186720" cy="317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6" name="椭圆 405"/>
          <p:cNvSpPr/>
          <p:nvPr/>
        </p:nvSpPr>
        <p:spPr>
          <a:xfrm rot="16200000">
            <a:off x="4640336" y="676265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7" name="椭圆 406"/>
          <p:cNvSpPr/>
          <p:nvPr/>
        </p:nvSpPr>
        <p:spPr>
          <a:xfrm rot="16200000">
            <a:off x="4640336" y="65509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8" name="椭圆 407"/>
          <p:cNvSpPr/>
          <p:nvPr/>
        </p:nvSpPr>
        <p:spPr>
          <a:xfrm rot="16200000">
            <a:off x="4640336" y="633932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09" name="椭圆 408"/>
          <p:cNvSpPr/>
          <p:nvPr/>
        </p:nvSpPr>
        <p:spPr>
          <a:xfrm rot="16200000">
            <a:off x="4634784" y="612765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0" name="椭圆 409"/>
          <p:cNvSpPr/>
          <p:nvPr/>
        </p:nvSpPr>
        <p:spPr>
          <a:xfrm rot="16200000">
            <a:off x="4634784" y="591599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1" name="圆角矩形 410"/>
          <p:cNvSpPr/>
          <p:nvPr/>
        </p:nvSpPr>
        <p:spPr>
          <a:xfrm rot="16200000">
            <a:off x="4757338" y="6247574"/>
            <a:ext cx="1186720" cy="317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2" name="椭圆 411"/>
          <p:cNvSpPr/>
          <p:nvPr/>
        </p:nvSpPr>
        <p:spPr>
          <a:xfrm rot="16200000">
            <a:off x="5293522" y="676265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3" name="椭圆 412"/>
          <p:cNvSpPr/>
          <p:nvPr/>
        </p:nvSpPr>
        <p:spPr>
          <a:xfrm rot="16200000">
            <a:off x="5293522" y="65509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4" name="椭圆 413"/>
          <p:cNvSpPr/>
          <p:nvPr/>
        </p:nvSpPr>
        <p:spPr>
          <a:xfrm rot="16200000">
            <a:off x="5293522" y="6339321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5" name="椭圆 414"/>
          <p:cNvSpPr/>
          <p:nvPr/>
        </p:nvSpPr>
        <p:spPr>
          <a:xfrm rot="16200000">
            <a:off x="5287971" y="612765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6" name="椭圆 415"/>
          <p:cNvSpPr/>
          <p:nvPr/>
        </p:nvSpPr>
        <p:spPr>
          <a:xfrm rot="16200000">
            <a:off x="5287971" y="5915992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7" name="圆角矩形 416"/>
          <p:cNvSpPr/>
          <p:nvPr/>
        </p:nvSpPr>
        <p:spPr>
          <a:xfrm rot="16200000">
            <a:off x="4082016" y="5565307"/>
            <a:ext cx="1462105" cy="1672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文本框 417"/>
              <p:cNvSpPr txBox="1"/>
              <p:nvPr/>
            </p:nvSpPr>
            <p:spPr>
              <a:xfrm rot="16200000">
                <a:off x="4196177" y="7314489"/>
                <a:ext cx="218906" cy="266868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18" name="文本框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96177" y="7314489"/>
                <a:ext cx="218906" cy="266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文本框 418"/>
              <p:cNvSpPr txBox="1"/>
              <p:nvPr/>
            </p:nvSpPr>
            <p:spPr>
              <a:xfrm rot="16200000">
                <a:off x="4568446" y="7314489"/>
                <a:ext cx="219355" cy="266868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19" name="文本框 4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68446" y="7314489"/>
                <a:ext cx="219355" cy="2668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0" name="文本框 419"/>
              <p:cNvSpPr txBox="1"/>
              <p:nvPr/>
            </p:nvSpPr>
            <p:spPr>
              <a:xfrm rot="16200000">
                <a:off x="5262690" y="7312220"/>
                <a:ext cx="219484" cy="277063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20" name="文本框 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62690" y="7312220"/>
                <a:ext cx="219484" cy="277063"/>
              </a:xfrm>
              <a:prstGeom prst="rect">
                <a:avLst/>
              </a:prstGeom>
              <a:blipFill rotWithShape="0"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1" name="直线箭头连接符 420"/>
          <p:cNvCxnSpPr/>
          <p:nvPr/>
        </p:nvCxnSpPr>
        <p:spPr>
          <a:xfrm rot="16200000">
            <a:off x="4110588" y="7173017"/>
            <a:ext cx="3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线箭头连接符 421"/>
          <p:cNvCxnSpPr/>
          <p:nvPr/>
        </p:nvCxnSpPr>
        <p:spPr>
          <a:xfrm rot="16200000">
            <a:off x="4534749" y="7173017"/>
            <a:ext cx="3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线箭头连接符 422"/>
          <p:cNvCxnSpPr/>
          <p:nvPr/>
        </p:nvCxnSpPr>
        <p:spPr>
          <a:xfrm rot="16200000">
            <a:off x="5177388" y="7173017"/>
            <a:ext cx="3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左大括号 423"/>
          <p:cNvSpPr/>
          <p:nvPr/>
        </p:nvSpPr>
        <p:spPr>
          <a:xfrm rot="16200000">
            <a:off x="4762021" y="6966667"/>
            <a:ext cx="186532" cy="15327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25" name="文本框 424"/>
          <p:cNvSpPr txBox="1"/>
          <p:nvPr/>
        </p:nvSpPr>
        <p:spPr>
          <a:xfrm rot="16200000">
            <a:off x="4683506" y="7713519"/>
            <a:ext cx="354071" cy="49949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kumimoji="1" lang="en-US" altLang="zh-CN" sz="1101" dirty="0">
                <a:latin typeface="Cambria Math" charset="0"/>
                <a:ea typeface="Cambria Math" charset="0"/>
                <a:cs typeface="Cambria Math" charset="0"/>
              </a:rPr>
              <a:t>Turn 3</a:t>
            </a:r>
            <a:endParaRPr kumimoji="1" lang="zh-CN" altLang="en-US" sz="1101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426" name="组 425"/>
          <p:cNvGrpSpPr/>
          <p:nvPr/>
        </p:nvGrpSpPr>
        <p:grpSpPr>
          <a:xfrm rot="16200000">
            <a:off x="2870384" y="2964944"/>
            <a:ext cx="291338" cy="291338"/>
            <a:chOff x="6139877" y="3890914"/>
            <a:chExt cx="291338" cy="291338"/>
          </a:xfrm>
        </p:grpSpPr>
        <p:sp>
          <p:nvSpPr>
            <p:cNvPr id="427" name="椭圆 426"/>
            <p:cNvSpPr/>
            <p:nvPr/>
          </p:nvSpPr>
          <p:spPr>
            <a:xfrm>
              <a:off x="6139877" y="3890914"/>
              <a:ext cx="291338" cy="2913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801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428" name="直线连接符 427"/>
            <p:cNvCxnSpPr/>
            <p:nvPr/>
          </p:nvCxnSpPr>
          <p:spPr>
            <a:xfrm>
              <a:off x="6139877" y="4036583"/>
              <a:ext cx="2913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线连接符 428"/>
            <p:cNvCxnSpPr/>
            <p:nvPr/>
          </p:nvCxnSpPr>
          <p:spPr>
            <a:xfrm>
              <a:off x="6285546" y="3890914"/>
              <a:ext cx="0" cy="291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圆角矩形 429"/>
          <p:cNvSpPr/>
          <p:nvPr/>
        </p:nvSpPr>
        <p:spPr>
          <a:xfrm rot="16200000">
            <a:off x="1136302" y="4081334"/>
            <a:ext cx="275203" cy="1390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CNN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1" name="圆角矩形 430"/>
          <p:cNvSpPr/>
          <p:nvPr/>
        </p:nvSpPr>
        <p:spPr>
          <a:xfrm rot="16200000">
            <a:off x="1137471" y="3035619"/>
            <a:ext cx="272856" cy="1390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Max Pooling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2" name="圆角矩形 431"/>
          <p:cNvSpPr/>
          <p:nvPr/>
        </p:nvSpPr>
        <p:spPr>
          <a:xfrm rot="16200000">
            <a:off x="2931372" y="2786239"/>
            <a:ext cx="226397" cy="52096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Gaussian Noise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3" name="圆角矩形 432"/>
          <p:cNvSpPr/>
          <p:nvPr/>
        </p:nvSpPr>
        <p:spPr>
          <a:xfrm rot="16200000">
            <a:off x="1136302" y="3560616"/>
            <a:ext cx="275203" cy="1390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ReLU</a:t>
            </a:r>
          </a:p>
        </p:txBody>
      </p:sp>
      <p:sp>
        <p:nvSpPr>
          <p:cNvPr id="434" name="圆角矩形 433"/>
          <p:cNvSpPr/>
          <p:nvPr/>
        </p:nvSpPr>
        <p:spPr>
          <a:xfrm rot="16200000">
            <a:off x="2877677" y="1405620"/>
            <a:ext cx="272856" cy="25395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Dropout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5" name="圆角矩形 434"/>
          <p:cNvSpPr/>
          <p:nvPr/>
        </p:nvSpPr>
        <p:spPr>
          <a:xfrm rot="16200000">
            <a:off x="2881573" y="925477"/>
            <a:ext cx="272856" cy="25395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Dense Layer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6" name="圆角矩形 435"/>
          <p:cNvSpPr/>
          <p:nvPr/>
        </p:nvSpPr>
        <p:spPr>
          <a:xfrm rot="16200000">
            <a:off x="2883163" y="462910"/>
            <a:ext cx="275203" cy="25395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ReLU</a:t>
            </a:r>
          </a:p>
        </p:txBody>
      </p:sp>
      <p:sp>
        <p:nvSpPr>
          <p:cNvPr id="437" name="圆角矩形 436"/>
          <p:cNvSpPr/>
          <p:nvPr/>
        </p:nvSpPr>
        <p:spPr>
          <a:xfrm rot="16200000">
            <a:off x="2877679" y="-38601"/>
            <a:ext cx="272857" cy="25395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Dense Layer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38" name="圆角矩形 437"/>
          <p:cNvSpPr/>
          <p:nvPr/>
        </p:nvSpPr>
        <p:spPr>
          <a:xfrm rot="16200000">
            <a:off x="2876509" y="-501695"/>
            <a:ext cx="275203" cy="25395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Softmax</a:t>
            </a:r>
          </a:p>
        </p:txBody>
      </p:sp>
      <p:sp>
        <p:nvSpPr>
          <p:cNvPr id="439" name="圆角矩形 438"/>
          <p:cNvSpPr/>
          <p:nvPr/>
        </p:nvSpPr>
        <p:spPr>
          <a:xfrm>
            <a:off x="2523746" y="85984"/>
            <a:ext cx="988515" cy="31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40" name="椭圆 439"/>
          <p:cNvSpPr/>
          <p:nvPr/>
        </p:nvSpPr>
        <p:spPr>
          <a:xfrm>
            <a:off x="2625346" y="1875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2837011" y="1875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42" name="椭圆 441"/>
          <p:cNvSpPr/>
          <p:nvPr/>
        </p:nvSpPr>
        <p:spPr>
          <a:xfrm>
            <a:off x="3048676" y="187586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43" name="椭圆 442"/>
          <p:cNvSpPr/>
          <p:nvPr/>
        </p:nvSpPr>
        <p:spPr>
          <a:xfrm>
            <a:off x="3260341" y="182034"/>
            <a:ext cx="135467" cy="13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444" name="直线箭头连接符 443"/>
          <p:cNvCxnSpPr/>
          <p:nvPr/>
        </p:nvCxnSpPr>
        <p:spPr>
          <a:xfrm rot="16200000">
            <a:off x="592539" y="5658623"/>
            <a:ext cx="30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/>
          <p:nvPr/>
        </p:nvCxnSpPr>
        <p:spPr>
          <a:xfrm rot="16200000">
            <a:off x="1022871" y="5658623"/>
            <a:ext cx="30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线箭头连接符 445"/>
          <p:cNvCxnSpPr/>
          <p:nvPr/>
        </p:nvCxnSpPr>
        <p:spPr>
          <a:xfrm rot="16200000">
            <a:off x="1667986" y="5657958"/>
            <a:ext cx="307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线箭头连接符 446"/>
          <p:cNvCxnSpPr/>
          <p:nvPr/>
        </p:nvCxnSpPr>
        <p:spPr>
          <a:xfrm rot="16200000">
            <a:off x="2331326" y="5658623"/>
            <a:ext cx="30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箭头连接符 447"/>
          <p:cNvCxnSpPr/>
          <p:nvPr/>
        </p:nvCxnSpPr>
        <p:spPr>
          <a:xfrm rot="16200000">
            <a:off x="2761656" y="5658623"/>
            <a:ext cx="30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rot="16200000">
            <a:off x="3406772" y="5657958"/>
            <a:ext cx="307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线箭头连接符 449"/>
          <p:cNvCxnSpPr/>
          <p:nvPr/>
        </p:nvCxnSpPr>
        <p:spPr>
          <a:xfrm rot="16200000">
            <a:off x="4129540" y="5658623"/>
            <a:ext cx="30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箭头连接符 450"/>
          <p:cNvCxnSpPr/>
          <p:nvPr/>
        </p:nvCxnSpPr>
        <p:spPr>
          <a:xfrm rot="16200000">
            <a:off x="4559869" y="5658623"/>
            <a:ext cx="308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箭头连接符 451"/>
          <p:cNvCxnSpPr/>
          <p:nvPr/>
        </p:nvCxnSpPr>
        <p:spPr>
          <a:xfrm rot="16200000">
            <a:off x="5204985" y="5657958"/>
            <a:ext cx="307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组 452"/>
          <p:cNvGrpSpPr/>
          <p:nvPr/>
        </p:nvGrpSpPr>
        <p:grpSpPr>
          <a:xfrm rot="16200000">
            <a:off x="1097187" y="4564676"/>
            <a:ext cx="374212" cy="1074783"/>
            <a:chOff x="4312650" y="1767452"/>
            <a:chExt cx="236514" cy="1074784"/>
          </a:xfrm>
        </p:grpSpPr>
        <p:cxnSp>
          <p:nvCxnSpPr>
            <p:cNvPr id="454" name="直线箭头连接符 453"/>
            <p:cNvCxnSpPr/>
            <p:nvPr/>
          </p:nvCxnSpPr>
          <p:spPr>
            <a:xfrm>
              <a:off x="4312650" y="1767452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线箭头连接符 454"/>
            <p:cNvCxnSpPr/>
            <p:nvPr/>
          </p:nvCxnSpPr>
          <p:spPr>
            <a:xfrm>
              <a:off x="4312650" y="2197783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线箭头连接符 455"/>
            <p:cNvCxnSpPr/>
            <p:nvPr/>
          </p:nvCxnSpPr>
          <p:spPr>
            <a:xfrm>
              <a:off x="4313673" y="2842236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7" name="直线箭头连接符 456"/>
          <p:cNvCxnSpPr/>
          <p:nvPr/>
        </p:nvCxnSpPr>
        <p:spPr>
          <a:xfrm rot="16200000">
            <a:off x="622479" y="4520475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线箭头连接符 457"/>
          <p:cNvCxnSpPr/>
          <p:nvPr/>
        </p:nvCxnSpPr>
        <p:spPr>
          <a:xfrm rot="16200000">
            <a:off x="1052810" y="4520475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/>
          <p:nvPr/>
        </p:nvCxnSpPr>
        <p:spPr>
          <a:xfrm rot="16200000">
            <a:off x="1697768" y="4519959"/>
            <a:ext cx="235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线箭头连接符 459"/>
          <p:cNvCxnSpPr/>
          <p:nvPr/>
        </p:nvCxnSpPr>
        <p:spPr>
          <a:xfrm rot="16200000">
            <a:off x="622479" y="3999757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线箭头连接符 460"/>
          <p:cNvCxnSpPr/>
          <p:nvPr/>
        </p:nvCxnSpPr>
        <p:spPr>
          <a:xfrm rot="16200000">
            <a:off x="1052810" y="3999757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线箭头连接符 461"/>
          <p:cNvCxnSpPr/>
          <p:nvPr/>
        </p:nvCxnSpPr>
        <p:spPr>
          <a:xfrm rot="16200000">
            <a:off x="1697768" y="3999240"/>
            <a:ext cx="235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线箭头连接符 462"/>
          <p:cNvCxnSpPr/>
          <p:nvPr/>
        </p:nvCxnSpPr>
        <p:spPr>
          <a:xfrm flipV="1">
            <a:off x="3009812" y="3256282"/>
            <a:ext cx="6240" cy="327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肘形连接符 463"/>
          <p:cNvCxnSpPr/>
          <p:nvPr/>
        </p:nvCxnSpPr>
        <p:spPr>
          <a:xfrm rot="16200000">
            <a:off x="1830355" y="2554158"/>
            <a:ext cx="483576" cy="15964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肘形连接符 464"/>
          <p:cNvCxnSpPr/>
          <p:nvPr/>
        </p:nvCxnSpPr>
        <p:spPr>
          <a:xfrm rot="16200000" flipV="1">
            <a:off x="3745790" y="2526556"/>
            <a:ext cx="472909" cy="16410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线箭头连接符 465"/>
          <p:cNvCxnSpPr/>
          <p:nvPr/>
        </p:nvCxnSpPr>
        <p:spPr>
          <a:xfrm rot="16200000" flipV="1">
            <a:off x="2938532" y="2887422"/>
            <a:ext cx="153107" cy="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线箭头连接符 466"/>
          <p:cNvCxnSpPr/>
          <p:nvPr/>
        </p:nvCxnSpPr>
        <p:spPr>
          <a:xfrm rot="16200000">
            <a:off x="2912417" y="2433386"/>
            <a:ext cx="207285" cy="3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线箭头连接符 467"/>
          <p:cNvCxnSpPr/>
          <p:nvPr/>
        </p:nvCxnSpPr>
        <p:spPr>
          <a:xfrm flipV="1">
            <a:off x="3018000" y="1870308"/>
            <a:ext cx="2758" cy="188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线箭头连接符 468"/>
          <p:cNvCxnSpPr/>
          <p:nvPr/>
        </p:nvCxnSpPr>
        <p:spPr>
          <a:xfrm flipH="1" flipV="1">
            <a:off x="3014110" y="1367622"/>
            <a:ext cx="6657" cy="227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线箭头连接符 469"/>
          <p:cNvCxnSpPr/>
          <p:nvPr/>
        </p:nvCxnSpPr>
        <p:spPr>
          <a:xfrm rot="16200000">
            <a:off x="2919577" y="1000230"/>
            <a:ext cx="189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线箭头连接符 470"/>
          <p:cNvCxnSpPr/>
          <p:nvPr/>
        </p:nvCxnSpPr>
        <p:spPr>
          <a:xfrm rot="16200000">
            <a:off x="2902585" y="515082"/>
            <a:ext cx="226940" cy="3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本框 471"/>
          <p:cNvSpPr txBox="1"/>
          <p:nvPr/>
        </p:nvSpPr>
        <p:spPr>
          <a:xfrm rot="16200000">
            <a:off x="-531243" y="4103700"/>
            <a:ext cx="1569660" cy="32303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zh-CN" sz="1499">
                <a:latin typeface="Cambria Math" charset="0"/>
                <a:ea typeface="Cambria Math" charset="0"/>
                <a:cs typeface="Cambria Math" charset="0"/>
              </a:rPr>
              <a:t>Turn Encoder</a:t>
            </a:r>
            <a:endParaRPr kumimoji="1" lang="en-US" altLang="zh-CN" sz="1499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3" name="圆角矩形 472"/>
          <p:cNvSpPr/>
          <p:nvPr/>
        </p:nvSpPr>
        <p:spPr>
          <a:xfrm rot="16200000">
            <a:off x="403382" y="3415222"/>
            <a:ext cx="1703948" cy="1672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4" name="圆角矩形 473"/>
          <p:cNvSpPr/>
          <p:nvPr/>
        </p:nvSpPr>
        <p:spPr>
          <a:xfrm rot="16200000">
            <a:off x="2872219" y="4070612"/>
            <a:ext cx="275203" cy="1390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CNN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5" name="圆角矩形 474"/>
          <p:cNvSpPr/>
          <p:nvPr/>
        </p:nvSpPr>
        <p:spPr>
          <a:xfrm rot="16200000">
            <a:off x="2873388" y="3024897"/>
            <a:ext cx="272856" cy="1390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Max Pooling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6" name="圆角矩形 475"/>
          <p:cNvSpPr/>
          <p:nvPr/>
        </p:nvSpPr>
        <p:spPr>
          <a:xfrm rot="16200000">
            <a:off x="2872219" y="3549894"/>
            <a:ext cx="275203" cy="1390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ReLU</a:t>
            </a:r>
          </a:p>
        </p:txBody>
      </p:sp>
      <p:grpSp>
        <p:nvGrpSpPr>
          <p:cNvPr id="477" name="组 476"/>
          <p:cNvGrpSpPr/>
          <p:nvPr/>
        </p:nvGrpSpPr>
        <p:grpSpPr>
          <a:xfrm rot="16200000">
            <a:off x="2833104" y="4553954"/>
            <a:ext cx="374212" cy="1074783"/>
            <a:chOff x="4312650" y="1767452"/>
            <a:chExt cx="236514" cy="1074784"/>
          </a:xfrm>
        </p:grpSpPr>
        <p:cxnSp>
          <p:nvCxnSpPr>
            <p:cNvPr id="478" name="直线箭头连接符 477"/>
            <p:cNvCxnSpPr/>
            <p:nvPr/>
          </p:nvCxnSpPr>
          <p:spPr>
            <a:xfrm>
              <a:off x="4312650" y="1767452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线箭头连接符 478"/>
            <p:cNvCxnSpPr/>
            <p:nvPr/>
          </p:nvCxnSpPr>
          <p:spPr>
            <a:xfrm>
              <a:off x="4312650" y="2197783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线箭头连接符 479"/>
            <p:cNvCxnSpPr/>
            <p:nvPr/>
          </p:nvCxnSpPr>
          <p:spPr>
            <a:xfrm>
              <a:off x="4313673" y="2842236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1" name="直线箭头连接符 480"/>
          <p:cNvCxnSpPr/>
          <p:nvPr/>
        </p:nvCxnSpPr>
        <p:spPr>
          <a:xfrm rot="16200000">
            <a:off x="2358394" y="4509753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线箭头连接符 481"/>
          <p:cNvCxnSpPr/>
          <p:nvPr/>
        </p:nvCxnSpPr>
        <p:spPr>
          <a:xfrm rot="16200000">
            <a:off x="2788727" y="4509753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线箭头连接符 482"/>
          <p:cNvCxnSpPr/>
          <p:nvPr/>
        </p:nvCxnSpPr>
        <p:spPr>
          <a:xfrm rot="16200000">
            <a:off x="3433682" y="4509237"/>
            <a:ext cx="235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线箭头连接符 483"/>
          <p:cNvCxnSpPr/>
          <p:nvPr/>
        </p:nvCxnSpPr>
        <p:spPr>
          <a:xfrm rot="16200000">
            <a:off x="2358394" y="3989035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线箭头连接符 484"/>
          <p:cNvCxnSpPr/>
          <p:nvPr/>
        </p:nvCxnSpPr>
        <p:spPr>
          <a:xfrm rot="16200000">
            <a:off x="2788727" y="3989035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线箭头连接符 485"/>
          <p:cNvCxnSpPr/>
          <p:nvPr/>
        </p:nvCxnSpPr>
        <p:spPr>
          <a:xfrm rot="16200000">
            <a:off x="3433682" y="3988518"/>
            <a:ext cx="235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圆角矩形 486"/>
          <p:cNvSpPr/>
          <p:nvPr/>
        </p:nvSpPr>
        <p:spPr>
          <a:xfrm rot="16200000">
            <a:off x="2139297" y="3404500"/>
            <a:ext cx="1703948" cy="1672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88" name="圆角矩形 487"/>
          <p:cNvSpPr/>
          <p:nvPr/>
        </p:nvSpPr>
        <p:spPr>
          <a:xfrm rot="16200000">
            <a:off x="4665162" y="4070665"/>
            <a:ext cx="275203" cy="1390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CNN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89" name="圆角矩形 488"/>
          <p:cNvSpPr/>
          <p:nvPr/>
        </p:nvSpPr>
        <p:spPr>
          <a:xfrm rot="16200000">
            <a:off x="4666329" y="3024948"/>
            <a:ext cx="272856" cy="1390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Max Pooling</a:t>
            </a:r>
            <a:endParaRPr kumimoji="1" lang="zh-CN" altLang="en-US" sz="1200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90" name="圆角矩形 489"/>
          <p:cNvSpPr/>
          <p:nvPr/>
        </p:nvSpPr>
        <p:spPr>
          <a:xfrm rot="16200000">
            <a:off x="4665162" y="3549946"/>
            <a:ext cx="275203" cy="1390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ReLU</a:t>
            </a:r>
          </a:p>
        </p:txBody>
      </p:sp>
      <p:grpSp>
        <p:nvGrpSpPr>
          <p:cNvPr id="491" name="组 490"/>
          <p:cNvGrpSpPr/>
          <p:nvPr/>
        </p:nvGrpSpPr>
        <p:grpSpPr>
          <a:xfrm rot="16200000">
            <a:off x="4626045" y="4554007"/>
            <a:ext cx="374212" cy="1074783"/>
            <a:chOff x="4312650" y="1767452"/>
            <a:chExt cx="236514" cy="1074784"/>
          </a:xfrm>
        </p:grpSpPr>
        <p:cxnSp>
          <p:nvCxnSpPr>
            <p:cNvPr id="492" name="直线箭头连接符 491"/>
            <p:cNvCxnSpPr/>
            <p:nvPr/>
          </p:nvCxnSpPr>
          <p:spPr>
            <a:xfrm>
              <a:off x="4312650" y="1767452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线箭头连接符 492"/>
            <p:cNvCxnSpPr/>
            <p:nvPr/>
          </p:nvCxnSpPr>
          <p:spPr>
            <a:xfrm>
              <a:off x="4312650" y="2197783"/>
              <a:ext cx="23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线箭头连接符 493"/>
            <p:cNvCxnSpPr/>
            <p:nvPr/>
          </p:nvCxnSpPr>
          <p:spPr>
            <a:xfrm>
              <a:off x="4313673" y="2842236"/>
              <a:ext cx="2354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5" name="直线箭头连接符 494"/>
          <p:cNvCxnSpPr/>
          <p:nvPr/>
        </p:nvCxnSpPr>
        <p:spPr>
          <a:xfrm rot="16200000">
            <a:off x="4151338" y="4509804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线箭头连接符 495"/>
          <p:cNvCxnSpPr/>
          <p:nvPr/>
        </p:nvCxnSpPr>
        <p:spPr>
          <a:xfrm rot="16200000">
            <a:off x="4581668" y="4509804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线箭头连接符 496"/>
          <p:cNvCxnSpPr/>
          <p:nvPr/>
        </p:nvCxnSpPr>
        <p:spPr>
          <a:xfrm rot="16200000">
            <a:off x="5226627" y="4509290"/>
            <a:ext cx="235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线箭头连接符 497"/>
          <p:cNvCxnSpPr/>
          <p:nvPr/>
        </p:nvCxnSpPr>
        <p:spPr>
          <a:xfrm rot="16200000">
            <a:off x="4151338" y="3989087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线箭头连接符 498"/>
          <p:cNvCxnSpPr/>
          <p:nvPr/>
        </p:nvCxnSpPr>
        <p:spPr>
          <a:xfrm rot="16200000">
            <a:off x="4581668" y="3989087"/>
            <a:ext cx="236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线箭头连接符 499"/>
          <p:cNvCxnSpPr/>
          <p:nvPr/>
        </p:nvCxnSpPr>
        <p:spPr>
          <a:xfrm rot="16200000">
            <a:off x="5226627" y="3988571"/>
            <a:ext cx="235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圆角矩形 500"/>
          <p:cNvSpPr/>
          <p:nvPr/>
        </p:nvSpPr>
        <p:spPr>
          <a:xfrm rot="16200000">
            <a:off x="3932240" y="3404551"/>
            <a:ext cx="1703948" cy="1672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801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02" name="文本框 501"/>
          <p:cNvSpPr txBox="1"/>
          <p:nvPr/>
        </p:nvSpPr>
        <p:spPr>
          <a:xfrm rot="16200000">
            <a:off x="1494305" y="-842850"/>
            <a:ext cx="369332" cy="218089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latin typeface="Cambria Math" charset="0"/>
                <a:ea typeface="Cambria Math" charset="0"/>
                <a:cs typeface="Cambria Math" charset="0"/>
              </a:rPr>
              <a:t>Probability Distribution</a:t>
            </a:r>
          </a:p>
        </p:txBody>
      </p:sp>
      <p:cxnSp>
        <p:nvCxnSpPr>
          <p:cNvPr id="503" name="直线箭头连接符 502"/>
          <p:cNvCxnSpPr/>
          <p:nvPr/>
        </p:nvCxnSpPr>
        <p:spPr>
          <a:xfrm rot="16200000">
            <a:off x="575671" y="7177294"/>
            <a:ext cx="34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30875" y="7303795"/>
            <a:ext cx="29687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mtClean="0"/>
              <a:t>…</a:t>
            </a:r>
            <a:endParaRPr kumimoji="1"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3076279" y="7307527"/>
            <a:ext cx="29687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905585" y="7297099"/>
            <a:ext cx="29687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mtClean="0"/>
              <a:t>…</a:t>
            </a:r>
            <a:endParaRPr kumimoji="1"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1342412" y="6257906"/>
            <a:ext cx="29687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mtClean="0"/>
              <a:t>…</a:t>
            </a:r>
            <a:endParaRPr kumimoji="1"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4875667" y="6257906"/>
            <a:ext cx="29687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mtClean="0"/>
              <a:t>…</a:t>
            </a:r>
            <a:endParaRPr kumimoji="1"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3111946" y="6272174"/>
            <a:ext cx="296876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mtClean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/>
              <p:cNvSpPr txBox="1"/>
              <p:nvPr/>
            </p:nvSpPr>
            <p:spPr>
              <a:xfrm rot="16200000">
                <a:off x="1078741" y="7326321"/>
                <a:ext cx="217817" cy="263021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78741" y="7326321"/>
                <a:ext cx="217817" cy="263021"/>
              </a:xfrm>
              <a:prstGeom prst="rect">
                <a:avLst/>
              </a:prstGeom>
              <a:blipFill rotWithShape="0"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5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38</Words>
  <Application>Microsoft Macintosh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Mangal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cp:lastPrinted>2019-02-13T12:53:27Z</cp:lastPrinted>
  <dcterms:created xsi:type="dcterms:W3CDTF">2019-02-13T12:42:52Z</dcterms:created>
  <dcterms:modified xsi:type="dcterms:W3CDTF">2019-02-19T08:35:08Z</dcterms:modified>
</cp:coreProperties>
</file>