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210300" cy="6119813"/>
  <p:notesSz cx="6858000" cy="9144000"/>
  <p:defaultTextStyle>
    <a:defPPr>
      <a:defRPr lang="zh-CN"/>
    </a:defPPr>
    <a:lvl1pPr marL="0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60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21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877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835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796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754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713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673" algn="l" defTabSz="9139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652"/>
  </p:normalViewPr>
  <p:slideViewPr>
    <p:cSldViewPr snapToGrid="0" snapToObjects="1">
      <p:cViewPr varScale="1">
        <p:scale>
          <a:sx n="180" d="100"/>
          <a:sy n="180" d="100"/>
        </p:scale>
        <p:origin x="2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773" y="1001553"/>
            <a:ext cx="5278755" cy="2130602"/>
          </a:xfrm>
        </p:spPr>
        <p:txBody>
          <a:bodyPr anchor="b"/>
          <a:lstStyle>
            <a:lvl1pPr algn="ctr">
              <a:defRPr sz="40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288" y="3214319"/>
            <a:ext cx="4657725" cy="1477538"/>
          </a:xfrm>
        </p:spPr>
        <p:txBody>
          <a:bodyPr/>
          <a:lstStyle>
            <a:lvl1pPr marL="0" indent="0" algn="ctr">
              <a:buNone/>
              <a:defRPr sz="1630"/>
            </a:lvl1pPr>
            <a:lvl2pPr marL="310530" indent="0" algn="ctr">
              <a:buNone/>
              <a:defRPr sz="1358"/>
            </a:lvl2pPr>
            <a:lvl3pPr marL="621060" indent="0" algn="ctr">
              <a:buNone/>
              <a:defRPr sz="1223"/>
            </a:lvl3pPr>
            <a:lvl4pPr marL="931591" indent="0" algn="ctr">
              <a:buNone/>
              <a:defRPr sz="1087"/>
            </a:lvl4pPr>
            <a:lvl5pPr marL="1242121" indent="0" algn="ctr">
              <a:buNone/>
              <a:defRPr sz="1087"/>
            </a:lvl5pPr>
            <a:lvl6pPr marL="1552651" indent="0" algn="ctr">
              <a:buNone/>
              <a:defRPr sz="1087"/>
            </a:lvl6pPr>
            <a:lvl7pPr marL="1863181" indent="0" algn="ctr">
              <a:buNone/>
              <a:defRPr sz="1087"/>
            </a:lvl7pPr>
            <a:lvl8pPr marL="2173712" indent="0" algn="ctr">
              <a:buNone/>
              <a:defRPr sz="1087"/>
            </a:lvl8pPr>
            <a:lvl9pPr marL="2484242" indent="0" algn="ctr">
              <a:buNone/>
              <a:defRPr sz="10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21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4246" y="325823"/>
            <a:ext cx="1339096" cy="518625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958" y="325823"/>
            <a:ext cx="3939659" cy="51862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5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24" y="1525705"/>
            <a:ext cx="5356384" cy="2545672"/>
          </a:xfrm>
        </p:spPr>
        <p:txBody>
          <a:bodyPr anchor="b"/>
          <a:lstStyle>
            <a:lvl1pPr>
              <a:defRPr sz="40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724" y="4095460"/>
            <a:ext cx="5356384" cy="1338709"/>
          </a:xfrm>
        </p:spPr>
        <p:txBody>
          <a:bodyPr/>
          <a:lstStyle>
            <a:lvl1pPr marL="0" indent="0">
              <a:buNone/>
              <a:defRPr sz="1630">
                <a:solidFill>
                  <a:schemeClr val="tx1"/>
                </a:solidFill>
              </a:defRPr>
            </a:lvl1pPr>
            <a:lvl2pPr marL="31053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2pPr>
            <a:lvl3pPr marL="621060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3pPr>
            <a:lvl4pPr marL="93159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24212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55265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186318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17371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484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14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958" y="1629117"/>
            <a:ext cx="2639378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3964" y="1629117"/>
            <a:ext cx="2639378" cy="3882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45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67" y="325825"/>
            <a:ext cx="5356384" cy="1182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767" y="1500205"/>
            <a:ext cx="2627248" cy="73522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767" y="2235432"/>
            <a:ext cx="2627248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3965" y="1500205"/>
            <a:ext cx="2640186" cy="735227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3965" y="2235432"/>
            <a:ext cx="2640186" cy="32879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3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67" y="407988"/>
            <a:ext cx="2002983" cy="1427956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187" y="881141"/>
            <a:ext cx="3143964" cy="4349034"/>
          </a:xfrm>
        </p:spPr>
        <p:txBody>
          <a:bodyPr/>
          <a:lstStyle>
            <a:lvl1pPr>
              <a:defRPr sz="2173"/>
            </a:lvl1pPr>
            <a:lvl2pPr>
              <a:defRPr sz="1902"/>
            </a:lvl2pPr>
            <a:lvl3pPr>
              <a:defRPr sz="1630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767" y="1835944"/>
            <a:ext cx="2002983" cy="3401313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51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67" y="407988"/>
            <a:ext cx="2002983" cy="1427956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0187" y="881141"/>
            <a:ext cx="3143964" cy="4349034"/>
          </a:xfrm>
        </p:spPr>
        <p:txBody>
          <a:bodyPr anchor="t"/>
          <a:lstStyle>
            <a:lvl1pPr marL="0" indent="0">
              <a:buNone/>
              <a:defRPr sz="2173"/>
            </a:lvl1pPr>
            <a:lvl2pPr marL="310530" indent="0">
              <a:buNone/>
              <a:defRPr sz="1902"/>
            </a:lvl2pPr>
            <a:lvl3pPr marL="621060" indent="0">
              <a:buNone/>
              <a:defRPr sz="1630"/>
            </a:lvl3pPr>
            <a:lvl4pPr marL="931591" indent="0">
              <a:buNone/>
              <a:defRPr sz="1358"/>
            </a:lvl4pPr>
            <a:lvl5pPr marL="1242121" indent="0">
              <a:buNone/>
              <a:defRPr sz="1358"/>
            </a:lvl5pPr>
            <a:lvl6pPr marL="1552651" indent="0">
              <a:buNone/>
              <a:defRPr sz="1358"/>
            </a:lvl6pPr>
            <a:lvl7pPr marL="1863181" indent="0">
              <a:buNone/>
              <a:defRPr sz="1358"/>
            </a:lvl7pPr>
            <a:lvl8pPr marL="2173712" indent="0">
              <a:buNone/>
              <a:defRPr sz="1358"/>
            </a:lvl8pPr>
            <a:lvl9pPr marL="2484242" indent="0">
              <a:buNone/>
              <a:defRPr sz="1358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767" y="1835944"/>
            <a:ext cx="2002983" cy="3401313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3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958" y="325825"/>
            <a:ext cx="535638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58" y="1629117"/>
            <a:ext cx="535638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958" y="5672162"/>
            <a:ext cx="139731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A550-6EC8-0D4B-9A16-4B2626299C3C}" type="datetimeFigureOut">
              <a:rPr kumimoji="1" lang="zh-CN" altLang="en-US" smtClean="0"/>
              <a:t>2019/2/21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162" y="5672162"/>
            <a:ext cx="209597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6024" y="5672162"/>
            <a:ext cx="139731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F943-5D73-0540-8493-95230D76F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1060" rtl="0" eaLnBrk="1" latinLnBrk="0" hangingPunct="1">
        <a:lnSpc>
          <a:spcPct val="90000"/>
        </a:lnSpc>
        <a:spcBef>
          <a:spcPct val="0"/>
        </a:spcBef>
        <a:buNone/>
        <a:defRPr sz="2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65" indent="-155265" algn="l" defTabSz="62106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77632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8685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39738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70791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32897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63950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2pPr>
      <a:lvl3pPr marL="62106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3159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24212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55265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186318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17371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48424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菱形 4"/>
              <p:cNvSpPr/>
              <p:nvPr/>
            </p:nvSpPr>
            <p:spPr>
              <a:xfrm>
                <a:off x="40722" y="538691"/>
                <a:ext cx="4361571" cy="13899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Sup>
                        <m:sSubSup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𝑀𝑉</m:t>
                          </m:r>
                        </m:sub>
                        <m:sup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p>
                      </m:sSubSup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𝑂𝑡h𝑒𝑟𝑠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and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𝑉𝑜𝑡𝑒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𝑀𝑉</m:t>
                        </m:r>
                      </m:sub>
                      <m:sup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p>
                    </m:sSubSup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?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菱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" y="538691"/>
                <a:ext cx="4361571" cy="1389938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05174" y="-81891"/>
                <a:ext cx="2629694" cy="376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latin typeface="Cambria Math" charset="0"/>
                    <a:ea typeface="Cambria Math" charset="0"/>
                    <a:cs typeface="Cambria Math" charset="0"/>
                  </a:rPr>
                  <a:t>Prediction I = {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𝐿𝑎𝑏𝑒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𝑀𝑉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74" y="-81891"/>
                <a:ext cx="2629694" cy="376321"/>
              </a:xfrm>
              <a:prstGeom prst="rect">
                <a:avLst/>
              </a:prstGeom>
              <a:blipFill rotWithShape="0">
                <a:blip r:embed="rId3"/>
                <a:stretch>
                  <a:fillRect l="-1852" t="-8197" r="-138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60163" y="5791891"/>
                <a:ext cx="2719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Cambria Math" charset="0"/>
                    <a:ea typeface="Cambria Math" charset="0"/>
                    <a:cs typeface="Cambria Math" charset="0"/>
                  </a:rPr>
                  <a:t>Prediction III = {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𝐿𝑎𝑏𝑒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𝐼𝐼𝐼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63" y="5791891"/>
                <a:ext cx="271971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94" t="-9836" r="-134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菱形 22"/>
              <p:cNvSpPr/>
              <p:nvPr/>
            </p:nvSpPr>
            <p:spPr>
              <a:xfrm>
                <a:off x="40721" y="3729916"/>
                <a:ext cx="4361573" cy="87183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𝑉𝑜𝑡𝑒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𝑂𝑡h𝑒𝑟𝑠</m:t>
                        </m:r>
                      </m:sub>
                      <m:sup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bSup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𝐼𝐼𝐼</m:t>
                        </m:r>
                      </m:sub>
                    </m:sSub>
                  </m:oMath>
                </a14:m>
                <a:r>
                  <a:rPr kumimoji="1" lang="en-US" altLang="zh-CN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?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3" name="菱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" y="3729916"/>
                <a:ext cx="4361573" cy="871830"/>
              </a:xfrm>
              <a:prstGeom prst="diamond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/>
          <p:cNvCxnSpPr>
            <a:endCxn id="23" idx="0"/>
          </p:cNvCxnSpPr>
          <p:nvPr/>
        </p:nvCxnSpPr>
        <p:spPr>
          <a:xfrm>
            <a:off x="2221507" y="3500526"/>
            <a:ext cx="1" cy="22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7" idx="2"/>
            <a:endCxn id="5" idx="0"/>
          </p:cNvCxnSpPr>
          <p:nvPr/>
        </p:nvCxnSpPr>
        <p:spPr>
          <a:xfrm>
            <a:off x="2220021" y="294427"/>
            <a:ext cx="1482" cy="24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圆角矩形 84"/>
              <p:cNvSpPr/>
              <p:nvPr/>
            </p:nvSpPr>
            <p:spPr>
              <a:xfrm>
                <a:off x="1108518" y="5048793"/>
                <a:ext cx="2223021" cy="3777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𝐼𝐼𝐼</m:t>
                          </m:r>
                        </m:sub>
                      </m:sSub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𝐼𝐼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5" name="圆角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18" y="5048793"/>
                <a:ext cx="2223021" cy="37779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圆角矩形 86"/>
              <p:cNvSpPr/>
              <p:nvPr/>
            </p:nvSpPr>
            <p:spPr>
              <a:xfrm>
                <a:off x="3958948" y="5044014"/>
                <a:ext cx="2223021" cy="3825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𝐼𝐼𝐼</m:t>
                          </m:r>
                        </m:sub>
                      </m:sSub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𝑂𝑡h𝑒𝑟𝑠</m:t>
                      </m:r>
                    </m:oMath>
                  </m:oMathPara>
                </a14:m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7" name="圆角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8" y="5044014"/>
                <a:ext cx="2223021" cy="382568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932177" y="3158840"/>
                <a:ext cx="2578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Cambria Math" charset="0"/>
                    <a:ea typeface="Cambria Math" charset="0"/>
                    <a:cs typeface="Cambria Math" charset="0"/>
                  </a:rPr>
                  <a:t>Prediction II = {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𝐿𝑎𝑏𝑒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7" y="3158840"/>
                <a:ext cx="257865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28" t="-9836" r="-1182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圆角矩形 91"/>
              <p:cNvSpPr/>
              <p:nvPr/>
            </p:nvSpPr>
            <p:spPr>
              <a:xfrm>
                <a:off x="3958948" y="2418807"/>
                <a:ext cx="2223021" cy="3860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𝐼𝐼</m:t>
                          </m:r>
                        </m:sub>
                      </m:sSub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Sup>
                        <m:sSubSup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𝑀𝑉</m:t>
                          </m:r>
                        </m:sub>
                        <m:sup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2" name="圆角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8" y="2418807"/>
                <a:ext cx="2223021" cy="38604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圆角矩形 92"/>
              <p:cNvSpPr/>
              <p:nvPr/>
            </p:nvSpPr>
            <p:spPr>
              <a:xfrm>
                <a:off x="1108509" y="2418817"/>
                <a:ext cx="2223020" cy="3860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𝐼𝐼</m:t>
                          </m:r>
                        </m:sub>
                      </m:sSub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kumimoji="1" lang="en-US" altLang="zh-CN" i="1" dirty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𝐿𝑎𝑏𝑒</m:t>
                      </m:r>
                      <m:sSubSup>
                        <m:sSubSupPr>
                          <m:ctrlP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𝑀𝑉</m:t>
                          </m:r>
                        </m:sub>
                        <m:sup>
                          <m:r>
                            <a:rPr kumimoji="1" lang="en-US" altLang="zh-CN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kumimoji="1" lang="zh-CN" alt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3" name="圆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09" y="2418817"/>
                <a:ext cx="2223020" cy="386041"/>
              </a:xfrm>
              <a:prstGeom prst="roundRect">
                <a:avLst/>
              </a:prstGeom>
              <a:blipFill rotWithShape="0">
                <a:blip r:embed="rId10"/>
                <a:stretch>
                  <a:fillRect b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线箭头连接符 97"/>
          <p:cNvCxnSpPr>
            <a:stCxn id="23" idx="2"/>
            <a:endCxn id="85" idx="0"/>
          </p:cNvCxnSpPr>
          <p:nvPr/>
        </p:nvCxnSpPr>
        <p:spPr>
          <a:xfrm flipH="1">
            <a:off x="2220029" y="4601756"/>
            <a:ext cx="1479" cy="44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85" idx="2"/>
            <a:endCxn id="18" idx="0"/>
          </p:cNvCxnSpPr>
          <p:nvPr/>
        </p:nvCxnSpPr>
        <p:spPr>
          <a:xfrm flipH="1">
            <a:off x="2220018" y="5426587"/>
            <a:ext cx="6" cy="365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23" idx="3"/>
            <a:endCxn id="87" idx="0"/>
          </p:cNvCxnSpPr>
          <p:nvPr/>
        </p:nvCxnSpPr>
        <p:spPr>
          <a:xfrm>
            <a:off x="4402294" y="4165841"/>
            <a:ext cx="668165" cy="8781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87" idx="2"/>
            <a:endCxn id="18" idx="0"/>
          </p:cNvCxnSpPr>
          <p:nvPr/>
        </p:nvCxnSpPr>
        <p:spPr>
          <a:xfrm rot="5400000">
            <a:off x="3462587" y="4184018"/>
            <a:ext cx="365309" cy="285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2" idx="2"/>
            <a:endCxn id="89" idx="0"/>
          </p:cNvCxnSpPr>
          <p:nvPr/>
        </p:nvCxnSpPr>
        <p:spPr>
          <a:xfrm rot="5400000">
            <a:off x="3468987" y="1557367"/>
            <a:ext cx="353991" cy="2848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93" idx="2"/>
            <a:endCxn id="89" idx="0"/>
          </p:cNvCxnSpPr>
          <p:nvPr/>
        </p:nvCxnSpPr>
        <p:spPr>
          <a:xfrm>
            <a:off x="2220024" y="2804858"/>
            <a:ext cx="1481" cy="35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5" idx="2"/>
            <a:endCxn id="93" idx="0"/>
          </p:cNvCxnSpPr>
          <p:nvPr/>
        </p:nvCxnSpPr>
        <p:spPr>
          <a:xfrm flipH="1">
            <a:off x="2220029" y="1928629"/>
            <a:ext cx="1479" cy="49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5" idx="3"/>
            <a:endCxn id="92" idx="0"/>
          </p:cNvCxnSpPr>
          <p:nvPr/>
        </p:nvCxnSpPr>
        <p:spPr>
          <a:xfrm>
            <a:off x="4402283" y="1233670"/>
            <a:ext cx="668166" cy="11851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4359982" y="866481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765924" y="19009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</a:t>
            </a:r>
            <a:endParaRPr kumimoji="1"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359982" y="3789090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766415" y="45336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No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58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24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2019-02-21T07:38:20Z</dcterms:created>
  <dcterms:modified xsi:type="dcterms:W3CDTF">2019-02-21T09:07:08Z</dcterms:modified>
</cp:coreProperties>
</file>