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2879725" cy="2339975"/>
  <p:notesSz cx="6858000" cy="9144000"/>
  <p:defaultTextStyle>
    <a:defPPr>
      <a:defRPr lang="zh-CN"/>
    </a:defPPr>
    <a:lvl1pPr marL="0" algn="l" defTabSz="276287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1pPr>
    <a:lvl2pPr marL="138143" algn="l" defTabSz="276287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2pPr>
    <a:lvl3pPr marL="276287" algn="l" defTabSz="276287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3pPr>
    <a:lvl4pPr marL="414430" algn="l" defTabSz="276287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4pPr>
    <a:lvl5pPr marL="552574" algn="l" defTabSz="276287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5pPr>
    <a:lvl6pPr marL="690716" algn="l" defTabSz="276287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6pPr>
    <a:lvl7pPr marL="828860" algn="l" defTabSz="276287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7pPr>
    <a:lvl8pPr marL="967003" algn="l" defTabSz="276287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8pPr>
    <a:lvl9pPr marL="1105147" algn="l" defTabSz="276287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0"/>
    <p:restoredTop sz="94714"/>
  </p:normalViewPr>
  <p:slideViewPr>
    <p:cSldViewPr snapToGrid="0" snapToObjects="1">
      <p:cViewPr>
        <p:scale>
          <a:sx n="240" d="100"/>
          <a:sy n="240" d="100"/>
        </p:scale>
        <p:origin x="19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382954"/>
            <a:ext cx="2447766" cy="814658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229029"/>
            <a:ext cx="2159794" cy="564952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A0F2-A4F0-9F46-B39E-AF9CA066DCF4}" type="datetimeFigureOut">
              <a:rPr kumimoji="1" lang="zh-CN" altLang="en-US" smtClean="0"/>
              <a:t>2019/5/27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00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A0F2-A4F0-9F46-B39E-AF9CA066DCF4}" type="datetimeFigureOut">
              <a:rPr kumimoji="1" lang="zh-CN" altLang="en-US" smtClean="0"/>
              <a:t>2019/5/27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45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24582"/>
            <a:ext cx="620941" cy="19830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24582"/>
            <a:ext cx="1826826" cy="19830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A0F2-A4F0-9F46-B39E-AF9CA066DCF4}" type="datetimeFigureOut">
              <a:rPr kumimoji="1" lang="zh-CN" altLang="en-US" smtClean="0"/>
              <a:t>2019/5/27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42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A0F2-A4F0-9F46-B39E-AF9CA066DCF4}" type="datetimeFigureOut">
              <a:rPr kumimoji="1" lang="zh-CN" altLang="en-US" smtClean="0"/>
              <a:t>2019/5/27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02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583370"/>
            <a:ext cx="2483763" cy="973364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565942"/>
            <a:ext cx="2483763" cy="511869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A0F2-A4F0-9F46-B39E-AF9CA066DCF4}" type="datetimeFigureOut">
              <a:rPr kumimoji="1" lang="zh-CN" altLang="en-US" smtClean="0"/>
              <a:t>2019/5/27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16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622910"/>
            <a:ext cx="1223883" cy="14846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622910"/>
            <a:ext cx="1223883" cy="14846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A0F2-A4F0-9F46-B39E-AF9CA066DCF4}" type="datetimeFigureOut">
              <a:rPr kumimoji="1" lang="zh-CN" altLang="en-US" smtClean="0"/>
              <a:t>2019/5/27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01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24583"/>
            <a:ext cx="2483763" cy="4522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573619"/>
            <a:ext cx="1218258" cy="281122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854741"/>
            <a:ext cx="1218258" cy="12571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573619"/>
            <a:ext cx="1224258" cy="281122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854741"/>
            <a:ext cx="1224258" cy="12571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A0F2-A4F0-9F46-B39E-AF9CA066DCF4}" type="datetimeFigureOut">
              <a:rPr kumimoji="1" lang="zh-CN" altLang="en-US" smtClean="0"/>
              <a:t>2019/5/27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22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A0F2-A4F0-9F46-B39E-AF9CA066DCF4}" type="datetimeFigureOut">
              <a:rPr kumimoji="1" lang="zh-CN" altLang="en-US" smtClean="0"/>
              <a:t>2019/5/27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43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A0F2-A4F0-9F46-B39E-AF9CA066DCF4}" type="datetimeFigureOut">
              <a:rPr kumimoji="1" lang="zh-CN" altLang="en-US" smtClean="0"/>
              <a:t>2019/5/27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8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5998"/>
            <a:ext cx="928786" cy="545994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336914"/>
            <a:ext cx="1457861" cy="1662899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701992"/>
            <a:ext cx="928786" cy="1300528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A0F2-A4F0-9F46-B39E-AF9CA066DCF4}" type="datetimeFigureOut">
              <a:rPr kumimoji="1" lang="zh-CN" altLang="en-US" smtClean="0"/>
              <a:t>2019/5/27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67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5998"/>
            <a:ext cx="928786" cy="545994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336914"/>
            <a:ext cx="1457861" cy="1662899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701992"/>
            <a:ext cx="928786" cy="1300528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A0F2-A4F0-9F46-B39E-AF9CA066DCF4}" type="datetimeFigureOut">
              <a:rPr kumimoji="1" lang="zh-CN" altLang="en-US" smtClean="0"/>
              <a:t>2019/5/27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73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24583"/>
            <a:ext cx="2483763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622910"/>
            <a:ext cx="2483763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168811"/>
            <a:ext cx="647938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0A0F2-A4F0-9F46-B39E-AF9CA066DCF4}" type="datetimeFigureOut">
              <a:rPr kumimoji="1" lang="zh-CN" altLang="en-US" smtClean="0"/>
              <a:t>2019/5/27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168811"/>
            <a:ext cx="971907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168811"/>
            <a:ext cx="647938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67F6C-4EF1-CA45-AC64-2B79AFE5DB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44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线连接符 42"/>
          <p:cNvCxnSpPr/>
          <p:nvPr/>
        </p:nvCxnSpPr>
        <p:spPr>
          <a:xfrm flipV="1">
            <a:off x="1434240" y="672824"/>
            <a:ext cx="122176" cy="794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 flipV="1">
            <a:off x="1621163" y="2003882"/>
            <a:ext cx="135057" cy="101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1795544" y="875746"/>
            <a:ext cx="244074" cy="10331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>
            <a:off x="1133034" y="1624382"/>
            <a:ext cx="293643" cy="12429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489221" y="82677"/>
            <a:ext cx="0" cy="2226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rot="5400000" flipV="1">
            <a:off x="1432237" y="997445"/>
            <a:ext cx="0" cy="2226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80473" y="633493"/>
            <a:ext cx="94579" cy="945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9"/>
          </a:p>
        </p:txBody>
      </p:sp>
      <p:sp>
        <p:nvSpPr>
          <p:cNvPr id="15" name="椭圆 14"/>
          <p:cNvSpPr/>
          <p:nvPr/>
        </p:nvSpPr>
        <p:spPr>
          <a:xfrm>
            <a:off x="793847" y="1343252"/>
            <a:ext cx="94579" cy="945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9"/>
          </a:p>
        </p:txBody>
      </p:sp>
      <p:sp>
        <p:nvSpPr>
          <p:cNvPr id="16" name="椭圆 15"/>
          <p:cNvSpPr/>
          <p:nvPr/>
        </p:nvSpPr>
        <p:spPr>
          <a:xfrm>
            <a:off x="1369481" y="633493"/>
            <a:ext cx="94579" cy="945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9"/>
          </a:p>
        </p:txBody>
      </p:sp>
      <p:sp>
        <p:nvSpPr>
          <p:cNvPr id="17" name="椭圆 16"/>
          <p:cNvSpPr/>
          <p:nvPr/>
        </p:nvSpPr>
        <p:spPr>
          <a:xfrm>
            <a:off x="1078463" y="1570172"/>
            <a:ext cx="94579" cy="945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9"/>
          </a:p>
        </p:txBody>
      </p:sp>
      <p:sp>
        <p:nvSpPr>
          <p:cNvPr id="18" name="椭圆 17"/>
          <p:cNvSpPr/>
          <p:nvPr/>
        </p:nvSpPr>
        <p:spPr>
          <a:xfrm>
            <a:off x="976454" y="1087613"/>
            <a:ext cx="94579" cy="945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9"/>
          </a:p>
        </p:txBody>
      </p:sp>
      <p:sp>
        <p:nvSpPr>
          <p:cNvPr id="19" name="椭圆 18"/>
          <p:cNvSpPr/>
          <p:nvPr/>
        </p:nvSpPr>
        <p:spPr>
          <a:xfrm>
            <a:off x="1992343" y="926744"/>
            <a:ext cx="94579" cy="94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9"/>
          </a:p>
        </p:txBody>
      </p:sp>
      <p:sp>
        <p:nvSpPr>
          <p:cNvPr id="20" name="椭圆 19"/>
          <p:cNvSpPr/>
          <p:nvPr/>
        </p:nvSpPr>
        <p:spPr>
          <a:xfrm>
            <a:off x="1215528" y="982905"/>
            <a:ext cx="94579" cy="945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9"/>
          </a:p>
        </p:txBody>
      </p:sp>
      <p:sp>
        <p:nvSpPr>
          <p:cNvPr id="21" name="椭圆 20"/>
          <p:cNvSpPr/>
          <p:nvPr/>
        </p:nvSpPr>
        <p:spPr>
          <a:xfrm>
            <a:off x="2148861" y="1234295"/>
            <a:ext cx="94579" cy="94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9"/>
          </a:p>
        </p:txBody>
      </p:sp>
      <p:sp>
        <p:nvSpPr>
          <p:cNvPr id="22" name="椭圆 21"/>
          <p:cNvSpPr/>
          <p:nvPr/>
        </p:nvSpPr>
        <p:spPr>
          <a:xfrm>
            <a:off x="1700978" y="1957781"/>
            <a:ext cx="94579" cy="94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9"/>
          </a:p>
        </p:txBody>
      </p:sp>
      <p:sp>
        <p:nvSpPr>
          <p:cNvPr id="23" name="椭圆 22"/>
          <p:cNvSpPr/>
          <p:nvPr/>
        </p:nvSpPr>
        <p:spPr>
          <a:xfrm>
            <a:off x="2129159" y="1701489"/>
            <a:ext cx="94579" cy="94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9"/>
          </a:p>
        </p:txBody>
      </p:sp>
      <p:cxnSp>
        <p:nvCxnSpPr>
          <p:cNvPr id="25" name="直线连接符 24"/>
          <p:cNvCxnSpPr/>
          <p:nvPr/>
        </p:nvCxnSpPr>
        <p:spPr>
          <a:xfrm>
            <a:off x="1158687" y="82687"/>
            <a:ext cx="413815" cy="21953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1521959" y="48331"/>
            <a:ext cx="117256" cy="22297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 flipH="1">
            <a:off x="1225990" y="164910"/>
            <a:ext cx="874196" cy="207736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785071" y="1042"/>
                <a:ext cx="4305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1600" i="1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TW" sz="1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71" y="1042"/>
                <a:ext cx="430502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1915578" y="310094"/>
                <a:ext cx="4352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1600" i="1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TW" sz="1600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78" y="310094"/>
                <a:ext cx="435247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1487396" y="-31857"/>
                <a:ext cx="4352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1600" i="1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TW" sz="16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396" y="-31857"/>
                <a:ext cx="435247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88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0</Words>
  <Application>Microsoft Macintosh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宋体</vt:lpstr>
      <vt:lpstr>新細明體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</cp:revision>
  <cp:lastPrinted>2019-03-14T06:54:25Z</cp:lastPrinted>
  <dcterms:created xsi:type="dcterms:W3CDTF">2019-03-14T06:27:38Z</dcterms:created>
  <dcterms:modified xsi:type="dcterms:W3CDTF">2019-05-27T10:04:54Z</dcterms:modified>
</cp:coreProperties>
</file>