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6" r:id="rId2"/>
  </p:sldIdLst>
  <p:sldSz cx="7380288" cy="7559675"/>
  <p:notesSz cx="6858000" cy="9144000"/>
  <p:defaultTextStyle>
    <a:defPPr>
      <a:defRPr lang="zh-CN"/>
    </a:defPPr>
    <a:lvl1pPr marL="0" algn="l" defTabSz="44778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1pPr>
    <a:lvl2pPr marL="223892" algn="l" defTabSz="44778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2pPr>
    <a:lvl3pPr marL="447785" algn="l" defTabSz="44778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3pPr>
    <a:lvl4pPr marL="671675" algn="l" defTabSz="44778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4pPr>
    <a:lvl5pPr marL="895568" algn="l" defTabSz="44778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5pPr>
    <a:lvl6pPr marL="1119459" algn="l" defTabSz="44778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6pPr>
    <a:lvl7pPr marL="1343353" algn="l" defTabSz="44778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7pPr>
    <a:lvl8pPr marL="1567243" algn="l" defTabSz="44778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8pPr>
    <a:lvl9pPr marL="1791136" algn="l" defTabSz="44778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8"/>
    <p:restoredTop sz="94714"/>
  </p:normalViewPr>
  <p:slideViewPr>
    <p:cSldViewPr snapToGrid="0" snapToObjects="1">
      <p:cViewPr>
        <p:scale>
          <a:sx n="120" d="100"/>
          <a:sy n="120" d="100"/>
        </p:scale>
        <p:origin x="346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522" y="1237197"/>
            <a:ext cx="6273245" cy="2631887"/>
          </a:xfrm>
        </p:spPr>
        <p:txBody>
          <a:bodyPr anchor="b"/>
          <a:lstStyle>
            <a:lvl1pPr algn="ctr">
              <a:defRPr sz="484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536" y="3970580"/>
            <a:ext cx="5535216" cy="1825171"/>
          </a:xfrm>
        </p:spPr>
        <p:txBody>
          <a:bodyPr/>
          <a:lstStyle>
            <a:lvl1pPr marL="0" indent="0" algn="ctr">
              <a:buNone/>
              <a:defRPr sz="1937"/>
            </a:lvl1pPr>
            <a:lvl2pPr marL="369006" indent="0" algn="ctr">
              <a:buNone/>
              <a:defRPr sz="1614"/>
            </a:lvl2pPr>
            <a:lvl3pPr marL="738012" indent="0" algn="ctr">
              <a:buNone/>
              <a:defRPr sz="1453"/>
            </a:lvl3pPr>
            <a:lvl4pPr marL="1107018" indent="0" algn="ctr">
              <a:buNone/>
              <a:defRPr sz="1291"/>
            </a:lvl4pPr>
            <a:lvl5pPr marL="1476024" indent="0" algn="ctr">
              <a:buNone/>
              <a:defRPr sz="1291"/>
            </a:lvl5pPr>
            <a:lvl6pPr marL="1845031" indent="0" algn="ctr">
              <a:buNone/>
              <a:defRPr sz="1291"/>
            </a:lvl6pPr>
            <a:lvl7pPr marL="2214037" indent="0" algn="ctr">
              <a:buNone/>
              <a:defRPr sz="1291"/>
            </a:lvl7pPr>
            <a:lvl8pPr marL="2583043" indent="0" algn="ctr">
              <a:buNone/>
              <a:defRPr sz="1291"/>
            </a:lvl8pPr>
            <a:lvl9pPr marL="2952049" indent="0" algn="ctr">
              <a:buNone/>
              <a:defRPr sz="1291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59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638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81519" y="402483"/>
            <a:ext cx="1591375" cy="6406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395" y="402483"/>
            <a:ext cx="4681870" cy="6406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49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9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52" y="1884671"/>
            <a:ext cx="6365498" cy="3144614"/>
          </a:xfrm>
        </p:spPr>
        <p:txBody>
          <a:bodyPr anchor="b"/>
          <a:lstStyle>
            <a:lvl1pPr>
              <a:defRPr sz="484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552" y="5059035"/>
            <a:ext cx="6365498" cy="1653678"/>
          </a:xfrm>
        </p:spPr>
        <p:txBody>
          <a:bodyPr/>
          <a:lstStyle>
            <a:lvl1pPr marL="0" indent="0">
              <a:buNone/>
              <a:defRPr sz="1937">
                <a:solidFill>
                  <a:schemeClr val="tx1"/>
                </a:solidFill>
              </a:defRPr>
            </a:lvl1pPr>
            <a:lvl2pPr marL="369006" indent="0">
              <a:buNone/>
              <a:defRPr sz="1614">
                <a:solidFill>
                  <a:schemeClr val="tx1">
                    <a:tint val="75000"/>
                  </a:schemeClr>
                </a:solidFill>
              </a:defRPr>
            </a:lvl2pPr>
            <a:lvl3pPr marL="738012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3pPr>
            <a:lvl4pPr marL="1107018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4pPr>
            <a:lvl5pPr marL="1476024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5pPr>
            <a:lvl6pPr marL="1845031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6pPr>
            <a:lvl7pPr marL="2214037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7pPr>
            <a:lvl8pPr marL="2583043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8pPr>
            <a:lvl9pPr marL="2952049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83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395" y="2012414"/>
            <a:ext cx="3136622" cy="4796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6271" y="2012414"/>
            <a:ext cx="3136622" cy="4796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61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6" y="402484"/>
            <a:ext cx="6365498" cy="14611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357" y="1853171"/>
            <a:ext cx="3122207" cy="908210"/>
          </a:xfrm>
        </p:spPr>
        <p:txBody>
          <a:bodyPr anchor="b"/>
          <a:lstStyle>
            <a:lvl1pPr marL="0" indent="0">
              <a:buNone/>
              <a:defRPr sz="1937" b="1"/>
            </a:lvl1pPr>
            <a:lvl2pPr marL="369006" indent="0">
              <a:buNone/>
              <a:defRPr sz="1614" b="1"/>
            </a:lvl2pPr>
            <a:lvl3pPr marL="738012" indent="0">
              <a:buNone/>
              <a:defRPr sz="1453" b="1"/>
            </a:lvl3pPr>
            <a:lvl4pPr marL="1107018" indent="0">
              <a:buNone/>
              <a:defRPr sz="1291" b="1"/>
            </a:lvl4pPr>
            <a:lvl5pPr marL="1476024" indent="0">
              <a:buNone/>
              <a:defRPr sz="1291" b="1"/>
            </a:lvl5pPr>
            <a:lvl6pPr marL="1845031" indent="0">
              <a:buNone/>
              <a:defRPr sz="1291" b="1"/>
            </a:lvl6pPr>
            <a:lvl7pPr marL="2214037" indent="0">
              <a:buNone/>
              <a:defRPr sz="1291" b="1"/>
            </a:lvl7pPr>
            <a:lvl8pPr marL="2583043" indent="0">
              <a:buNone/>
              <a:defRPr sz="1291" b="1"/>
            </a:lvl8pPr>
            <a:lvl9pPr marL="2952049" indent="0">
              <a:buNone/>
              <a:defRPr sz="129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357" y="2761381"/>
            <a:ext cx="3122207" cy="4061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6271" y="1853171"/>
            <a:ext cx="3137584" cy="908210"/>
          </a:xfrm>
        </p:spPr>
        <p:txBody>
          <a:bodyPr anchor="b"/>
          <a:lstStyle>
            <a:lvl1pPr marL="0" indent="0">
              <a:buNone/>
              <a:defRPr sz="1937" b="1"/>
            </a:lvl1pPr>
            <a:lvl2pPr marL="369006" indent="0">
              <a:buNone/>
              <a:defRPr sz="1614" b="1"/>
            </a:lvl2pPr>
            <a:lvl3pPr marL="738012" indent="0">
              <a:buNone/>
              <a:defRPr sz="1453" b="1"/>
            </a:lvl3pPr>
            <a:lvl4pPr marL="1107018" indent="0">
              <a:buNone/>
              <a:defRPr sz="1291" b="1"/>
            </a:lvl4pPr>
            <a:lvl5pPr marL="1476024" indent="0">
              <a:buNone/>
              <a:defRPr sz="1291" b="1"/>
            </a:lvl5pPr>
            <a:lvl6pPr marL="1845031" indent="0">
              <a:buNone/>
              <a:defRPr sz="1291" b="1"/>
            </a:lvl6pPr>
            <a:lvl7pPr marL="2214037" indent="0">
              <a:buNone/>
              <a:defRPr sz="1291" b="1"/>
            </a:lvl7pPr>
            <a:lvl8pPr marL="2583043" indent="0">
              <a:buNone/>
              <a:defRPr sz="1291" b="1"/>
            </a:lvl8pPr>
            <a:lvl9pPr marL="2952049" indent="0">
              <a:buNone/>
              <a:defRPr sz="129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6271" y="2761381"/>
            <a:ext cx="3137584" cy="4061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14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269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89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6" y="503978"/>
            <a:ext cx="2380335" cy="1763924"/>
          </a:xfrm>
        </p:spPr>
        <p:txBody>
          <a:bodyPr anchor="b"/>
          <a:lstStyle>
            <a:lvl1pPr>
              <a:defRPr sz="258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7584" y="1088455"/>
            <a:ext cx="3736271" cy="5372269"/>
          </a:xfrm>
        </p:spPr>
        <p:txBody>
          <a:bodyPr/>
          <a:lstStyle>
            <a:lvl1pPr>
              <a:defRPr sz="2583"/>
            </a:lvl1pPr>
            <a:lvl2pPr>
              <a:defRPr sz="2260"/>
            </a:lvl2pPr>
            <a:lvl3pPr>
              <a:defRPr sz="1937"/>
            </a:lvl3pPr>
            <a:lvl4pPr>
              <a:defRPr sz="1614"/>
            </a:lvl4pPr>
            <a:lvl5pPr>
              <a:defRPr sz="1614"/>
            </a:lvl5pPr>
            <a:lvl6pPr>
              <a:defRPr sz="1614"/>
            </a:lvl6pPr>
            <a:lvl7pPr>
              <a:defRPr sz="1614"/>
            </a:lvl7pPr>
            <a:lvl8pPr>
              <a:defRPr sz="1614"/>
            </a:lvl8pPr>
            <a:lvl9pPr>
              <a:defRPr sz="161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356" y="2267902"/>
            <a:ext cx="2380335" cy="4201570"/>
          </a:xfrm>
        </p:spPr>
        <p:txBody>
          <a:bodyPr/>
          <a:lstStyle>
            <a:lvl1pPr marL="0" indent="0">
              <a:buNone/>
              <a:defRPr sz="1291"/>
            </a:lvl1pPr>
            <a:lvl2pPr marL="369006" indent="0">
              <a:buNone/>
              <a:defRPr sz="1130"/>
            </a:lvl2pPr>
            <a:lvl3pPr marL="738012" indent="0">
              <a:buNone/>
              <a:defRPr sz="969"/>
            </a:lvl3pPr>
            <a:lvl4pPr marL="1107018" indent="0">
              <a:buNone/>
              <a:defRPr sz="807"/>
            </a:lvl4pPr>
            <a:lvl5pPr marL="1476024" indent="0">
              <a:buNone/>
              <a:defRPr sz="807"/>
            </a:lvl5pPr>
            <a:lvl6pPr marL="1845031" indent="0">
              <a:buNone/>
              <a:defRPr sz="807"/>
            </a:lvl6pPr>
            <a:lvl7pPr marL="2214037" indent="0">
              <a:buNone/>
              <a:defRPr sz="807"/>
            </a:lvl7pPr>
            <a:lvl8pPr marL="2583043" indent="0">
              <a:buNone/>
              <a:defRPr sz="807"/>
            </a:lvl8pPr>
            <a:lvl9pPr marL="2952049" indent="0">
              <a:buNone/>
              <a:defRPr sz="80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38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6" y="503978"/>
            <a:ext cx="2380335" cy="1763924"/>
          </a:xfrm>
        </p:spPr>
        <p:txBody>
          <a:bodyPr anchor="b"/>
          <a:lstStyle>
            <a:lvl1pPr>
              <a:defRPr sz="258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37584" y="1088455"/>
            <a:ext cx="3736271" cy="5372269"/>
          </a:xfrm>
        </p:spPr>
        <p:txBody>
          <a:bodyPr anchor="t"/>
          <a:lstStyle>
            <a:lvl1pPr marL="0" indent="0">
              <a:buNone/>
              <a:defRPr sz="2583"/>
            </a:lvl1pPr>
            <a:lvl2pPr marL="369006" indent="0">
              <a:buNone/>
              <a:defRPr sz="2260"/>
            </a:lvl2pPr>
            <a:lvl3pPr marL="738012" indent="0">
              <a:buNone/>
              <a:defRPr sz="1937"/>
            </a:lvl3pPr>
            <a:lvl4pPr marL="1107018" indent="0">
              <a:buNone/>
              <a:defRPr sz="1614"/>
            </a:lvl4pPr>
            <a:lvl5pPr marL="1476024" indent="0">
              <a:buNone/>
              <a:defRPr sz="1614"/>
            </a:lvl5pPr>
            <a:lvl6pPr marL="1845031" indent="0">
              <a:buNone/>
              <a:defRPr sz="1614"/>
            </a:lvl6pPr>
            <a:lvl7pPr marL="2214037" indent="0">
              <a:buNone/>
              <a:defRPr sz="1614"/>
            </a:lvl7pPr>
            <a:lvl8pPr marL="2583043" indent="0">
              <a:buNone/>
              <a:defRPr sz="1614"/>
            </a:lvl8pPr>
            <a:lvl9pPr marL="2952049" indent="0">
              <a:buNone/>
              <a:defRPr sz="1614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356" y="2267902"/>
            <a:ext cx="2380335" cy="4201570"/>
          </a:xfrm>
        </p:spPr>
        <p:txBody>
          <a:bodyPr/>
          <a:lstStyle>
            <a:lvl1pPr marL="0" indent="0">
              <a:buNone/>
              <a:defRPr sz="1291"/>
            </a:lvl1pPr>
            <a:lvl2pPr marL="369006" indent="0">
              <a:buNone/>
              <a:defRPr sz="1130"/>
            </a:lvl2pPr>
            <a:lvl3pPr marL="738012" indent="0">
              <a:buNone/>
              <a:defRPr sz="969"/>
            </a:lvl3pPr>
            <a:lvl4pPr marL="1107018" indent="0">
              <a:buNone/>
              <a:defRPr sz="807"/>
            </a:lvl4pPr>
            <a:lvl5pPr marL="1476024" indent="0">
              <a:buNone/>
              <a:defRPr sz="807"/>
            </a:lvl5pPr>
            <a:lvl6pPr marL="1845031" indent="0">
              <a:buNone/>
              <a:defRPr sz="807"/>
            </a:lvl6pPr>
            <a:lvl7pPr marL="2214037" indent="0">
              <a:buNone/>
              <a:defRPr sz="807"/>
            </a:lvl7pPr>
            <a:lvl8pPr marL="2583043" indent="0">
              <a:buNone/>
              <a:defRPr sz="807"/>
            </a:lvl8pPr>
            <a:lvl9pPr marL="2952049" indent="0">
              <a:buNone/>
              <a:defRPr sz="80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7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7395" y="402484"/>
            <a:ext cx="63654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95" y="2012414"/>
            <a:ext cx="63654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7395" y="7006700"/>
            <a:ext cx="16605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8CB-90F7-7844-8078-D20DA8C789B7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44721" y="7006700"/>
            <a:ext cx="249084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12328" y="7006700"/>
            <a:ext cx="16605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2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738012" rtl="0" eaLnBrk="1" latinLnBrk="0" hangingPunct="1">
        <a:lnSpc>
          <a:spcPct val="90000"/>
        </a:lnSpc>
        <a:spcBef>
          <a:spcPct val="0"/>
        </a:spcBef>
        <a:buNone/>
        <a:defRPr sz="3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4503" indent="-184503" algn="l" defTabSz="738012" rtl="0" eaLnBrk="1" latinLnBrk="0" hangingPunct="1">
        <a:lnSpc>
          <a:spcPct val="90000"/>
        </a:lnSpc>
        <a:spcBef>
          <a:spcPts val="807"/>
        </a:spcBef>
        <a:buFont typeface="Arial" panose="020B0604020202020204" pitchFamily="34" charset="0"/>
        <a:buChar char="•"/>
        <a:defRPr sz="2260" kern="1200">
          <a:solidFill>
            <a:schemeClr val="tx1"/>
          </a:solidFill>
          <a:latin typeface="+mn-lt"/>
          <a:ea typeface="+mn-ea"/>
          <a:cs typeface="+mn-cs"/>
        </a:defRPr>
      </a:lvl1pPr>
      <a:lvl2pPr marL="553509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2pPr>
      <a:lvl3pPr marL="922515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614" kern="1200">
          <a:solidFill>
            <a:schemeClr val="tx1"/>
          </a:solidFill>
          <a:latin typeface="+mn-lt"/>
          <a:ea typeface="+mn-ea"/>
          <a:cs typeface="+mn-cs"/>
        </a:defRPr>
      </a:lvl3pPr>
      <a:lvl4pPr marL="1291521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4pPr>
      <a:lvl5pPr marL="1660528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5pPr>
      <a:lvl6pPr marL="2029534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6pPr>
      <a:lvl7pPr marL="2398540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7pPr>
      <a:lvl8pPr marL="2767546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8pPr>
      <a:lvl9pPr marL="3136552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1pPr>
      <a:lvl2pPr marL="369006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2pPr>
      <a:lvl3pPr marL="738012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3pPr>
      <a:lvl4pPr marL="1107018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4pPr>
      <a:lvl5pPr marL="1476024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5pPr>
      <a:lvl6pPr marL="1845031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6pPr>
      <a:lvl7pPr marL="2214037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7pPr>
      <a:lvl8pPr marL="2583043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8pPr>
      <a:lvl9pPr marL="2952049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罐形 3"/>
          <p:cNvSpPr/>
          <p:nvPr/>
        </p:nvSpPr>
        <p:spPr>
          <a:xfrm>
            <a:off x="404008" y="64582"/>
            <a:ext cx="588210" cy="62787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TW" altLang="en-US" sz="108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数据集</a:t>
            </a:r>
            <a:endParaRPr kumimoji="1" lang="en-US" altLang="zh-TW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罐形 4"/>
          <p:cNvSpPr/>
          <p:nvPr/>
        </p:nvSpPr>
        <p:spPr>
          <a:xfrm>
            <a:off x="535796" y="2525354"/>
            <a:ext cx="492737" cy="54757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训练数据</a:t>
            </a:r>
          </a:p>
        </p:txBody>
      </p:sp>
      <p:sp>
        <p:nvSpPr>
          <p:cNvPr id="6" name="罐形 5"/>
          <p:cNvSpPr/>
          <p:nvPr/>
        </p:nvSpPr>
        <p:spPr>
          <a:xfrm>
            <a:off x="535796" y="4472706"/>
            <a:ext cx="492737" cy="54757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测试数据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罐形 7"/>
          <p:cNvSpPr/>
          <p:nvPr/>
        </p:nvSpPr>
        <p:spPr>
          <a:xfrm>
            <a:off x="1339027" y="3999205"/>
            <a:ext cx="491881" cy="37285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输入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80992" y="860988"/>
            <a:ext cx="1234257" cy="3239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TW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数据預处理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0985" y="1395186"/>
            <a:ext cx="1234258" cy="3239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TW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特征提取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768560" y="2156781"/>
            <a:ext cx="505686" cy="573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参数调整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768560" y="2868249"/>
            <a:ext cx="505686" cy="573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参数</a:t>
            </a:r>
            <a:r>
              <a:rPr kumimoji="1" lang="zh-TW" altLang="en-US" sz="108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选</a:t>
            </a:r>
            <a:r>
              <a:rPr kumimoji="1" lang="zh-TW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择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21" name="直线箭头连接符 20"/>
          <p:cNvCxnSpPr>
            <a:stCxn id="7" idx="4"/>
            <a:endCxn id="18" idx="1"/>
          </p:cNvCxnSpPr>
          <p:nvPr/>
        </p:nvCxnSpPr>
        <p:spPr>
          <a:xfrm>
            <a:off x="2518829" y="2443405"/>
            <a:ext cx="249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9" idx="4"/>
            <a:endCxn id="19" idx="1"/>
          </p:cNvCxnSpPr>
          <p:nvPr/>
        </p:nvCxnSpPr>
        <p:spPr>
          <a:xfrm>
            <a:off x="2518829" y="3154873"/>
            <a:ext cx="249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8" idx="2"/>
            <a:endCxn id="19" idx="0"/>
          </p:cNvCxnSpPr>
          <p:nvPr/>
        </p:nvCxnSpPr>
        <p:spPr>
          <a:xfrm>
            <a:off x="3021396" y="2730031"/>
            <a:ext cx="0" cy="138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1405120" y="2156777"/>
            <a:ext cx="288646" cy="12847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随机筛选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26482" y="1838344"/>
            <a:ext cx="1149674" cy="2585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080" dirty="0">
                <a:latin typeface="SimHei" charset="-122"/>
                <a:ea typeface="SimHei" charset="-122"/>
                <a:cs typeface="SimHei" charset="-122"/>
              </a:rPr>
              <a:t>单个分类器训练</a:t>
            </a:r>
          </a:p>
        </p:txBody>
      </p:sp>
      <p:cxnSp>
        <p:nvCxnSpPr>
          <p:cNvPr id="42" name="直线箭头连接符 41"/>
          <p:cNvCxnSpPr>
            <a:stCxn id="5" idx="4"/>
            <a:endCxn id="37" idx="1"/>
          </p:cNvCxnSpPr>
          <p:nvPr/>
        </p:nvCxnSpPr>
        <p:spPr>
          <a:xfrm flipV="1">
            <a:off x="1028533" y="2799156"/>
            <a:ext cx="376605" cy="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罐形 6"/>
          <p:cNvSpPr/>
          <p:nvPr/>
        </p:nvSpPr>
        <p:spPr>
          <a:xfrm>
            <a:off x="1929332" y="2256976"/>
            <a:ext cx="589484" cy="37285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训练集</a:t>
            </a:r>
          </a:p>
        </p:txBody>
      </p:sp>
      <p:sp>
        <p:nvSpPr>
          <p:cNvPr id="9" name="罐形 8"/>
          <p:cNvSpPr/>
          <p:nvPr/>
        </p:nvSpPr>
        <p:spPr>
          <a:xfrm>
            <a:off x="1929332" y="2968444"/>
            <a:ext cx="589484" cy="37285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验证集</a:t>
            </a:r>
          </a:p>
        </p:txBody>
      </p:sp>
      <p:cxnSp>
        <p:nvCxnSpPr>
          <p:cNvPr id="45" name="直线箭头连接符 44"/>
          <p:cNvCxnSpPr>
            <a:endCxn id="9" idx="2"/>
          </p:cNvCxnSpPr>
          <p:nvPr/>
        </p:nvCxnSpPr>
        <p:spPr>
          <a:xfrm>
            <a:off x="1693766" y="3154873"/>
            <a:ext cx="2355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1177018" y="1786845"/>
            <a:ext cx="2324071" cy="176371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08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3932999" y="5215295"/>
            <a:ext cx="3200917" cy="3140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融合</a:t>
            </a:r>
          </a:p>
        </p:txBody>
      </p:sp>
      <p:sp>
        <p:nvSpPr>
          <p:cNvPr id="65" name="罐形 64"/>
          <p:cNvSpPr/>
          <p:nvPr/>
        </p:nvSpPr>
        <p:spPr>
          <a:xfrm>
            <a:off x="1339013" y="5082985"/>
            <a:ext cx="491880" cy="57793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真实标签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72" name="直线箭头连接符 71"/>
          <p:cNvCxnSpPr>
            <a:stCxn id="8" idx="4"/>
            <a:endCxn id="25" idx="2"/>
          </p:cNvCxnSpPr>
          <p:nvPr/>
        </p:nvCxnSpPr>
        <p:spPr>
          <a:xfrm>
            <a:off x="1830908" y="4185631"/>
            <a:ext cx="21020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>
            <a:stCxn id="6" idx="4"/>
            <a:endCxn id="8" idx="2"/>
          </p:cNvCxnSpPr>
          <p:nvPr/>
        </p:nvCxnSpPr>
        <p:spPr>
          <a:xfrm flipV="1">
            <a:off x="1028533" y="4185646"/>
            <a:ext cx="310497" cy="560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/>
          <p:cNvCxnSpPr>
            <a:stCxn id="6" idx="4"/>
            <a:endCxn id="65" idx="2"/>
          </p:cNvCxnSpPr>
          <p:nvPr/>
        </p:nvCxnSpPr>
        <p:spPr>
          <a:xfrm>
            <a:off x="1028515" y="4746499"/>
            <a:ext cx="310498" cy="625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 93"/>
          <p:cNvGrpSpPr/>
          <p:nvPr/>
        </p:nvGrpSpPr>
        <p:grpSpPr>
          <a:xfrm>
            <a:off x="3933000" y="4042837"/>
            <a:ext cx="932345" cy="1169568"/>
            <a:chOff x="6694465" y="3068350"/>
            <a:chExt cx="1035812" cy="1299361"/>
          </a:xfrm>
          <a:noFill/>
        </p:grpSpPr>
        <p:sp>
          <p:nvSpPr>
            <p:cNvPr id="25" name="椭圆 24"/>
            <p:cNvSpPr/>
            <p:nvPr/>
          </p:nvSpPr>
          <p:spPr>
            <a:xfrm>
              <a:off x="6694465" y="3068350"/>
              <a:ext cx="1035812" cy="31728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TW" altLang="en-US" sz="108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分类器</a:t>
              </a:r>
              <a:endPara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6" name="罐形 65"/>
            <p:cNvSpPr/>
            <p:nvPr/>
          </p:nvSpPr>
          <p:spPr>
            <a:xfrm>
              <a:off x="6939138" y="3550894"/>
              <a:ext cx="546467" cy="608345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08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预测标签</a:t>
              </a:r>
              <a:endPara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74" name="直线箭头连接符 73"/>
            <p:cNvCxnSpPr>
              <a:stCxn id="25" idx="4"/>
              <a:endCxn id="66" idx="1"/>
            </p:cNvCxnSpPr>
            <p:nvPr/>
          </p:nvCxnSpPr>
          <p:spPr>
            <a:xfrm>
              <a:off x="7212372" y="3385635"/>
              <a:ext cx="1" cy="16526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/>
            <p:cNvCxnSpPr>
              <a:stCxn id="66" idx="3"/>
            </p:cNvCxnSpPr>
            <p:nvPr/>
          </p:nvCxnSpPr>
          <p:spPr>
            <a:xfrm>
              <a:off x="7212372" y="4159239"/>
              <a:ext cx="0" cy="20847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 94"/>
          <p:cNvGrpSpPr/>
          <p:nvPr/>
        </p:nvGrpSpPr>
        <p:grpSpPr>
          <a:xfrm>
            <a:off x="4927498" y="4042837"/>
            <a:ext cx="891450" cy="1169568"/>
            <a:chOff x="6704287" y="3068350"/>
            <a:chExt cx="990378" cy="1299361"/>
          </a:xfrm>
          <a:noFill/>
        </p:grpSpPr>
        <p:sp>
          <p:nvSpPr>
            <p:cNvPr id="96" name="椭圆 95"/>
            <p:cNvSpPr/>
            <p:nvPr/>
          </p:nvSpPr>
          <p:spPr>
            <a:xfrm>
              <a:off x="6704287" y="3068350"/>
              <a:ext cx="990378" cy="31728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TW" altLang="en-US" sz="108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分类器</a:t>
              </a:r>
              <a:endPara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7" name="罐形 96"/>
            <p:cNvSpPr/>
            <p:nvPr/>
          </p:nvSpPr>
          <p:spPr>
            <a:xfrm>
              <a:off x="6939138" y="3550894"/>
              <a:ext cx="546467" cy="608345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08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预测标签</a:t>
              </a:r>
              <a:endPara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98" name="直线箭头连接符 97"/>
            <p:cNvCxnSpPr/>
            <p:nvPr/>
          </p:nvCxnSpPr>
          <p:spPr>
            <a:xfrm>
              <a:off x="7206573" y="3385636"/>
              <a:ext cx="5799" cy="16525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箭头连接符 98"/>
            <p:cNvCxnSpPr/>
            <p:nvPr/>
          </p:nvCxnSpPr>
          <p:spPr>
            <a:xfrm flipH="1">
              <a:off x="7212372" y="4159239"/>
              <a:ext cx="1" cy="20847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 99"/>
          <p:cNvGrpSpPr/>
          <p:nvPr/>
        </p:nvGrpSpPr>
        <p:grpSpPr>
          <a:xfrm>
            <a:off x="6207278" y="4042837"/>
            <a:ext cx="926639" cy="1169568"/>
            <a:chOff x="6689121" y="3068350"/>
            <a:chExt cx="1029472" cy="1299361"/>
          </a:xfrm>
          <a:noFill/>
        </p:grpSpPr>
        <p:sp>
          <p:nvSpPr>
            <p:cNvPr id="101" name="椭圆 100"/>
            <p:cNvSpPr/>
            <p:nvPr/>
          </p:nvSpPr>
          <p:spPr>
            <a:xfrm>
              <a:off x="6689121" y="3068350"/>
              <a:ext cx="1029472" cy="31728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TW" altLang="en-US" sz="108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分类器</a:t>
              </a:r>
              <a:endPara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02" name="罐形 101"/>
            <p:cNvSpPr/>
            <p:nvPr/>
          </p:nvSpPr>
          <p:spPr>
            <a:xfrm>
              <a:off x="6939138" y="3550894"/>
              <a:ext cx="546467" cy="608345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08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预测标签</a:t>
              </a:r>
            </a:p>
          </p:txBody>
        </p:sp>
        <p:cxnSp>
          <p:nvCxnSpPr>
            <p:cNvPr id="103" name="直线箭头连接符 102"/>
            <p:cNvCxnSpPr/>
            <p:nvPr/>
          </p:nvCxnSpPr>
          <p:spPr>
            <a:xfrm>
              <a:off x="7206573" y="3385636"/>
              <a:ext cx="5799" cy="16525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箭头连接符 103"/>
            <p:cNvCxnSpPr/>
            <p:nvPr/>
          </p:nvCxnSpPr>
          <p:spPr>
            <a:xfrm flipH="1">
              <a:off x="7212372" y="4159239"/>
              <a:ext cx="1" cy="20847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文本框 104"/>
          <p:cNvSpPr txBox="1"/>
          <p:nvPr/>
        </p:nvSpPr>
        <p:spPr>
          <a:xfrm>
            <a:off x="5866815" y="4047667"/>
            <a:ext cx="322524" cy="2585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mr-IN" altLang="zh-TW" sz="1080" dirty="0">
                <a:latin typeface="SimHei" charset="-122"/>
                <a:ea typeface="SimHei" charset="-122"/>
                <a:cs typeface="SimHei" charset="-122"/>
              </a:rPr>
              <a:t>…</a:t>
            </a:r>
            <a:endParaRPr kumimoji="1" lang="zh-CN" altLang="en-US" sz="108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107" name="直线箭头连接符 106"/>
          <p:cNvCxnSpPr>
            <a:stCxn id="63" idx="2"/>
            <a:endCxn id="112" idx="1"/>
          </p:cNvCxnSpPr>
          <p:nvPr/>
        </p:nvCxnSpPr>
        <p:spPr>
          <a:xfrm flipH="1">
            <a:off x="5533457" y="5529314"/>
            <a:ext cx="1" cy="350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罐形 111"/>
          <p:cNvSpPr/>
          <p:nvPr/>
        </p:nvSpPr>
        <p:spPr>
          <a:xfrm>
            <a:off x="5287516" y="5879611"/>
            <a:ext cx="491881" cy="54757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预测标签</a:t>
            </a:r>
          </a:p>
        </p:txBody>
      </p:sp>
      <p:sp>
        <p:nvSpPr>
          <p:cNvPr id="115" name="圆角矩形 114"/>
          <p:cNvSpPr/>
          <p:nvPr/>
        </p:nvSpPr>
        <p:spPr>
          <a:xfrm>
            <a:off x="3639778" y="3495076"/>
            <a:ext cx="3676712" cy="216585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08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117" name="肘形连接符 116"/>
          <p:cNvCxnSpPr>
            <a:stCxn id="19" idx="2"/>
            <a:endCxn id="25" idx="0"/>
          </p:cNvCxnSpPr>
          <p:nvPr/>
        </p:nvCxnSpPr>
        <p:spPr>
          <a:xfrm rot="16200000" flipH="1">
            <a:off x="3409613" y="3053310"/>
            <a:ext cx="601334" cy="13777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4930830" y="3552697"/>
            <a:ext cx="1011815" cy="2585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080" dirty="0">
                <a:latin typeface="SimHei" charset="-122"/>
                <a:ea typeface="SimHei" charset="-122"/>
                <a:cs typeface="SimHei" charset="-122"/>
              </a:rPr>
              <a:t>集成识别系统</a:t>
            </a:r>
          </a:p>
        </p:txBody>
      </p:sp>
      <p:cxnSp>
        <p:nvCxnSpPr>
          <p:cNvPr id="131" name="直线箭头连接符 130"/>
          <p:cNvCxnSpPr/>
          <p:nvPr/>
        </p:nvCxnSpPr>
        <p:spPr>
          <a:xfrm>
            <a:off x="6670057" y="3802553"/>
            <a:ext cx="0" cy="2329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/>
          <p:nvPr/>
        </p:nvCxnSpPr>
        <p:spPr>
          <a:xfrm>
            <a:off x="5373220" y="3801704"/>
            <a:ext cx="0" cy="2329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箭头连接符 146"/>
          <p:cNvCxnSpPr>
            <a:stCxn id="112" idx="3"/>
          </p:cNvCxnSpPr>
          <p:nvPr/>
        </p:nvCxnSpPr>
        <p:spPr>
          <a:xfrm flipH="1">
            <a:off x="5533456" y="6427189"/>
            <a:ext cx="1" cy="175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/>
          <p:cNvSpPr txBox="1"/>
          <p:nvPr/>
        </p:nvSpPr>
        <p:spPr>
          <a:xfrm>
            <a:off x="2374454" y="4934861"/>
            <a:ext cx="873957" cy="2585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080" dirty="0">
                <a:latin typeface="SimHei" charset="-122"/>
                <a:ea typeface="SimHei" charset="-122"/>
                <a:cs typeface="SimHei" charset="-122"/>
              </a:rPr>
              <a:t>分类器评测</a:t>
            </a:r>
          </a:p>
        </p:txBody>
      </p:sp>
      <p:sp>
        <p:nvSpPr>
          <p:cNvPr id="166" name="圆角矩形 165"/>
          <p:cNvSpPr/>
          <p:nvPr/>
        </p:nvSpPr>
        <p:spPr>
          <a:xfrm>
            <a:off x="2197426" y="5216358"/>
            <a:ext cx="565189" cy="4597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性能评测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67" name="圆角矩形 166"/>
          <p:cNvSpPr/>
          <p:nvPr/>
        </p:nvSpPr>
        <p:spPr>
          <a:xfrm>
            <a:off x="2835244" y="5205649"/>
            <a:ext cx="566885" cy="4636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错误分析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2095960" y="4878937"/>
            <a:ext cx="1405143" cy="98606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08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173" name="直线箭头连接符 172"/>
          <p:cNvCxnSpPr>
            <a:stCxn id="65" idx="4"/>
            <a:endCxn id="168" idx="1"/>
          </p:cNvCxnSpPr>
          <p:nvPr/>
        </p:nvCxnSpPr>
        <p:spPr>
          <a:xfrm>
            <a:off x="1830911" y="5371971"/>
            <a:ext cx="2650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66" idx="2"/>
            <a:endCxn id="168" idx="0"/>
          </p:cNvCxnSpPr>
          <p:nvPr/>
        </p:nvCxnSpPr>
        <p:spPr>
          <a:xfrm rot="10800000" flipV="1">
            <a:off x="2798533" y="4750987"/>
            <a:ext cx="1354701" cy="127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线箭头连接符 189"/>
          <p:cNvCxnSpPr>
            <a:stCxn id="168" idx="3"/>
            <a:endCxn id="63" idx="1"/>
          </p:cNvCxnSpPr>
          <p:nvPr/>
        </p:nvCxnSpPr>
        <p:spPr>
          <a:xfrm>
            <a:off x="3501086" y="5371953"/>
            <a:ext cx="431896" cy="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连接符 201"/>
          <p:cNvCxnSpPr>
            <a:stCxn id="65" idx="3"/>
            <a:endCxn id="292" idx="1"/>
          </p:cNvCxnSpPr>
          <p:nvPr/>
        </p:nvCxnSpPr>
        <p:spPr>
          <a:xfrm rot="16200000" flipH="1">
            <a:off x="2518955" y="4726916"/>
            <a:ext cx="1377926" cy="32459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线箭头连接符 234"/>
          <p:cNvCxnSpPr/>
          <p:nvPr/>
        </p:nvCxnSpPr>
        <p:spPr>
          <a:xfrm>
            <a:off x="1695021" y="2443405"/>
            <a:ext cx="2355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文本框 288"/>
          <p:cNvSpPr txBox="1"/>
          <p:nvPr/>
        </p:nvSpPr>
        <p:spPr>
          <a:xfrm>
            <a:off x="5168195" y="6671160"/>
            <a:ext cx="736099" cy="2585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080" smtClean="0">
                <a:latin typeface="SimHei" charset="-122"/>
                <a:ea typeface="SimHei" charset="-122"/>
                <a:cs typeface="SimHei" charset="-122"/>
              </a:rPr>
              <a:t>系统评测</a:t>
            </a:r>
            <a:endParaRPr kumimoji="1" lang="zh-CN" altLang="en-US" sz="108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90" name="圆角矩形 289"/>
          <p:cNvSpPr/>
          <p:nvPr/>
        </p:nvSpPr>
        <p:spPr>
          <a:xfrm>
            <a:off x="4932350" y="6940421"/>
            <a:ext cx="565189" cy="4597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性能评测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91" name="圆角矩形 290"/>
          <p:cNvSpPr/>
          <p:nvPr/>
        </p:nvSpPr>
        <p:spPr>
          <a:xfrm>
            <a:off x="5570171" y="6929712"/>
            <a:ext cx="566885" cy="4636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错误分析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92" name="圆角矩形 291"/>
          <p:cNvSpPr/>
          <p:nvPr/>
        </p:nvSpPr>
        <p:spPr>
          <a:xfrm>
            <a:off x="4830884" y="6603001"/>
            <a:ext cx="1405143" cy="87168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08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311" name="直线箭头连接符 310"/>
          <p:cNvCxnSpPr>
            <a:endCxn id="5" idx="1"/>
          </p:cNvCxnSpPr>
          <p:nvPr/>
        </p:nvCxnSpPr>
        <p:spPr>
          <a:xfrm>
            <a:off x="782164" y="1719078"/>
            <a:ext cx="1" cy="806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肘形连接符 314"/>
          <p:cNvCxnSpPr>
            <a:endCxn id="6" idx="2"/>
          </p:cNvCxnSpPr>
          <p:nvPr/>
        </p:nvCxnSpPr>
        <p:spPr>
          <a:xfrm rot="16200000" flipH="1">
            <a:off x="-1054771" y="3155933"/>
            <a:ext cx="3027417" cy="1537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线箭头连接符 317"/>
          <p:cNvCxnSpPr>
            <a:stCxn id="11" idx="2"/>
            <a:endCxn id="12" idx="0"/>
          </p:cNvCxnSpPr>
          <p:nvPr/>
        </p:nvCxnSpPr>
        <p:spPr>
          <a:xfrm>
            <a:off x="698114" y="1184884"/>
            <a:ext cx="0" cy="210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线箭头连接符 319"/>
          <p:cNvCxnSpPr>
            <a:stCxn id="4" idx="3"/>
            <a:endCxn id="11" idx="0"/>
          </p:cNvCxnSpPr>
          <p:nvPr/>
        </p:nvCxnSpPr>
        <p:spPr>
          <a:xfrm>
            <a:off x="698123" y="692462"/>
            <a:ext cx="1" cy="168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3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69</Words>
  <Application>Microsoft Macintosh PowerPoint</Application>
  <PresentationFormat>自定义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SimHei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12</cp:revision>
  <cp:lastPrinted>2019-03-08T11:47:38Z</cp:lastPrinted>
  <dcterms:created xsi:type="dcterms:W3CDTF">2019-03-08T06:54:12Z</dcterms:created>
  <dcterms:modified xsi:type="dcterms:W3CDTF">2019-03-08T11:54:09Z</dcterms:modified>
</cp:coreProperties>
</file>