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79725" cy="2879725"/>
  <p:notesSz cx="6858000" cy="9144000"/>
  <p:defaultTextStyle>
    <a:defPPr>
      <a:defRPr lang="zh-CN"/>
    </a:defPPr>
    <a:lvl1pPr marL="0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1pPr>
    <a:lvl2pPr marL="138157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2pPr>
    <a:lvl3pPr marL="276316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3pPr>
    <a:lvl4pPr marL="414473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4pPr>
    <a:lvl5pPr marL="552631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5pPr>
    <a:lvl6pPr marL="690788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6pPr>
    <a:lvl7pPr marL="828946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7pPr>
    <a:lvl8pPr marL="967103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8pPr>
    <a:lvl9pPr marL="1105262" algn="l" defTabSz="276316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5"/>
    <p:restoredTop sz="94714"/>
  </p:normalViewPr>
  <p:slideViewPr>
    <p:cSldViewPr snapToGrid="0" snapToObjects="1">
      <p:cViewPr>
        <p:scale>
          <a:sx n="399" d="100"/>
          <a:sy n="399" d="100"/>
        </p:scale>
        <p:origin x="1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9" y="1512524"/>
            <a:ext cx="2159793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3" indent="0" algn="ctr">
              <a:buNone/>
              <a:defRPr sz="630"/>
            </a:lvl2pPr>
            <a:lvl3pPr marL="287948" indent="0" algn="ctr">
              <a:buNone/>
              <a:defRPr sz="567"/>
            </a:lvl3pPr>
            <a:lvl4pPr marL="431921" indent="0" algn="ctr">
              <a:buNone/>
              <a:defRPr sz="504"/>
            </a:lvl4pPr>
            <a:lvl5pPr marL="575895" indent="0" algn="ctr">
              <a:buNone/>
              <a:defRPr sz="504"/>
            </a:lvl5pPr>
            <a:lvl6pPr marL="719868" indent="0" algn="ctr">
              <a:buNone/>
              <a:defRPr sz="504"/>
            </a:lvl6pPr>
            <a:lvl7pPr marL="863843" indent="0" algn="ctr">
              <a:buNone/>
              <a:defRPr sz="504"/>
            </a:lvl7pPr>
            <a:lvl8pPr marL="1007816" indent="0" algn="ctr">
              <a:buNone/>
              <a:defRPr sz="504"/>
            </a:lvl8pPr>
            <a:lvl9pPr marL="1151791" indent="0" algn="ctr">
              <a:buNone/>
              <a:defRPr sz="50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3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5" y="153319"/>
            <a:ext cx="620941" cy="2440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55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4" y="717933"/>
            <a:ext cx="2483763" cy="1197884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4" y="1927152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2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9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43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1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9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56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4" y="766596"/>
            <a:ext cx="1223883" cy="18271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4" y="766596"/>
            <a:ext cx="1223883" cy="18271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7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60" y="153321"/>
            <a:ext cx="2483763" cy="556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8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3" indent="0">
              <a:buNone/>
              <a:defRPr sz="630" b="1"/>
            </a:lvl2pPr>
            <a:lvl3pPr marL="287948" indent="0">
              <a:buNone/>
              <a:defRPr sz="567" b="1"/>
            </a:lvl3pPr>
            <a:lvl4pPr marL="431921" indent="0">
              <a:buNone/>
              <a:defRPr sz="504" b="1"/>
            </a:lvl4pPr>
            <a:lvl5pPr marL="575895" indent="0">
              <a:buNone/>
              <a:defRPr sz="504" b="1"/>
            </a:lvl5pPr>
            <a:lvl6pPr marL="719868" indent="0">
              <a:buNone/>
              <a:defRPr sz="504" b="1"/>
            </a:lvl6pPr>
            <a:lvl7pPr marL="863843" indent="0">
              <a:buNone/>
              <a:defRPr sz="504" b="1"/>
            </a:lvl7pPr>
            <a:lvl8pPr marL="1007816" indent="0">
              <a:buNone/>
              <a:defRPr sz="504" b="1"/>
            </a:lvl8pPr>
            <a:lvl9pPr marL="1151791" indent="0">
              <a:buNone/>
              <a:defRPr sz="50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901"/>
            <a:ext cx="1218258" cy="15471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2" y="705933"/>
            <a:ext cx="1224258" cy="345968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3" indent="0">
              <a:buNone/>
              <a:defRPr sz="630" b="1"/>
            </a:lvl2pPr>
            <a:lvl3pPr marL="287948" indent="0">
              <a:buNone/>
              <a:defRPr sz="567" b="1"/>
            </a:lvl3pPr>
            <a:lvl4pPr marL="431921" indent="0">
              <a:buNone/>
              <a:defRPr sz="504" b="1"/>
            </a:lvl4pPr>
            <a:lvl5pPr marL="575895" indent="0">
              <a:buNone/>
              <a:defRPr sz="504" b="1"/>
            </a:lvl5pPr>
            <a:lvl6pPr marL="719868" indent="0">
              <a:buNone/>
              <a:defRPr sz="504" b="1"/>
            </a:lvl6pPr>
            <a:lvl7pPr marL="863843" indent="0">
              <a:buNone/>
              <a:defRPr sz="504" b="1"/>
            </a:lvl7pPr>
            <a:lvl8pPr marL="1007816" indent="0">
              <a:buNone/>
              <a:defRPr sz="504" b="1"/>
            </a:lvl8pPr>
            <a:lvl9pPr marL="1151791" indent="0">
              <a:buNone/>
              <a:defRPr sz="50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2" y="1051901"/>
            <a:ext cx="1224258" cy="15471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91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22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7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61" y="414629"/>
            <a:ext cx="1457861" cy="204647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21"/>
            <a:ext cx="928786" cy="1600513"/>
          </a:xfrm>
        </p:spPr>
        <p:txBody>
          <a:bodyPr/>
          <a:lstStyle>
            <a:lvl1pPr marL="0" indent="0">
              <a:buNone/>
              <a:defRPr sz="504"/>
            </a:lvl1pPr>
            <a:lvl2pPr marL="143973" indent="0">
              <a:buNone/>
              <a:defRPr sz="441"/>
            </a:lvl2pPr>
            <a:lvl3pPr marL="287948" indent="0">
              <a:buNone/>
              <a:defRPr sz="378"/>
            </a:lvl3pPr>
            <a:lvl4pPr marL="431921" indent="0">
              <a:buNone/>
              <a:defRPr sz="315"/>
            </a:lvl4pPr>
            <a:lvl5pPr marL="575895" indent="0">
              <a:buNone/>
              <a:defRPr sz="315"/>
            </a:lvl5pPr>
            <a:lvl6pPr marL="719868" indent="0">
              <a:buNone/>
              <a:defRPr sz="315"/>
            </a:lvl6pPr>
            <a:lvl7pPr marL="863843" indent="0">
              <a:buNone/>
              <a:defRPr sz="315"/>
            </a:lvl7pPr>
            <a:lvl8pPr marL="1007816" indent="0">
              <a:buNone/>
              <a:defRPr sz="315"/>
            </a:lvl8pPr>
            <a:lvl9pPr marL="1151791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61" y="414629"/>
            <a:ext cx="1457861" cy="204647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3" indent="0">
              <a:buNone/>
              <a:defRPr sz="882"/>
            </a:lvl2pPr>
            <a:lvl3pPr marL="287948" indent="0">
              <a:buNone/>
              <a:defRPr sz="756"/>
            </a:lvl3pPr>
            <a:lvl4pPr marL="431921" indent="0">
              <a:buNone/>
              <a:defRPr sz="630"/>
            </a:lvl4pPr>
            <a:lvl5pPr marL="575895" indent="0">
              <a:buNone/>
              <a:defRPr sz="630"/>
            </a:lvl5pPr>
            <a:lvl6pPr marL="719868" indent="0">
              <a:buNone/>
              <a:defRPr sz="630"/>
            </a:lvl6pPr>
            <a:lvl7pPr marL="863843" indent="0">
              <a:buNone/>
              <a:defRPr sz="630"/>
            </a:lvl7pPr>
            <a:lvl8pPr marL="1007816" indent="0">
              <a:buNone/>
              <a:defRPr sz="630"/>
            </a:lvl8pPr>
            <a:lvl9pPr marL="1151791" indent="0">
              <a:buNone/>
              <a:defRPr sz="63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21"/>
            <a:ext cx="928786" cy="1600513"/>
          </a:xfrm>
        </p:spPr>
        <p:txBody>
          <a:bodyPr/>
          <a:lstStyle>
            <a:lvl1pPr marL="0" indent="0">
              <a:buNone/>
              <a:defRPr sz="504"/>
            </a:lvl1pPr>
            <a:lvl2pPr marL="143973" indent="0">
              <a:buNone/>
              <a:defRPr sz="441"/>
            </a:lvl2pPr>
            <a:lvl3pPr marL="287948" indent="0">
              <a:buNone/>
              <a:defRPr sz="378"/>
            </a:lvl3pPr>
            <a:lvl4pPr marL="431921" indent="0">
              <a:buNone/>
              <a:defRPr sz="315"/>
            </a:lvl4pPr>
            <a:lvl5pPr marL="575895" indent="0">
              <a:buNone/>
              <a:defRPr sz="315"/>
            </a:lvl5pPr>
            <a:lvl6pPr marL="719868" indent="0">
              <a:buNone/>
              <a:defRPr sz="315"/>
            </a:lvl6pPr>
            <a:lvl7pPr marL="863843" indent="0">
              <a:buNone/>
              <a:defRPr sz="315"/>
            </a:lvl7pPr>
            <a:lvl8pPr marL="1007816" indent="0">
              <a:buNone/>
              <a:defRPr sz="315"/>
            </a:lvl8pPr>
            <a:lvl9pPr marL="1151791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5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4" y="153321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4" y="766596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2" y="2669081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A0F2-A4F0-9F46-B39E-AF9CA066DCF4}" type="datetimeFigureOut">
              <a:rPr kumimoji="1" lang="zh-CN" altLang="en-US" smtClean="0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12" y="2669081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81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8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8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7" indent="-71987" algn="l" defTabSz="287948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61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5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9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82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57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30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804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77" indent="-71987" algn="l" defTabSz="287948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3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8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21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95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8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43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16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91" algn="l" defTabSz="28794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线连接符 42"/>
          <p:cNvCxnSpPr/>
          <p:nvPr/>
        </p:nvCxnSpPr>
        <p:spPr>
          <a:xfrm flipV="1">
            <a:off x="1434239" y="995858"/>
            <a:ext cx="122176" cy="794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V="1">
            <a:off x="1621159" y="2326912"/>
            <a:ext cx="135057" cy="101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1795543" y="1198776"/>
            <a:ext cx="244074" cy="1033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133029" y="1947417"/>
            <a:ext cx="293643" cy="1242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489221" y="405712"/>
            <a:ext cx="0" cy="2226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rot="5400000" flipV="1">
            <a:off x="1432237" y="1320480"/>
            <a:ext cx="0" cy="2226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80469" y="956524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5" name="椭圆 14"/>
          <p:cNvSpPr/>
          <p:nvPr/>
        </p:nvSpPr>
        <p:spPr>
          <a:xfrm>
            <a:off x="793842" y="1666283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6" name="椭圆 15"/>
          <p:cNvSpPr/>
          <p:nvPr/>
        </p:nvSpPr>
        <p:spPr>
          <a:xfrm>
            <a:off x="1369477" y="956524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7" name="椭圆 16"/>
          <p:cNvSpPr/>
          <p:nvPr/>
        </p:nvSpPr>
        <p:spPr>
          <a:xfrm>
            <a:off x="1078458" y="1893203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8" name="椭圆 17"/>
          <p:cNvSpPr/>
          <p:nvPr/>
        </p:nvSpPr>
        <p:spPr>
          <a:xfrm>
            <a:off x="976449" y="1410643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9" name="椭圆 18"/>
          <p:cNvSpPr/>
          <p:nvPr/>
        </p:nvSpPr>
        <p:spPr>
          <a:xfrm>
            <a:off x="1992339" y="1249775"/>
            <a:ext cx="94579" cy="94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0" name="椭圆 19"/>
          <p:cNvSpPr/>
          <p:nvPr/>
        </p:nvSpPr>
        <p:spPr>
          <a:xfrm>
            <a:off x="1215524" y="1305936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1" name="椭圆 20"/>
          <p:cNvSpPr/>
          <p:nvPr/>
        </p:nvSpPr>
        <p:spPr>
          <a:xfrm>
            <a:off x="2148857" y="1557326"/>
            <a:ext cx="94579" cy="94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2" name="椭圆 21"/>
          <p:cNvSpPr/>
          <p:nvPr/>
        </p:nvSpPr>
        <p:spPr>
          <a:xfrm>
            <a:off x="1700974" y="2280811"/>
            <a:ext cx="94579" cy="94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3" name="椭圆 22"/>
          <p:cNvSpPr/>
          <p:nvPr/>
        </p:nvSpPr>
        <p:spPr>
          <a:xfrm>
            <a:off x="2129154" y="2024520"/>
            <a:ext cx="94579" cy="94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cxnSp>
        <p:nvCxnSpPr>
          <p:cNvPr id="25" name="直线连接符 24"/>
          <p:cNvCxnSpPr/>
          <p:nvPr/>
        </p:nvCxnSpPr>
        <p:spPr>
          <a:xfrm>
            <a:off x="1158682" y="405717"/>
            <a:ext cx="413815" cy="21953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521959" y="371366"/>
            <a:ext cx="117256" cy="22297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 flipH="1">
            <a:off x="1225990" y="487940"/>
            <a:ext cx="874196" cy="20773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785070" y="324076"/>
                <a:ext cx="430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sz="1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70" y="324076"/>
                <a:ext cx="43050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915574" y="633129"/>
                <a:ext cx="435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sz="16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4" y="633129"/>
                <a:ext cx="435247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1487394" y="291178"/>
                <a:ext cx="435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sz="1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94" y="291178"/>
                <a:ext cx="435247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8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宋体</vt:lpstr>
      <vt:lpstr>新細明體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cp:lastPrinted>2019-03-14T06:54:25Z</cp:lastPrinted>
  <dcterms:created xsi:type="dcterms:W3CDTF">2019-03-14T06:27:38Z</dcterms:created>
  <dcterms:modified xsi:type="dcterms:W3CDTF">2019-03-14T07:21:29Z</dcterms:modified>
</cp:coreProperties>
</file>