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7380288" cy="7559675"/>
  <p:notesSz cx="6858000" cy="9144000"/>
  <p:defaultTextStyle>
    <a:defPPr>
      <a:defRPr lang="zh-CN"/>
    </a:defPPr>
    <a:lvl1pPr marL="0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1pPr>
    <a:lvl2pPr marL="223892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2pPr>
    <a:lvl3pPr marL="44778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3pPr>
    <a:lvl4pPr marL="67167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4pPr>
    <a:lvl5pPr marL="895568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5pPr>
    <a:lvl6pPr marL="1119459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134335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156724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1791136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5"/>
    <p:restoredTop sz="94714"/>
  </p:normalViewPr>
  <p:slideViewPr>
    <p:cSldViewPr snapToGrid="0" snapToObjects="1">
      <p:cViewPr>
        <p:scale>
          <a:sx n="120" d="100"/>
          <a:sy n="120" d="100"/>
        </p:scale>
        <p:origin x="248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1237197"/>
            <a:ext cx="6273245" cy="2631887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3970580"/>
            <a:ext cx="5535216" cy="1825171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5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3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402483"/>
            <a:ext cx="1591375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402483"/>
            <a:ext cx="468187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1884671"/>
            <a:ext cx="6365498" cy="3144614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5059035"/>
            <a:ext cx="6365498" cy="165367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83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402484"/>
            <a:ext cx="6365498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853171"/>
            <a:ext cx="3122207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2761381"/>
            <a:ext cx="312220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853171"/>
            <a:ext cx="3137584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2761381"/>
            <a:ext cx="3137584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6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8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1088455"/>
            <a:ext cx="3736271" cy="5372269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1088455"/>
            <a:ext cx="3736271" cy="5372269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402484"/>
            <a:ext cx="63654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2012414"/>
            <a:ext cx="63654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8CB-90F7-7844-8078-D20DA8C789B7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7006700"/>
            <a:ext cx="24908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04008" y="64582"/>
            <a:ext cx="588210" cy="6278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en-US" altLang="zh-TW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535796" y="2525354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训练数据</a:t>
            </a:r>
          </a:p>
        </p:txBody>
      </p:sp>
      <p:sp>
        <p:nvSpPr>
          <p:cNvPr id="6" name="罐形 5"/>
          <p:cNvSpPr/>
          <p:nvPr/>
        </p:nvSpPr>
        <p:spPr>
          <a:xfrm>
            <a:off x="535796" y="4472706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339027" y="3999205"/>
            <a:ext cx="491881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输入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992" y="860988"/>
            <a:ext cx="1234257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数据預处理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985" y="1395186"/>
            <a:ext cx="1234258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768560" y="2156781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模型训练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68560" y="2868249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模型</a:t>
            </a:r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选择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线箭头连接符 20"/>
          <p:cNvCxnSpPr>
            <a:stCxn id="7" idx="4"/>
            <a:endCxn id="18" idx="1"/>
          </p:cNvCxnSpPr>
          <p:nvPr/>
        </p:nvCxnSpPr>
        <p:spPr>
          <a:xfrm>
            <a:off x="2518829" y="2443405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4"/>
            <a:endCxn id="19" idx="1"/>
          </p:cNvCxnSpPr>
          <p:nvPr/>
        </p:nvCxnSpPr>
        <p:spPr>
          <a:xfrm>
            <a:off x="2518829" y="3154873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19" idx="0"/>
          </p:cNvCxnSpPr>
          <p:nvPr/>
        </p:nvCxnSpPr>
        <p:spPr>
          <a:xfrm>
            <a:off x="3021396" y="2730031"/>
            <a:ext cx="0" cy="13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405120" y="2156777"/>
            <a:ext cx="288646" cy="12847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随机筛选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26482" y="1838344"/>
            <a:ext cx="114967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单个分类器训练</a:t>
            </a:r>
          </a:p>
        </p:txBody>
      </p:sp>
      <p:cxnSp>
        <p:nvCxnSpPr>
          <p:cNvPr id="42" name="直线箭头连接符 41"/>
          <p:cNvCxnSpPr>
            <a:stCxn id="5" idx="4"/>
            <a:endCxn id="37" idx="1"/>
          </p:cNvCxnSpPr>
          <p:nvPr/>
        </p:nvCxnSpPr>
        <p:spPr>
          <a:xfrm flipV="1">
            <a:off x="1028533" y="2799156"/>
            <a:ext cx="376605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罐形 6"/>
          <p:cNvSpPr/>
          <p:nvPr/>
        </p:nvSpPr>
        <p:spPr>
          <a:xfrm>
            <a:off x="1929332" y="2256976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p:txBody>
      </p:sp>
      <p:sp>
        <p:nvSpPr>
          <p:cNvPr id="9" name="罐形 8"/>
          <p:cNvSpPr/>
          <p:nvPr/>
        </p:nvSpPr>
        <p:spPr>
          <a:xfrm>
            <a:off x="1929332" y="2968444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验证集</a:t>
            </a:r>
          </a:p>
        </p:txBody>
      </p:sp>
      <p:cxnSp>
        <p:nvCxnSpPr>
          <p:cNvPr id="45" name="直线箭头连接符 44"/>
          <p:cNvCxnSpPr>
            <a:endCxn id="9" idx="2"/>
          </p:cNvCxnSpPr>
          <p:nvPr/>
        </p:nvCxnSpPr>
        <p:spPr>
          <a:xfrm>
            <a:off x="1693766" y="3154873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177018" y="1786845"/>
            <a:ext cx="2324071" cy="1763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32999" y="5215295"/>
            <a:ext cx="3200917" cy="31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融合</a:t>
            </a:r>
          </a:p>
        </p:txBody>
      </p:sp>
      <p:sp>
        <p:nvSpPr>
          <p:cNvPr id="65" name="罐形 64"/>
          <p:cNvSpPr/>
          <p:nvPr/>
        </p:nvSpPr>
        <p:spPr>
          <a:xfrm>
            <a:off x="1339013" y="5082985"/>
            <a:ext cx="491880" cy="5779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2" name="直线箭头连接符 71"/>
          <p:cNvCxnSpPr>
            <a:stCxn id="8" idx="4"/>
            <a:endCxn id="25" idx="2"/>
          </p:cNvCxnSpPr>
          <p:nvPr/>
        </p:nvCxnSpPr>
        <p:spPr>
          <a:xfrm>
            <a:off x="1830908" y="4185631"/>
            <a:ext cx="21020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" idx="4"/>
            <a:endCxn id="8" idx="2"/>
          </p:cNvCxnSpPr>
          <p:nvPr/>
        </p:nvCxnSpPr>
        <p:spPr>
          <a:xfrm flipV="1">
            <a:off x="1028533" y="4185646"/>
            <a:ext cx="310497" cy="56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" idx="4"/>
            <a:endCxn id="65" idx="2"/>
          </p:cNvCxnSpPr>
          <p:nvPr/>
        </p:nvCxnSpPr>
        <p:spPr>
          <a:xfrm>
            <a:off x="1028515" y="4746499"/>
            <a:ext cx="310498" cy="62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3933000" y="4042837"/>
            <a:ext cx="932345" cy="1169568"/>
            <a:chOff x="6694465" y="3068350"/>
            <a:chExt cx="1035812" cy="1299361"/>
          </a:xfrm>
          <a:noFill/>
        </p:grpSpPr>
        <p:sp>
          <p:nvSpPr>
            <p:cNvPr id="25" name="椭圆 24"/>
            <p:cNvSpPr/>
            <p:nvPr/>
          </p:nvSpPr>
          <p:spPr>
            <a:xfrm>
              <a:off x="6694465" y="3068350"/>
              <a:ext cx="103581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罐形 65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74" name="直线箭头连接符 73"/>
            <p:cNvCxnSpPr>
              <a:stCxn id="25" idx="4"/>
              <a:endCxn id="66" idx="1"/>
            </p:cNvCxnSpPr>
            <p:nvPr/>
          </p:nvCxnSpPr>
          <p:spPr>
            <a:xfrm>
              <a:off x="7212372" y="3385635"/>
              <a:ext cx="1" cy="16526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66" idx="3"/>
            </p:cNvCxnSpPr>
            <p:nvPr/>
          </p:nvCxnSpPr>
          <p:spPr>
            <a:xfrm>
              <a:off x="7212372" y="4159239"/>
              <a:ext cx="0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 94"/>
          <p:cNvGrpSpPr/>
          <p:nvPr/>
        </p:nvGrpSpPr>
        <p:grpSpPr>
          <a:xfrm>
            <a:off x="4927498" y="4042837"/>
            <a:ext cx="891450" cy="1169568"/>
            <a:chOff x="6704287" y="3068350"/>
            <a:chExt cx="990378" cy="1299361"/>
          </a:xfrm>
          <a:noFill/>
        </p:grpSpPr>
        <p:sp>
          <p:nvSpPr>
            <p:cNvPr id="96" name="椭圆 95"/>
            <p:cNvSpPr/>
            <p:nvPr/>
          </p:nvSpPr>
          <p:spPr>
            <a:xfrm>
              <a:off x="6704287" y="3068350"/>
              <a:ext cx="990378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7" name="罐形 96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98" name="直线箭头连接符 97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 99"/>
          <p:cNvGrpSpPr/>
          <p:nvPr/>
        </p:nvGrpSpPr>
        <p:grpSpPr>
          <a:xfrm>
            <a:off x="6207278" y="4042837"/>
            <a:ext cx="926639" cy="1169568"/>
            <a:chOff x="6689121" y="3068350"/>
            <a:chExt cx="1029472" cy="1299361"/>
          </a:xfrm>
          <a:noFill/>
        </p:grpSpPr>
        <p:sp>
          <p:nvSpPr>
            <p:cNvPr id="101" name="椭圆 100"/>
            <p:cNvSpPr/>
            <p:nvPr/>
          </p:nvSpPr>
          <p:spPr>
            <a:xfrm>
              <a:off x="6689121" y="3068350"/>
              <a:ext cx="102947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2" name="罐形 101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</a:p>
          </p:txBody>
        </p:sp>
        <p:cxnSp>
          <p:nvCxnSpPr>
            <p:cNvPr id="103" name="直线箭头连接符 102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/>
          <p:cNvSpPr txBox="1"/>
          <p:nvPr/>
        </p:nvSpPr>
        <p:spPr>
          <a:xfrm>
            <a:off x="5866815" y="4047667"/>
            <a:ext cx="32252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TW" sz="1080" dirty="0">
                <a:latin typeface="SimHei" charset="-122"/>
                <a:ea typeface="SimHei" charset="-122"/>
                <a:cs typeface="SimHei" charset="-122"/>
              </a:rPr>
              <a:t>…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7" name="直线箭头连接符 106"/>
          <p:cNvCxnSpPr>
            <a:stCxn id="63" idx="2"/>
            <a:endCxn id="112" idx="1"/>
          </p:cNvCxnSpPr>
          <p:nvPr/>
        </p:nvCxnSpPr>
        <p:spPr>
          <a:xfrm flipH="1">
            <a:off x="5533457" y="5529314"/>
            <a:ext cx="1" cy="35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罐形 111"/>
          <p:cNvSpPr/>
          <p:nvPr/>
        </p:nvSpPr>
        <p:spPr>
          <a:xfrm>
            <a:off x="5287516" y="5879611"/>
            <a:ext cx="491881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预测标签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639778" y="3495076"/>
            <a:ext cx="3676712" cy="216585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7" name="肘形连接符 116"/>
          <p:cNvCxnSpPr>
            <a:stCxn id="19" idx="2"/>
            <a:endCxn id="25" idx="0"/>
          </p:cNvCxnSpPr>
          <p:nvPr/>
        </p:nvCxnSpPr>
        <p:spPr>
          <a:xfrm rot="16200000" flipH="1">
            <a:off x="3409613" y="3053310"/>
            <a:ext cx="601334" cy="1377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930830" y="3552697"/>
            <a:ext cx="1011815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集成识别系统</a:t>
            </a:r>
          </a:p>
        </p:txBody>
      </p:sp>
      <p:cxnSp>
        <p:nvCxnSpPr>
          <p:cNvPr id="131" name="直线箭头连接符 130"/>
          <p:cNvCxnSpPr/>
          <p:nvPr/>
        </p:nvCxnSpPr>
        <p:spPr>
          <a:xfrm>
            <a:off x="6670057" y="3802553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373220" y="3801704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</p:cNvCxnSpPr>
          <p:nvPr/>
        </p:nvCxnSpPr>
        <p:spPr>
          <a:xfrm flipH="1">
            <a:off x="5533456" y="6427189"/>
            <a:ext cx="1" cy="17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2374454" y="4934861"/>
            <a:ext cx="873957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分类器评测</a:t>
            </a:r>
          </a:p>
        </p:txBody>
      </p:sp>
      <p:sp>
        <p:nvSpPr>
          <p:cNvPr id="166" name="圆角矩形 165"/>
          <p:cNvSpPr/>
          <p:nvPr/>
        </p:nvSpPr>
        <p:spPr>
          <a:xfrm>
            <a:off x="2197426" y="5216358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2835244" y="5205649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095960" y="4878937"/>
            <a:ext cx="1405143" cy="9860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73" name="直线箭头连接符 172"/>
          <p:cNvCxnSpPr>
            <a:stCxn id="65" idx="4"/>
            <a:endCxn id="168" idx="1"/>
          </p:cNvCxnSpPr>
          <p:nvPr/>
        </p:nvCxnSpPr>
        <p:spPr>
          <a:xfrm>
            <a:off x="1830911" y="5371971"/>
            <a:ext cx="265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66" idx="2"/>
            <a:endCxn id="168" idx="0"/>
          </p:cNvCxnSpPr>
          <p:nvPr/>
        </p:nvCxnSpPr>
        <p:spPr>
          <a:xfrm rot="10800000" flipV="1">
            <a:off x="2798533" y="4750987"/>
            <a:ext cx="1354701" cy="127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/>
          <p:cNvCxnSpPr>
            <a:stCxn id="168" idx="3"/>
            <a:endCxn id="63" idx="1"/>
          </p:cNvCxnSpPr>
          <p:nvPr/>
        </p:nvCxnSpPr>
        <p:spPr>
          <a:xfrm>
            <a:off x="3501086" y="5371953"/>
            <a:ext cx="431896" cy="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65" idx="3"/>
            <a:endCxn id="292" idx="1"/>
          </p:cNvCxnSpPr>
          <p:nvPr/>
        </p:nvCxnSpPr>
        <p:spPr>
          <a:xfrm rot="16200000" flipH="1">
            <a:off x="2518955" y="4726916"/>
            <a:ext cx="1377926" cy="32459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箭头连接符 234"/>
          <p:cNvCxnSpPr/>
          <p:nvPr/>
        </p:nvCxnSpPr>
        <p:spPr>
          <a:xfrm>
            <a:off x="1695021" y="2443405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5168195" y="6671160"/>
            <a:ext cx="736099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0" name="圆角矩形 289"/>
          <p:cNvSpPr/>
          <p:nvPr/>
        </p:nvSpPr>
        <p:spPr>
          <a:xfrm>
            <a:off x="4932350" y="6940421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1" name="圆角矩形 290"/>
          <p:cNvSpPr/>
          <p:nvPr/>
        </p:nvSpPr>
        <p:spPr>
          <a:xfrm>
            <a:off x="5570171" y="6929712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2" name="圆角矩形 291"/>
          <p:cNvSpPr/>
          <p:nvPr/>
        </p:nvSpPr>
        <p:spPr>
          <a:xfrm>
            <a:off x="4830884" y="6603001"/>
            <a:ext cx="1405143" cy="87168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11" name="直线箭头连接符 310"/>
          <p:cNvCxnSpPr>
            <a:endCxn id="5" idx="1"/>
          </p:cNvCxnSpPr>
          <p:nvPr/>
        </p:nvCxnSpPr>
        <p:spPr>
          <a:xfrm>
            <a:off x="782164" y="1719078"/>
            <a:ext cx="1" cy="80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肘形连接符 314"/>
          <p:cNvCxnSpPr>
            <a:endCxn id="6" idx="2"/>
          </p:cNvCxnSpPr>
          <p:nvPr/>
        </p:nvCxnSpPr>
        <p:spPr>
          <a:xfrm rot="16200000" flipH="1">
            <a:off x="-1054771" y="3155933"/>
            <a:ext cx="3027417" cy="153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/>
          <p:cNvCxnSpPr>
            <a:stCxn id="11" idx="2"/>
            <a:endCxn id="12" idx="0"/>
          </p:cNvCxnSpPr>
          <p:nvPr/>
        </p:nvCxnSpPr>
        <p:spPr>
          <a:xfrm>
            <a:off x="698114" y="1184884"/>
            <a:ext cx="0" cy="2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" idx="3"/>
            <a:endCxn id="11" idx="0"/>
          </p:cNvCxnSpPr>
          <p:nvPr/>
        </p:nvCxnSpPr>
        <p:spPr>
          <a:xfrm>
            <a:off x="698123" y="692462"/>
            <a:ext cx="1" cy="1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68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SimHei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cp:lastPrinted>2019-03-08T09:50:29Z</cp:lastPrinted>
  <dcterms:created xsi:type="dcterms:W3CDTF">2019-03-08T06:54:12Z</dcterms:created>
  <dcterms:modified xsi:type="dcterms:W3CDTF">2019-03-08T09:53:27Z</dcterms:modified>
</cp:coreProperties>
</file>