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999538" cy="9359900"/>
  <p:notesSz cx="6858000" cy="9144000"/>
  <p:defaultTextStyle>
    <a:defPPr>
      <a:defRPr lang="zh-CN"/>
    </a:defPPr>
    <a:lvl1pPr marL="0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1pPr>
    <a:lvl2pPr marL="365031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2pPr>
    <a:lvl3pPr marL="730062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3pPr>
    <a:lvl4pPr marL="1095093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4pPr>
    <a:lvl5pPr marL="1460124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5pPr>
    <a:lvl6pPr marL="1825155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6pPr>
    <a:lvl7pPr marL="2190187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7pPr>
    <a:lvl8pPr marL="2555217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8pPr>
    <a:lvl9pPr marL="2920249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24"/>
  </p:normalViewPr>
  <p:slideViewPr>
    <p:cSldViewPr snapToGrid="0" snapToObjects="1">
      <p:cViewPr>
        <p:scale>
          <a:sx n="70" d="100"/>
          <a:sy n="70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531818"/>
            <a:ext cx="7649607" cy="325863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916115"/>
            <a:ext cx="6749654" cy="2259809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1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6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98328"/>
            <a:ext cx="1940525" cy="79320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98328"/>
            <a:ext cx="5709082" cy="793208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04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58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333478"/>
            <a:ext cx="7762102" cy="3893458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263769"/>
            <a:ext cx="7762102" cy="204747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7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491640"/>
            <a:ext cx="3824804" cy="59387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491640"/>
            <a:ext cx="3824804" cy="59387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8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98330"/>
            <a:ext cx="7762102" cy="1809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94476"/>
            <a:ext cx="3807226" cy="112448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418964"/>
            <a:ext cx="3807226" cy="50287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94476"/>
            <a:ext cx="3825976" cy="112448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418964"/>
            <a:ext cx="3825976" cy="50287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55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36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8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23993"/>
            <a:ext cx="2902585" cy="218397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47654"/>
            <a:ext cx="4556016" cy="6651596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807970"/>
            <a:ext cx="2902585" cy="5202112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8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23993"/>
            <a:ext cx="2902585" cy="218397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47654"/>
            <a:ext cx="4556016" cy="6651596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807970"/>
            <a:ext cx="2902585" cy="5202112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98330"/>
            <a:ext cx="7762102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491640"/>
            <a:ext cx="7762102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675243"/>
            <a:ext cx="202489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675243"/>
            <a:ext cx="303734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675243"/>
            <a:ext cx="202489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0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16476" y="900119"/>
            <a:ext cx="5334000" cy="6568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基于第一组分类器的投票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16476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 smtClean="0">
                <a:solidFill>
                  <a:schemeClr val="tx1"/>
                </a:solidFill>
              </a:rPr>
              <a:t>其他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43068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开心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86170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悲伤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87221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愤怒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66621" y="3822772"/>
            <a:ext cx="4183856" cy="65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引入第二组分类器的投票结果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6476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 smtClean="0">
                <a:solidFill>
                  <a:schemeClr val="tx1"/>
                </a:solidFill>
              </a:rPr>
              <a:t>其他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043068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开心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86170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悲伤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87221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愤怒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16476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 smtClean="0">
                <a:solidFill>
                  <a:schemeClr val="tx1"/>
                </a:solidFill>
              </a:rPr>
              <a:t>其他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43068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开心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486170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悲伤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887221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愤怒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/>
          <p:cNvCxnSpPr>
            <a:stCxn id="4" idx="2"/>
            <a:endCxn id="10" idx="0"/>
          </p:cNvCxnSpPr>
          <p:nvPr/>
        </p:nvCxnSpPr>
        <p:spPr>
          <a:xfrm flipH="1">
            <a:off x="3073676" y="1556980"/>
            <a:ext cx="2209800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2"/>
            <a:endCxn id="11" idx="0"/>
          </p:cNvCxnSpPr>
          <p:nvPr/>
        </p:nvCxnSpPr>
        <p:spPr>
          <a:xfrm flipH="1">
            <a:off x="4500268" y="1556980"/>
            <a:ext cx="783208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4" idx="2"/>
            <a:endCxn id="12" idx="0"/>
          </p:cNvCxnSpPr>
          <p:nvPr/>
        </p:nvCxnSpPr>
        <p:spPr>
          <a:xfrm>
            <a:off x="5283476" y="1556980"/>
            <a:ext cx="659894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4" idx="2"/>
            <a:endCxn id="13" idx="0"/>
          </p:cNvCxnSpPr>
          <p:nvPr/>
        </p:nvCxnSpPr>
        <p:spPr>
          <a:xfrm>
            <a:off x="5283476" y="1556980"/>
            <a:ext cx="2060945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0" idx="4"/>
            <a:endCxn id="22" idx="0"/>
          </p:cNvCxnSpPr>
          <p:nvPr/>
        </p:nvCxnSpPr>
        <p:spPr>
          <a:xfrm>
            <a:off x="3073676" y="3250745"/>
            <a:ext cx="0" cy="1835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2" idx="4"/>
            <a:endCxn id="26" idx="0"/>
          </p:cNvCxnSpPr>
          <p:nvPr/>
        </p:nvCxnSpPr>
        <p:spPr>
          <a:xfrm>
            <a:off x="3073676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1" idx="4"/>
            <a:endCxn id="14" idx="0"/>
          </p:cNvCxnSpPr>
          <p:nvPr/>
        </p:nvCxnSpPr>
        <p:spPr>
          <a:xfrm>
            <a:off x="4500268" y="3250745"/>
            <a:ext cx="1358281" cy="572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2" idx="4"/>
            <a:endCxn id="14" idx="0"/>
          </p:cNvCxnSpPr>
          <p:nvPr/>
        </p:nvCxnSpPr>
        <p:spPr>
          <a:xfrm flipH="1">
            <a:off x="5858549" y="3250745"/>
            <a:ext cx="84821" cy="572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3" idx="4"/>
            <a:endCxn id="14" idx="0"/>
          </p:cNvCxnSpPr>
          <p:nvPr/>
        </p:nvCxnSpPr>
        <p:spPr>
          <a:xfrm flipH="1">
            <a:off x="5858549" y="3250745"/>
            <a:ext cx="1485872" cy="572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4" idx="2"/>
            <a:endCxn id="23" idx="0"/>
          </p:cNvCxnSpPr>
          <p:nvPr/>
        </p:nvCxnSpPr>
        <p:spPr>
          <a:xfrm flipH="1">
            <a:off x="4500268" y="4477972"/>
            <a:ext cx="1358281" cy="608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4" idx="2"/>
            <a:endCxn id="24" idx="0"/>
          </p:cNvCxnSpPr>
          <p:nvPr/>
        </p:nvCxnSpPr>
        <p:spPr>
          <a:xfrm>
            <a:off x="5858549" y="4477972"/>
            <a:ext cx="84821" cy="608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4" idx="2"/>
            <a:endCxn id="25" idx="0"/>
          </p:cNvCxnSpPr>
          <p:nvPr/>
        </p:nvCxnSpPr>
        <p:spPr>
          <a:xfrm>
            <a:off x="5858549" y="4477972"/>
            <a:ext cx="1485872" cy="608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23" idx="4"/>
            <a:endCxn id="27" idx="0"/>
          </p:cNvCxnSpPr>
          <p:nvPr/>
        </p:nvCxnSpPr>
        <p:spPr>
          <a:xfrm>
            <a:off x="4500268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24" idx="4"/>
            <a:endCxn id="28" idx="0"/>
          </p:cNvCxnSpPr>
          <p:nvPr/>
        </p:nvCxnSpPr>
        <p:spPr>
          <a:xfrm>
            <a:off x="5943370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5" idx="4"/>
            <a:endCxn id="29" idx="0"/>
          </p:cNvCxnSpPr>
          <p:nvPr/>
        </p:nvCxnSpPr>
        <p:spPr>
          <a:xfrm>
            <a:off x="7344421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766621" y="6434882"/>
            <a:ext cx="4183856" cy="65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引入第三组分类器的投票结果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直线箭头连接符 63"/>
          <p:cNvCxnSpPr>
            <a:endCxn id="26" idx="0"/>
          </p:cNvCxnSpPr>
          <p:nvPr/>
        </p:nvCxnSpPr>
        <p:spPr>
          <a:xfrm flipH="1">
            <a:off x="3073676" y="7090082"/>
            <a:ext cx="1426594" cy="78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endCxn id="26" idx="0"/>
          </p:cNvCxnSpPr>
          <p:nvPr/>
        </p:nvCxnSpPr>
        <p:spPr>
          <a:xfrm flipH="1">
            <a:off x="3073676" y="7090082"/>
            <a:ext cx="2917686" cy="78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endCxn id="26" idx="0"/>
          </p:cNvCxnSpPr>
          <p:nvPr/>
        </p:nvCxnSpPr>
        <p:spPr>
          <a:xfrm flipH="1">
            <a:off x="3073676" y="7107963"/>
            <a:ext cx="4270745" cy="76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575590" y="2138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三轮对话</a:t>
            </a:r>
            <a:endParaRPr kumimoji="1" lang="zh-CN" altLang="en-US" sz="2400" dirty="0"/>
          </a:p>
        </p:txBody>
      </p:sp>
      <p:cxnSp>
        <p:nvCxnSpPr>
          <p:cNvPr id="76" name="直线箭头连接符 75"/>
          <p:cNvCxnSpPr>
            <a:stCxn id="74" idx="2"/>
            <a:endCxn id="4" idx="0"/>
          </p:cNvCxnSpPr>
          <p:nvPr/>
        </p:nvCxnSpPr>
        <p:spPr>
          <a:xfrm>
            <a:off x="5283476" y="675491"/>
            <a:ext cx="0" cy="22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51541" y="2008136"/>
            <a:ext cx="7761768" cy="14138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80" name="圆角矩形 79"/>
          <p:cNvSpPr/>
          <p:nvPr/>
        </p:nvSpPr>
        <p:spPr>
          <a:xfrm>
            <a:off x="551541" y="4779702"/>
            <a:ext cx="7761768" cy="14138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81" name="圆角矩形 80"/>
          <p:cNvSpPr/>
          <p:nvPr/>
        </p:nvSpPr>
        <p:spPr>
          <a:xfrm>
            <a:off x="551541" y="7649379"/>
            <a:ext cx="7761768" cy="14138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82" name="文本框 81"/>
          <p:cNvSpPr txBox="1"/>
          <p:nvPr/>
        </p:nvSpPr>
        <p:spPr>
          <a:xfrm>
            <a:off x="765456" y="25296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中间结果</a:t>
            </a:r>
            <a:r>
              <a:rPr lang="en-US" altLang="zh-CN" sz="2400" dirty="0">
                <a:latin typeface="+mn-ea"/>
              </a:rPr>
              <a:t>I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90997" y="532203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中间结果</a:t>
            </a:r>
            <a:r>
              <a:rPr lang="en-US" altLang="zh-CN" sz="2400" dirty="0">
                <a:latin typeface="+mn-ea"/>
              </a:rPr>
              <a:t>II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90997" y="81003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16527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45</Words>
  <Application>Microsoft Macintosh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cp:lastPrinted>2019-04-16T06:30:54Z</cp:lastPrinted>
  <dcterms:created xsi:type="dcterms:W3CDTF">2019-04-16T03:45:21Z</dcterms:created>
  <dcterms:modified xsi:type="dcterms:W3CDTF">2019-04-16T06:36:47Z</dcterms:modified>
</cp:coreProperties>
</file>