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8280400" cy="12960350"/>
  <p:notesSz cx="6858000" cy="9144000"/>
  <p:defaultTextStyle>
    <a:defPPr>
      <a:defRPr lang="zh-CN"/>
    </a:defPPr>
    <a:lvl1pPr marL="0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1pPr>
    <a:lvl2pPr marL="333748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2pPr>
    <a:lvl3pPr marL="667496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3pPr>
    <a:lvl4pPr marL="1001244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4pPr>
    <a:lvl5pPr marL="1334991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5pPr>
    <a:lvl6pPr marL="1668739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6pPr>
    <a:lvl7pPr marL="2002488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7pPr>
    <a:lvl8pPr marL="2336235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8pPr>
    <a:lvl9pPr marL="2669984" algn="l" defTabSz="667496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0"/>
    <p:restoredTop sz="94604"/>
  </p:normalViewPr>
  <p:slideViewPr>
    <p:cSldViewPr snapToGrid="0" snapToObjects="1">
      <p:cViewPr>
        <p:scale>
          <a:sx n="100" d="100"/>
          <a:sy n="100" d="100"/>
        </p:scale>
        <p:origin x="248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6EA02-45E9-9B46-9234-6FBF97B588B0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143000"/>
            <a:ext cx="1971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6A584-D706-9046-A719-A06CC8F23C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6A584-D706-9046-A719-A06CC8F23C6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60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2121058"/>
            <a:ext cx="7038340" cy="4512122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6807185"/>
            <a:ext cx="6210300" cy="3129084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70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690018"/>
            <a:ext cx="1785461" cy="109832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690018"/>
            <a:ext cx="5252879" cy="109832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2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3231091"/>
            <a:ext cx="7141845" cy="5391145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8673238"/>
            <a:ext cx="7141845" cy="283507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80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3450093"/>
            <a:ext cx="3519170" cy="82232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3450093"/>
            <a:ext cx="3519170" cy="82232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90021"/>
            <a:ext cx="7141845" cy="25050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3177087"/>
            <a:ext cx="3502997" cy="1557041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4734128"/>
            <a:ext cx="3502997" cy="6963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3177087"/>
            <a:ext cx="3520249" cy="1557041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4734128"/>
            <a:ext cx="3520249" cy="6963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66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50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16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64023"/>
            <a:ext cx="2670645" cy="3024082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866053"/>
            <a:ext cx="4191953" cy="9210249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888105"/>
            <a:ext cx="2670645" cy="720319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67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864023"/>
            <a:ext cx="2670645" cy="3024082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866053"/>
            <a:ext cx="4191953" cy="9210249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3888105"/>
            <a:ext cx="2670645" cy="720319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0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690021"/>
            <a:ext cx="7141845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3450093"/>
            <a:ext cx="7141845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12012327"/>
            <a:ext cx="186309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13CC7-F370-4647-8F45-E0E2860F34BC}" type="datetimeFigureOut">
              <a:rPr kumimoji="1" lang="zh-CN" altLang="en-US" smtClean="0"/>
              <a:t>2019/5/19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12012327"/>
            <a:ext cx="27946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12012327"/>
            <a:ext cx="186309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4810-114F-9140-ADEF-96424D1CF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7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75551" y="746092"/>
            <a:ext cx="5334000" cy="548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四分类反讽识别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75551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11" name="椭圆 10"/>
          <p:cNvSpPr/>
          <p:nvPr/>
        </p:nvSpPr>
        <p:spPr>
          <a:xfrm>
            <a:off x="3225704" y="2095202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55605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98941" y="209520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51903" y="3537789"/>
            <a:ext cx="3161192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面向没有反讽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和</a:t>
            </a:r>
            <a:endParaRPr kumimoji="1" lang="en-US" altLang="zh-CN" sz="18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800" dirty="0" smtClean="0">
                <a:solidFill>
                  <a:schemeClr val="tx1"/>
                </a:solidFill>
              </a:rPr>
              <a:t>基于</a:t>
            </a:r>
            <a:r>
              <a:rPr kumimoji="1" lang="zh-CN" altLang="en-US" sz="1800" dirty="0">
                <a:solidFill>
                  <a:schemeClr val="tx1"/>
                </a:solidFill>
              </a:rPr>
              <a:t>相反语义的</a:t>
            </a:r>
            <a:r>
              <a:rPr kumimoji="1" lang="zh-CN" altLang="en-US" sz="1800" dirty="0" smtClean="0">
                <a:solidFill>
                  <a:schemeClr val="tx1"/>
                </a:solidFill>
              </a:rPr>
              <a:t>反讽二分</a:t>
            </a:r>
            <a:r>
              <a:rPr kumimoji="1" lang="zh-CN" altLang="en-US" sz="1800" dirty="0">
                <a:solidFill>
                  <a:schemeClr val="tx1"/>
                </a:solidFill>
              </a:rPr>
              <a:t>类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075550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23" name="椭圆 22"/>
          <p:cNvSpPr/>
          <p:nvPr/>
        </p:nvSpPr>
        <p:spPr>
          <a:xfrm>
            <a:off x="3225703" y="5075464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55604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698940" y="507546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>
            <a:stCxn id="4" idx="2"/>
            <a:endCxn id="10" idx="0"/>
          </p:cNvCxnSpPr>
          <p:nvPr/>
        </p:nvCxnSpPr>
        <p:spPr>
          <a:xfrm flipH="1">
            <a:off x="2532751" y="1294572"/>
            <a:ext cx="2209800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" idx="2"/>
            <a:endCxn id="11" idx="0"/>
          </p:cNvCxnSpPr>
          <p:nvPr/>
        </p:nvCxnSpPr>
        <p:spPr>
          <a:xfrm flipH="1">
            <a:off x="4250163" y="1294572"/>
            <a:ext cx="492388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4" idx="2"/>
            <a:endCxn id="12" idx="0"/>
          </p:cNvCxnSpPr>
          <p:nvPr/>
        </p:nvCxnSpPr>
        <p:spPr>
          <a:xfrm>
            <a:off x="4742551" y="1294572"/>
            <a:ext cx="1170254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4" idx="2"/>
            <a:endCxn id="13" idx="0"/>
          </p:cNvCxnSpPr>
          <p:nvPr/>
        </p:nvCxnSpPr>
        <p:spPr>
          <a:xfrm>
            <a:off x="4742551" y="1294572"/>
            <a:ext cx="2413590" cy="80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342442" y="508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微博</a:t>
            </a:r>
            <a:endParaRPr kumimoji="1" lang="zh-CN" altLang="en-US" sz="2400" dirty="0"/>
          </a:p>
        </p:txBody>
      </p:sp>
      <p:cxnSp>
        <p:nvCxnSpPr>
          <p:cNvPr id="76" name="直线箭头连接符 75"/>
          <p:cNvCxnSpPr>
            <a:stCxn id="74" idx="2"/>
            <a:endCxn id="4" idx="0"/>
          </p:cNvCxnSpPr>
          <p:nvPr/>
        </p:nvCxnSpPr>
        <p:spPr>
          <a:xfrm>
            <a:off x="4742551" y="512536"/>
            <a:ext cx="0" cy="233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40447" y="1681934"/>
            <a:ext cx="7707843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240443" y="4726480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 dirty="0"/>
              <a:t> </a:t>
            </a:r>
            <a:endParaRPr kumimoji="1" lang="zh-CN" altLang="en-US" sz="1600" dirty="0"/>
          </a:p>
        </p:txBody>
      </p:sp>
      <p:sp>
        <p:nvSpPr>
          <p:cNvPr id="82" name="文本框 81"/>
          <p:cNvSpPr txBox="1"/>
          <p:nvPr/>
        </p:nvSpPr>
        <p:spPr>
          <a:xfrm>
            <a:off x="456832" y="228576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9894" y="526602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II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075550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47" name="椭圆 46"/>
          <p:cNvSpPr/>
          <p:nvPr/>
        </p:nvSpPr>
        <p:spPr>
          <a:xfrm>
            <a:off x="3225703" y="11609821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55604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698940" y="1160982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40443" y="11300134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/>
          </a:p>
        </p:txBody>
      </p:sp>
      <p:sp>
        <p:nvSpPr>
          <p:cNvPr id="53" name="矩形 52"/>
          <p:cNvSpPr/>
          <p:nvPr/>
        </p:nvSpPr>
        <p:spPr>
          <a:xfrm>
            <a:off x="533775" y="118003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最终结果</a:t>
            </a:r>
          </a:p>
        </p:txBody>
      </p:sp>
      <p:sp>
        <p:nvSpPr>
          <p:cNvPr id="55" name="椭圆 54"/>
          <p:cNvSpPr/>
          <p:nvPr/>
        </p:nvSpPr>
        <p:spPr>
          <a:xfrm>
            <a:off x="2075550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dirty="0">
                <a:solidFill>
                  <a:schemeClr val="tx1"/>
                </a:solidFill>
              </a:rPr>
              <a:t>没有反讽</a:t>
            </a:r>
          </a:p>
        </p:txBody>
      </p:sp>
      <p:sp>
        <p:nvSpPr>
          <p:cNvPr id="57" name="椭圆 56"/>
          <p:cNvSpPr/>
          <p:nvPr/>
        </p:nvSpPr>
        <p:spPr>
          <a:xfrm>
            <a:off x="3225703" y="8362291"/>
            <a:ext cx="2048933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基于相反语义的反讽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455604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情景反讽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698940" y="836229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其他反讽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40443" y="8013307"/>
            <a:ext cx="7707842" cy="14466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600"/>
          </a:p>
        </p:txBody>
      </p:sp>
      <p:sp>
        <p:nvSpPr>
          <p:cNvPr id="65" name="矩形 64"/>
          <p:cNvSpPr/>
          <p:nvPr/>
        </p:nvSpPr>
        <p:spPr>
          <a:xfrm>
            <a:off x="379895" y="8552853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中间结果</a:t>
            </a:r>
            <a:r>
              <a:rPr lang="en-US" altLang="zh-CN" sz="2000" dirty="0">
                <a:latin typeface="+mn-ea"/>
              </a:rPr>
              <a:t>III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344690" y="9988097"/>
            <a:ext cx="2376118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面向没有反讽</a:t>
            </a:r>
            <a:r>
              <a:rPr lang="zh-CN" altLang="en-US" sz="1800" dirty="0" smtClean="0">
                <a:solidFill>
                  <a:schemeClr val="tx1"/>
                </a:solidFill>
              </a:rPr>
              <a:t>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其他</a:t>
            </a:r>
            <a:r>
              <a:rPr lang="zh-CN" altLang="en-US" sz="1800" dirty="0">
                <a:solidFill>
                  <a:schemeClr val="tx1"/>
                </a:solidFill>
              </a:rPr>
              <a:t>反讽的二分类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344192" y="6701270"/>
            <a:ext cx="237661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面向没有反讽</a:t>
            </a:r>
            <a:r>
              <a:rPr lang="zh-CN" altLang="en-US" sz="1800" dirty="0" smtClean="0">
                <a:solidFill>
                  <a:schemeClr val="tx1"/>
                </a:solidFill>
              </a:rPr>
              <a:t>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情景</a:t>
            </a:r>
            <a:r>
              <a:rPr lang="zh-CN" altLang="en-US" sz="1800" dirty="0">
                <a:solidFill>
                  <a:schemeClr val="tx1"/>
                </a:solidFill>
              </a:rPr>
              <a:t>反讽的二分类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>
            <a:stCxn id="11" idx="4"/>
            <a:endCxn id="14" idx="0"/>
          </p:cNvCxnSpPr>
          <p:nvPr/>
        </p:nvCxnSpPr>
        <p:spPr>
          <a:xfrm flipH="1">
            <a:off x="2532499" y="3009602"/>
            <a:ext cx="1717672" cy="528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4"/>
            <a:endCxn id="14" idx="0"/>
          </p:cNvCxnSpPr>
          <p:nvPr/>
        </p:nvCxnSpPr>
        <p:spPr>
          <a:xfrm flipH="1">
            <a:off x="2532499" y="3009602"/>
            <a:ext cx="252" cy="528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4" idx="2"/>
            <a:endCxn id="23" idx="0"/>
          </p:cNvCxnSpPr>
          <p:nvPr/>
        </p:nvCxnSpPr>
        <p:spPr>
          <a:xfrm>
            <a:off x="2532499" y="4452189"/>
            <a:ext cx="1717671" cy="62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4" idx="2"/>
            <a:endCxn id="22" idx="0"/>
          </p:cNvCxnSpPr>
          <p:nvPr/>
        </p:nvCxnSpPr>
        <p:spPr>
          <a:xfrm>
            <a:off x="2532499" y="4452189"/>
            <a:ext cx="251" cy="62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12" idx="4"/>
            <a:endCxn id="24" idx="0"/>
          </p:cNvCxnSpPr>
          <p:nvPr/>
        </p:nvCxnSpPr>
        <p:spPr>
          <a:xfrm flipH="1">
            <a:off x="5912808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13" idx="4"/>
            <a:endCxn id="25" idx="0"/>
          </p:cNvCxnSpPr>
          <p:nvPr/>
        </p:nvCxnSpPr>
        <p:spPr>
          <a:xfrm flipH="1">
            <a:off x="7156144" y="3009602"/>
            <a:ext cx="1" cy="206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25" idx="4"/>
            <a:endCxn id="61" idx="0"/>
          </p:cNvCxnSpPr>
          <p:nvPr/>
        </p:nvCxnSpPr>
        <p:spPr>
          <a:xfrm>
            <a:off x="7156140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3" idx="4"/>
            <a:endCxn id="57" idx="0"/>
          </p:cNvCxnSpPr>
          <p:nvPr/>
        </p:nvCxnSpPr>
        <p:spPr>
          <a:xfrm>
            <a:off x="4250166" y="5989868"/>
            <a:ext cx="0" cy="237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7" idx="4"/>
          </p:cNvCxnSpPr>
          <p:nvPr/>
        </p:nvCxnSpPr>
        <p:spPr>
          <a:xfrm flipH="1">
            <a:off x="4250162" y="9276691"/>
            <a:ext cx="4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59" idx="4"/>
            <a:endCxn id="49" idx="0"/>
          </p:cNvCxnSpPr>
          <p:nvPr/>
        </p:nvCxnSpPr>
        <p:spPr>
          <a:xfrm>
            <a:off x="5912804" y="9276691"/>
            <a:ext cx="0" cy="2333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70" idx="2"/>
            <a:endCxn id="59" idx="0"/>
          </p:cNvCxnSpPr>
          <p:nvPr/>
        </p:nvCxnSpPr>
        <p:spPr>
          <a:xfrm>
            <a:off x="2532500" y="7615670"/>
            <a:ext cx="3380304" cy="746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24" idx="4"/>
            <a:endCxn id="70" idx="0"/>
          </p:cNvCxnSpPr>
          <p:nvPr/>
        </p:nvCxnSpPr>
        <p:spPr>
          <a:xfrm flipH="1">
            <a:off x="2532500" y="5989864"/>
            <a:ext cx="3380304" cy="71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stCxn id="69" idx="2"/>
            <a:endCxn id="50" idx="0"/>
          </p:cNvCxnSpPr>
          <p:nvPr/>
        </p:nvCxnSpPr>
        <p:spPr>
          <a:xfrm>
            <a:off x="2532749" y="10902497"/>
            <a:ext cx="4623391" cy="7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61" idx="4"/>
            <a:endCxn id="69" idx="0"/>
          </p:cNvCxnSpPr>
          <p:nvPr/>
        </p:nvCxnSpPr>
        <p:spPr>
          <a:xfrm flipH="1">
            <a:off x="2532749" y="9276691"/>
            <a:ext cx="4623391" cy="71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22" idx="4"/>
            <a:endCxn id="70" idx="0"/>
          </p:cNvCxnSpPr>
          <p:nvPr/>
        </p:nvCxnSpPr>
        <p:spPr>
          <a:xfrm flipH="1">
            <a:off x="2532500" y="5989864"/>
            <a:ext cx="250" cy="71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70" idx="2"/>
            <a:endCxn id="55" idx="0"/>
          </p:cNvCxnSpPr>
          <p:nvPr/>
        </p:nvCxnSpPr>
        <p:spPr>
          <a:xfrm>
            <a:off x="2532500" y="7615670"/>
            <a:ext cx="250" cy="746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55" idx="4"/>
            <a:endCxn id="69" idx="0"/>
          </p:cNvCxnSpPr>
          <p:nvPr/>
        </p:nvCxnSpPr>
        <p:spPr>
          <a:xfrm flipH="1">
            <a:off x="2532749" y="9276691"/>
            <a:ext cx="1" cy="71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69" idx="2"/>
            <a:endCxn id="45" idx="0"/>
          </p:cNvCxnSpPr>
          <p:nvPr/>
        </p:nvCxnSpPr>
        <p:spPr>
          <a:xfrm>
            <a:off x="2532749" y="10902497"/>
            <a:ext cx="1" cy="7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97</Words>
  <Application>Microsoft Macintosh PowerPoint</Application>
  <PresentationFormat>自定义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16</cp:revision>
  <cp:lastPrinted>2019-05-19T10:30:52Z</cp:lastPrinted>
  <dcterms:created xsi:type="dcterms:W3CDTF">2019-04-16T03:45:21Z</dcterms:created>
  <dcterms:modified xsi:type="dcterms:W3CDTF">2019-05-19T10:31:52Z</dcterms:modified>
</cp:coreProperties>
</file>