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</p:sldIdLst>
  <p:sldSz cx="5040313" cy="6300788"/>
  <p:notesSz cx="6858000" cy="9144000"/>
  <p:defaultTextStyle>
    <a:defPPr>
      <a:defRPr lang="zh-CN"/>
    </a:defPPr>
    <a:lvl1pPr marL="0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1pPr>
    <a:lvl2pPr marL="185000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2pPr>
    <a:lvl3pPr marL="369998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3pPr>
    <a:lvl4pPr marL="554996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4pPr>
    <a:lvl5pPr marL="739994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5pPr>
    <a:lvl6pPr marL="924992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6pPr>
    <a:lvl7pPr marL="1109993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7pPr>
    <a:lvl8pPr marL="1294989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8pPr>
    <a:lvl9pPr marL="1479990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/>
    <p:restoredTop sz="94714"/>
  </p:normalViewPr>
  <p:slideViewPr>
    <p:cSldViewPr snapToGrid="0" snapToObjects="1">
      <p:cViewPr>
        <p:scale>
          <a:sx n="160" d="100"/>
          <a:sy n="160" d="100"/>
        </p:scale>
        <p:origin x="2080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031171"/>
            <a:ext cx="4284266" cy="2193608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309373"/>
            <a:ext cx="3780235" cy="1521231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33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3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35458"/>
            <a:ext cx="1086817" cy="53396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35458"/>
            <a:ext cx="3197449" cy="53396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1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36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570823"/>
            <a:ext cx="4347270" cy="2620952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216571"/>
            <a:ext cx="4347270" cy="137829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677293"/>
            <a:ext cx="2142133" cy="3997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677293"/>
            <a:ext cx="2142133" cy="3997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5460"/>
            <a:ext cx="4347270" cy="12178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544569"/>
            <a:ext cx="2132288" cy="756969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301538"/>
            <a:ext cx="2132288" cy="338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544569"/>
            <a:ext cx="2142790" cy="756969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301538"/>
            <a:ext cx="2142790" cy="338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68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7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1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20052"/>
            <a:ext cx="1625632" cy="1470184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907198"/>
            <a:ext cx="2551658" cy="4477643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890236"/>
            <a:ext cx="1625632" cy="350189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20052"/>
            <a:ext cx="1625632" cy="1470184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907198"/>
            <a:ext cx="2551658" cy="4477643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890236"/>
            <a:ext cx="1625632" cy="350189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4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35460"/>
            <a:ext cx="4347270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677293"/>
            <a:ext cx="4347270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839898"/>
            <a:ext cx="113407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8CB-90F7-7844-8078-D20DA8C789B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839898"/>
            <a:ext cx="1701106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839898"/>
            <a:ext cx="113407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12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394911" y="47393"/>
            <a:ext cx="588210" cy="62787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数据集</a:t>
            </a:r>
            <a:endParaRPr kumimoji="1" lang="en-US" altLang="zh-TW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567044" y="1837612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训练数据</a:t>
            </a:r>
          </a:p>
        </p:txBody>
      </p:sp>
      <p:sp>
        <p:nvSpPr>
          <p:cNvPr id="6" name="罐形 5"/>
          <p:cNvSpPr/>
          <p:nvPr/>
        </p:nvSpPr>
        <p:spPr>
          <a:xfrm>
            <a:off x="543666" y="3319963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测试数据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949645" y="2687966"/>
            <a:ext cx="491881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输入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1900" y="843805"/>
            <a:ext cx="1234257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数</a:t>
            </a:r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据</a:t>
            </a:r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预</a:t>
            </a:r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处</a:t>
            </a:r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理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1888" y="1378003"/>
            <a:ext cx="1234258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特征提取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51404" y="1114316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参数调整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951404" y="1825784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参数</a:t>
            </a:r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选</a:t>
            </a:r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择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1" name="直线箭头连接符 20"/>
          <p:cNvCxnSpPr>
            <a:stCxn id="7" idx="4"/>
            <a:endCxn id="18" idx="1"/>
          </p:cNvCxnSpPr>
          <p:nvPr/>
        </p:nvCxnSpPr>
        <p:spPr>
          <a:xfrm>
            <a:off x="3463118" y="1400940"/>
            <a:ext cx="488286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4"/>
            <a:endCxn id="19" idx="1"/>
          </p:cNvCxnSpPr>
          <p:nvPr/>
        </p:nvCxnSpPr>
        <p:spPr>
          <a:xfrm>
            <a:off x="3463118" y="2112408"/>
            <a:ext cx="488286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8" idx="2"/>
            <a:endCxn id="19" idx="0"/>
          </p:cNvCxnSpPr>
          <p:nvPr/>
        </p:nvCxnSpPr>
        <p:spPr>
          <a:xfrm>
            <a:off x="4204240" y="1687566"/>
            <a:ext cx="0" cy="13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21549" y="795829"/>
            <a:ext cx="736099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smtClean="0">
                <a:latin typeface="SimSun" charset="-122"/>
                <a:ea typeface="SimSun" charset="-122"/>
                <a:cs typeface="SimSun" charset="-122"/>
              </a:rPr>
              <a:t>模型训练</a:t>
            </a:r>
            <a:endParaRPr kumimoji="1" lang="zh-CN" altLang="en-US" sz="108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7" name="罐形 6"/>
          <p:cNvSpPr/>
          <p:nvPr/>
        </p:nvSpPr>
        <p:spPr>
          <a:xfrm>
            <a:off x="2873634" y="1214511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训练集</a:t>
            </a:r>
          </a:p>
        </p:txBody>
      </p:sp>
      <p:sp>
        <p:nvSpPr>
          <p:cNvPr id="9" name="罐形 8"/>
          <p:cNvSpPr/>
          <p:nvPr/>
        </p:nvSpPr>
        <p:spPr>
          <a:xfrm>
            <a:off x="2873634" y="1925979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验证集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272404" y="752331"/>
            <a:ext cx="2439469" cy="176371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272404" y="3728892"/>
            <a:ext cx="2439469" cy="31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融合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5" name="罐形 64"/>
          <p:cNvSpPr/>
          <p:nvPr/>
        </p:nvSpPr>
        <p:spPr>
          <a:xfrm>
            <a:off x="948256" y="4683415"/>
            <a:ext cx="491880" cy="5779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真实标签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263889" y="2733354"/>
            <a:ext cx="840495" cy="285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分类器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6" name="罐形 65"/>
          <p:cNvSpPr/>
          <p:nvPr/>
        </p:nvSpPr>
        <p:spPr>
          <a:xfrm>
            <a:off x="2260263" y="3196615"/>
            <a:ext cx="842637" cy="31047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预测标签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74" name="直线箭头连接符 73"/>
          <p:cNvCxnSpPr>
            <a:stCxn id="25" idx="4"/>
            <a:endCxn id="66" idx="1"/>
          </p:cNvCxnSpPr>
          <p:nvPr/>
        </p:nvCxnSpPr>
        <p:spPr>
          <a:xfrm flipH="1">
            <a:off x="2681582" y="3018938"/>
            <a:ext cx="2555" cy="17767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66" idx="3"/>
          </p:cNvCxnSpPr>
          <p:nvPr/>
        </p:nvCxnSpPr>
        <p:spPr>
          <a:xfrm flipH="1">
            <a:off x="2679599" y="3507088"/>
            <a:ext cx="1976" cy="22181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196267" y="2746876"/>
            <a:ext cx="322524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mr-IN" altLang="zh-TW" sz="1080" dirty="0">
                <a:latin typeface="SimSun" charset="-122"/>
                <a:ea typeface="SimSun" charset="-122"/>
                <a:cs typeface="SimSun" charset="-122"/>
              </a:rPr>
              <a:t>…</a:t>
            </a:r>
            <a:endParaRPr kumimoji="1" lang="zh-CN" altLang="en-US" sz="108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107" name="直线箭头连接符 106"/>
          <p:cNvCxnSpPr>
            <a:endCxn id="132" idx="1"/>
          </p:cNvCxnSpPr>
          <p:nvPr/>
        </p:nvCxnSpPr>
        <p:spPr>
          <a:xfrm>
            <a:off x="3970429" y="4038549"/>
            <a:ext cx="3" cy="60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2087938" y="243558"/>
            <a:ext cx="2838362" cy="4105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958614" y="251731"/>
            <a:ext cx="1011815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Sun" charset="-122"/>
                <a:ea typeface="SimSun" charset="-122"/>
                <a:cs typeface="SimSun" charset="-122"/>
              </a:rPr>
              <a:t>集成识别系统</a:t>
            </a:r>
          </a:p>
        </p:txBody>
      </p:sp>
      <p:cxnSp>
        <p:nvCxnSpPr>
          <p:cNvPr id="147" name="直线箭头连接符 146"/>
          <p:cNvCxnSpPr>
            <a:stCxn id="132" idx="3"/>
            <a:endCxn id="292" idx="0"/>
          </p:cNvCxnSpPr>
          <p:nvPr/>
        </p:nvCxnSpPr>
        <p:spPr>
          <a:xfrm flipH="1">
            <a:off x="3970429" y="4957853"/>
            <a:ext cx="3" cy="42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1629554" y="4484160"/>
            <a:ext cx="1027569" cy="975701"/>
            <a:chOff x="5570006" y="4495889"/>
            <a:chExt cx="1027569" cy="975701"/>
          </a:xfrm>
        </p:grpSpPr>
        <p:sp>
          <p:nvSpPr>
            <p:cNvPr id="165" name="文本框 164"/>
            <p:cNvSpPr txBox="1"/>
            <p:nvPr/>
          </p:nvSpPr>
          <p:spPr>
            <a:xfrm>
              <a:off x="5693828" y="4529843"/>
              <a:ext cx="736099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080" smtClean="0">
                  <a:latin typeface="SimSun" charset="-122"/>
                  <a:ea typeface="SimSun" charset="-122"/>
                  <a:cs typeface="SimSun" charset="-122"/>
                </a:rPr>
                <a:t>模型评测</a:t>
              </a:r>
              <a:endParaRPr kumimoji="1" lang="zh-CN" altLang="en-US" sz="108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66" name="圆角矩形 165"/>
            <p:cNvSpPr/>
            <p:nvPr/>
          </p:nvSpPr>
          <p:spPr>
            <a:xfrm>
              <a:off x="5793701" y="4845071"/>
              <a:ext cx="565189" cy="4597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Sun" charset="-122"/>
                  <a:ea typeface="SimSun" charset="-122"/>
                  <a:cs typeface="SimSun" charset="-122"/>
                </a:rPr>
                <a:t>性能评测</a:t>
              </a:r>
              <a:endPara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5570006" y="4495889"/>
              <a:ext cx="1027569" cy="97570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80"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cxnSp>
        <p:nvCxnSpPr>
          <p:cNvPr id="173" name="直线箭头连接符 172"/>
          <p:cNvCxnSpPr>
            <a:stCxn id="65" idx="4"/>
            <a:endCxn id="168" idx="1"/>
          </p:cNvCxnSpPr>
          <p:nvPr/>
        </p:nvCxnSpPr>
        <p:spPr>
          <a:xfrm flipV="1">
            <a:off x="1440136" y="4972011"/>
            <a:ext cx="189418" cy="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65" idx="3"/>
            <a:endCxn id="292" idx="1"/>
          </p:cNvCxnSpPr>
          <p:nvPr/>
        </p:nvCxnSpPr>
        <p:spPr>
          <a:xfrm rot="16200000" flipH="1">
            <a:off x="1891297" y="4564248"/>
            <a:ext cx="552810" cy="19470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3141208" y="5378315"/>
            <a:ext cx="1658442" cy="871688"/>
            <a:chOff x="6699132" y="5856673"/>
            <a:chExt cx="1658442" cy="871688"/>
          </a:xfrm>
        </p:grpSpPr>
        <p:sp>
          <p:nvSpPr>
            <p:cNvPr id="289" name="文本框 288"/>
            <p:cNvSpPr txBox="1"/>
            <p:nvPr/>
          </p:nvSpPr>
          <p:spPr>
            <a:xfrm>
              <a:off x="7162942" y="5891116"/>
              <a:ext cx="736099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080" dirty="0">
                  <a:latin typeface="SimSun" charset="-122"/>
                  <a:ea typeface="SimSun" charset="-122"/>
                  <a:cs typeface="SimSun" charset="-122"/>
                </a:rPr>
                <a:t>系统评测</a:t>
              </a:r>
              <a:endParaRPr kumimoji="1" lang="zh-CN" altLang="en-US" sz="108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90" name="圆角矩形 289"/>
            <p:cNvSpPr/>
            <p:nvPr/>
          </p:nvSpPr>
          <p:spPr>
            <a:xfrm>
              <a:off x="6895444" y="6165239"/>
              <a:ext cx="565189" cy="4597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Sun" charset="-122"/>
                  <a:ea typeface="SimSun" charset="-122"/>
                  <a:cs typeface="SimSun" charset="-122"/>
                </a:rPr>
                <a:t>性能评测</a:t>
              </a:r>
              <a:endPara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91" name="圆角矩形 290"/>
            <p:cNvSpPr/>
            <p:nvPr/>
          </p:nvSpPr>
          <p:spPr>
            <a:xfrm>
              <a:off x="7620726" y="6162480"/>
              <a:ext cx="566885" cy="463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Sun" charset="-122"/>
                  <a:ea typeface="SimSun" charset="-122"/>
                  <a:cs typeface="SimSun" charset="-122"/>
                </a:rPr>
                <a:t>错误分析</a:t>
              </a:r>
              <a:endPara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92" name="圆角矩形 291"/>
            <p:cNvSpPr/>
            <p:nvPr/>
          </p:nvSpPr>
          <p:spPr>
            <a:xfrm>
              <a:off x="6699132" y="5856673"/>
              <a:ext cx="1658442" cy="87168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80"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cxnSp>
        <p:nvCxnSpPr>
          <p:cNvPr id="315" name="肘形连接符 314"/>
          <p:cNvCxnSpPr>
            <a:endCxn id="6" idx="2"/>
          </p:cNvCxnSpPr>
          <p:nvPr/>
        </p:nvCxnSpPr>
        <p:spPr>
          <a:xfrm rot="16200000" flipH="1">
            <a:off x="-500913" y="2549180"/>
            <a:ext cx="1894470" cy="194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线箭头连接符 317"/>
          <p:cNvCxnSpPr>
            <a:stCxn id="11" idx="2"/>
            <a:endCxn id="12" idx="0"/>
          </p:cNvCxnSpPr>
          <p:nvPr/>
        </p:nvCxnSpPr>
        <p:spPr>
          <a:xfrm>
            <a:off x="689017" y="1167695"/>
            <a:ext cx="0" cy="210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" idx="3"/>
            <a:endCxn id="11" idx="0"/>
          </p:cNvCxnSpPr>
          <p:nvPr/>
        </p:nvCxnSpPr>
        <p:spPr>
          <a:xfrm>
            <a:off x="689034" y="675281"/>
            <a:ext cx="1" cy="16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2677811" y="2501687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/>
          <p:cNvCxnSpPr>
            <a:stCxn id="8" idx="4"/>
            <a:endCxn id="25" idx="2"/>
          </p:cNvCxnSpPr>
          <p:nvPr/>
        </p:nvCxnSpPr>
        <p:spPr>
          <a:xfrm>
            <a:off x="1441526" y="2874395"/>
            <a:ext cx="822363" cy="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3872862" y="2734808"/>
            <a:ext cx="840495" cy="285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分类器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14" name="罐形 113"/>
          <p:cNvSpPr/>
          <p:nvPr/>
        </p:nvSpPr>
        <p:spPr>
          <a:xfrm>
            <a:off x="3869236" y="3198069"/>
            <a:ext cx="842637" cy="31047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预测标签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116" name="直线箭头连接符 115"/>
          <p:cNvCxnSpPr/>
          <p:nvPr/>
        </p:nvCxnSpPr>
        <p:spPr>
          <a:xfrm flipH="1">
            <a:off x="4290555" y="3020392"/>
            <a:ext cx="2555" cy="17767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/>
          <p:nvPr/>
        </p:nvCxnSpPr>
        <p:spPr>
          <a:xfrm flipH="1">
            <a:off x="4288572" y="3508542"/>
            <a:ext cx="1976" cy="22181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>
            <a:off x="4278833" y="2503141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3614201" y="2878747"/>
            <a:ext cx="2570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罐形 131"/>
          <p:cNvSpPr/>
          <p:nvPr/>
        </p:nvSpPr>
        <p:spPr>
          <a:xfrm>
            <a:off x="3549113" y="4647380"/>
            <a:ext cx="842637" cy="31047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预测标签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36" name="肘形连接符 35"/>
          <p:cNvCxnSpPr>
            <a:stCxn id="6" idx="1"/>
            <a:endCxn id="8" idx="2"/>
          </p:cNvCxnSpPr>
          <p:nvPr/>
        </p:nvCxnSpPr>
        <p:spPr>
          <a:xfrm rot="5400000" flipH="1" flipV="1">
            <a:off x="647049" y="3017374"/>
            <a:ext cx="445568" cy="1596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65" idx="2"/>
          </p:cNvCxnSpPr>
          <p:nvPr/>
        </p:nvCxnSpPr>
        <p:spPr>
          <a:xfrm rot="16200000" flipH="1">
            <a:off x="316729" y="4340847"/>
            <a:ext cx="1104841" cy="158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66" idx="2"/>
          </p:cNvCxnSpPr>
          <p:nvPr/>
        </p:nvCxnSpPr>
        <p:spPr>
          <a:xfrm rot="10800000" flipV="1">
            <a:off x="1915627" y="3351845"/>
            <a:ext cx="344637" cy="11323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5" idx="1"/>
          </p:cNvCxnSpPr>
          <p:nvPr/>
        </p:nvCxnSpPr>
        <p:spPr>
          <a:xfrm>
            <a:off x="813413" y="1699282"/>
            <a:ext cx="0" cy="13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5" idx="4"/>
            <a:endCxn id="9" idx="2"/>
          </p:cNvCxnSpPr>
          <p:nvPr/>
        </p:nvCxnSpPr>
        <p:spPr>
          <a:xfrm>
            <a:off x="1059781" y="2111401"/>
            <a:ext cx="1813853" cy="1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肘形连接符 304"/>
          <p:cNvCxnSpPr>
            <a:endCxn id="7" idx="2"/>
          </p:cNvCxnSpPr>
          <p:nvPr/>
        </p:nvCxnSpPr>
        <p:spPr>
          <a:xfrm rot="5400000" flipH="1" flipV="1">
            <a:off x="2345844" y="1583612"/>
            <a:ext cx="710461" cy="3451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56</Words>
  <Application>Microsoft Macintosh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SimSun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26</cp:revision>
  <cp:lastPrinted>2019-04-28T09:25:52Z</cp:lastPrinted>
  <dcterms:created xsi:type="dcterms:W3CDTF">2019-03-08T06:54:12Z</dcterms:created>
  <dcterms:modified xsi:type="dcterms:W3CDTF">2019-04-28T15:29:47Z</dcterms:modified>
</cp:coreProperties>
</file>