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8280400" cy="12960350"/>
  <p:notesSz cx="6858000" cy="9144000"/>
  <p:defaultTextStyle>
    <a:defPPr>
      <a:defRPr lang="zh-CN"/>
    </a:defPPr>
    <a:lvl1pPr marL="0" algn="l" defTabSz="667496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1pPr>
    <a:lvl2pPr marL="333748" algn="l" defTabSz="667496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2pPr>
    <a:lvl3pPr marL="667496" algn="l" defTabSz="667496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3pPr>
    <a:lvl4pPr marL="1001244" algn="l" defTabSz="667496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4pPr>
    <a:lvl5pPr marL="1334991" algn="l" defTabSz="667496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5pPr>
    <a:lvl6pPr marL="1668739" algn="l" defTabSz="667496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6pPr>
    <a:lvl7pPr marL="2002488" algn="l" defTabSz="667496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7pPr>
    <a:lvl8pPr marL="2336235" algn="l" defTabSz="667496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8pPr>
    <a:lvl9pPr marL="2669984" algn="l" defTabSz="667496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84"/>
    <p:restoredTop sz="94614"/>
  </p:normalViewPr>
  <p:slideViewPr>
    <p:cSldViewPr snapToGrid="0" snapToObjects="1">
      <p:cViewPr>
        <p:scale>
          <a:sx n="100" d="100"/>
          <a:sy n="100" d="100"/>
        </p:scale>
        <p:origin x="11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2121058"/>
            <a:ext cx="7038340" cy="4512122"/>
          </a:xfrm>
        </p:spPr>
        <p:txBody>
          <a:bodyPr anchor="b"/>
          <a:lstStyle>
            <a:lvl1pPr algn="ctr">
              <a:defRPr sz="54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6807185"/>
            <a:ext cx="6210300" cy="3129084"/>
          </a:xfrm>
        </p:spPr>
        <p:txBody>
          <a:bodyPr/>
          <a:lstStyle>
            <a:lvl1pPr marL="0" indent="0" algn="ctr">
              <a:buNone/>
              <a:defRPr sz="2173"/>
            </a:lvl1pPr>
            <a:lvl2pPr marL="414040" indent="0" algn="ctr">
              <a:buNone/>
              <a:defRPr sz="1811"/>
            </a:lvl2pPr>
            <a:lvl3pPr marL="828081" indent="0" algn="ctr">
              <a:buNone/>
              <a:defRPr sz="1630"/>
            </a:lvl3pPr>
            <a:lvl4pPr marL="1242121" indent="0" algn="ctr">
              <a:buNone/>
              <a:defRPr sz="1449"/>
            </a:lvl4pPr>
            <a:lvl5pPr marL="1656161" indent="0" algn="ctr">
              <a:buNone/>
              <a:defRPr sz="1449"/>
            </a:lvl5pPr>
            <a:lvl6pPr marL="2070202" indent="0" algn="ctr">
              <a:buNone/>
              <a:defRPr sz="1449"/>
            </a:lvl6pPr>
            <a:lvl7pPr marL="2484242" indent="0" algn="ctr">
              <a:buNone/>
              <a:defRPr sz="1449"/>
            </a:lvl7pPr>
            <a:lvl8pPr marL="2898282" indent="0" algn="ctr">
              <a:buNone/>
              <a:defRPr sz="1449"/>
            </a:lvl8pPr>
            <a:lvl9pPr marL="3312323" indent="0" algn="ctr">
              <a:buNone/>
              <a:defRPr sz="1449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2019/4/30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399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2019/4/30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704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690018"/>
            <a:ext cx="1785461" cy="109832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690018"/>
            <a:ext cx="5252879" cy="1098329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2019/4/30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824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2019/4/30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84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3231091"/>
            <a:ext cx="7141845" cy="5391145"/>
          </a:xfrm>
        </p:spPr>
        <p:txBody>
          <a:bodyPr anchor="b"/>
          <a:lstStyle>
            <a:lvl1pPr>
              <a:defRPr sz="54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8673238"/>
            <a:ext cx="7141845" cy="2835076"/>
          </a:xfrm>
        </p:spPr>
        <p:txBody>
          <a:bodyPr/>
          <a:lstStyle>
            <a:lvl1pPr marL="0" indent="0">
              <a:buNone/>
              <a:defRPr sz="2173">
                <a:solidFill>
                  <a:schemeClr val="tx1"/>
                </a:solidFill>
              </a:defRPr>
            </a:lvl1pPr>
            <a:lvl2pPr marL="414040" indent="0">
              <a:buNone/>
              <a:defRPr sz="1811">
                <a:solidFill>
                  <a:schemeClr val="tx1">
                    <a:tint val="75000"/>
                  </a:schemeClr>
                </a:solidFill>
              </a:defRPr>
            </a:lvl2pPr>
            <a:lvl3pPr marL="828081" indent="0">
              <a:buNone/>
              <a:defRPr sz="1630">
                <a:solidFill>
                  <a:schemeClr val="tx1">
                    <a:tint val="75000"/>
                  </a:schemeClr>
                </a:solidFill>
              </a:defRPr>
            </a:lvl3pPr>
            <a:lvl4pPr marL="124212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4pPr>
            <a:lvl5pPr marL="165616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5pPr>
            <a:lvl6pPr marL="207020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6pPr>
            <a:lvl7pPr marL="248424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7pPr>
            <a:lvl8pPr marL="289828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8pPr>
            <a:lvl9pPr marL="3312323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2019/4/30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580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3450093"/>
            <a:ext cx="3519170" cy="822322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3450093"/>
            <a:ext cx="3519170" cy="822322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2019/4/30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2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690021"/>
            <a:ext cx="7141845" cy="250506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3177087"/>
            <a:ext cx="3502997" cy="1557041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4734128"/>
            <a:ext cx="3502997" cy="696318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3177087"/>
            <a:ext cx="3520249" cy="1557041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4734128"/>
            <a:ext cx="3520249" cy="696318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2019/4/30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66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2019/4/30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050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2019/4/30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616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864023"/>
            <a:ext cx="2670645" cy="3024082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1866053"/>
            <a:ext cx="4191953" cy="9210249"/>
          </a:xfrm>
        </p:spPr>
        <p:txBody>
          <a:bodyPr/>
          <a:lstStyle>
            <a:lvl1pPr>
              <a:defRPr sz="2898"/>
            </a:lvl1pPr>
            <a:lvl2pPr>
              <a:defRPr sz="2536"/>
            </a:lvl2pPr>
            <a:lvl3pPr>
              <a:defRPr sz="2173"/>
            </a:lvl3pPr>
            <a:lvl4pPr>
              <a:defRPr sz="1811"/>
            </a:lvl4pPr>
            <a:lvl5pPr>
              <a:defRPr sz="1811"/>
            </a:lvl5pPr>
            <a:lvl6pPr>
              <a:defRPr sz="1811"/>
            </a:lvl6pPr>
            <a:lvl7pPr>
              <a:defRPr sz="1811"/>
            </a:lvl7pPr>
            <a:lvl8pPr>
              <a:defRPr sz="1811"/>
            </a:lvl8pPr>
            <a:lvl9pPr>
              <a:defRPr sz="181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3888105"/>
            <a:ext cx="2670645" cy="7203195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2019/4/30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067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864023"/>
            <a:ext cx="2670645" cy="3024082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1866053"/>
            <a:ext cx="4191953" cy="9210249"/>
          </a:xfrm>
        </p:spPr>
        <p:txBody>
          <a:bodyPr anchor="t"/>
          <a:lstStyle>
            <a:lvl1pPr marL="0" indent="0">
              <a:buNone/>
              <a:defRPr sz="2898"/>
            </a:lvl1pPr>
            <a:lvl2pPr marL="414040" indent="0">
              <a:buNone/>
              <a:defRPr sz="2536"/>
            </a:lvl2pPr>
            <a:lvl3pPr marL="828081" indent="0">
              <a:buNone/>
              <a:defRPr sz="2173"/>
            </a:lvl3pPr>
            <a:lvl4pPr marL="1242121" indent="0">
              <a:buNone/>
              <a:defRPr sz="1811"/>
            </a:lvl4pPr>
            <a:lvl5pPr marL="1656161" indent="0">
              <a:buNone/>
              <a:defRPr sz="1811"/>
            </a:lvl5pPr>
            <a:lvl6pPr marL="2070202" indent="0">
              <a:buNone/>
              <a:defRPr sz="1811"/>
            </a:lvl6pPr>
            <a:lvl7pPr marL="2484242" indent="0">
              <a:buNone/>
              <a:defRPr sz="1811"/>
            </a:lvl7pPr>
            <a:lvl8pPr marL="2898282" indent="0">
              <a:buNone/>
              <a:defRPr sz="1811"/>
            </a:lvl8pPr>
            <a:lvl9pPr marL="3312323" indent="0">
              <a:buNone/>
              <a:defRPr sz="1811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3888105"/>
            <a:ext cx="2670645" cy="7203195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2019/4/30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30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690021"/>
            <a:ext cx="7141845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3450093"/>
            <a:ext cx="7141845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12012327"/>
            <a:ext cx="1863090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13CC7-F370-4647-8F45-E0E2860F34BC}" type="datetimeFigureOut">
              <a:rPr kumimoji="1" lang="zh-CN" altLang="en-US" smtClean="0"/>
              <a:t>2019/4/30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12012327"/>
            <a:ext cx="2794635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12012327"/>
            <a:ext cx="1863090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776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828081" rtl="0" eaLnBrk="1" latinLnBrk="0" hangingPunct="1">
        <a:lnSpc>
          <a:spcPct val="90000"/>
        </a:lnSpc>
        <a:spcBef>
          <a:spcPct val="0"/>
        </a:spcBef>
        <a:buNone/>
        <a:defRPr sz="39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020" indent="-207020" algn="l" defTabSz="828081" rtl="0" eaLnBrk="1" latinLnBrk="0" hangingPunct="1">
        <a:lnSpc>
          <a:spcPct val="90000"/>
        </a:lnSpc>
        <a:spcBef>
          <a:spcPts val="906"/>
        </a:spcBef>
        <a:buFont typeface="Arial" panose="020B0604020202020204" pitchFamily="34" charset="0"/>
        <a:buChar char="•"/>
        <a:defRPr sz="2536" kern="1200">
          <a:solidFill>
            <a:schemeClr val="tx1"/>
          </a:solidFill>
          <a:latin typeface="+mn-lt"/>
          <a:ea typeface="+mn-ea"/>
          <a:cs typeface="+mn-cs"/>
        </a:defRPr>
      </a:lvl1pPr>
      <a:lvl2pPr marL="621060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03510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811" kern="1200">
          <a:solidFill>
            <a:schemeClr val="tx1"/>
          </a:solidFill>
          <a:latin typeface="+mn-lt"/>
          <a:ea typeface="+mn-ea"/>
          <a:cs typeface="+mn-cs"/>
        </a:defRPr>
      </a:lvl3pPr>
      <a:lvl4pPr marL="144914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86318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27722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69126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310530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519343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1pPr>
      <a:lvl2pPr marL="41404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2pPr>
      <a:lvl3pPr marL="82808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3pPr>
      <a:lvl4pPr marL="124212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65616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07020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48424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289828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312323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075551" y="746092"/>
            <a:ext cx="5334000" cy="5484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基于第一组分类器的投票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075551" y="2095202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800" dirty="0">
                <a:solidFill>
                  <a:schemeClr val="tx1"/>
                </a:solidFill>
              </a:rPr>
              <a:t>没有反讽</a:t>
            </a:r>
          </a:p>
        </p:txBody>
      </p:sp>
      <p:sp>
        <p:nvSpPr>
          <p:cNvPr id="11" name="椭圆 10"/>
          <p:cNvSpPr/>
          <p:nvPr/>
        </p:nvSpPr>
        <p:spPr>
          <a:xfrm>
            <a:off x="3225704" y="2095202"/>
            <a:ext cx="2048933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>
                <a:solidFill>
                  <a:schemeClr val="tx1"/>
                </a:solidFill>
              </a:rPr>
              <a:t>基于相反语义的反讽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455605" y="2095202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情景反讽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698941" y="2095202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其他反讽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225700" y="3513894"/>
            <a:ext cx="2048937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引入第二组分类器的投票结果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075550" y="5075464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800" dirty="0">
                <a:solidFill>
                  <a:schemeClr val="tx1"/>
                </a:solidFill>
              </a:rPr>
              <a:t>没有反讽</a:t>
            </a:r>
          </a:p>
        </p:txBody>
      </p:sp>
      <p:sp>
        <p:nvSpPr>
          <p:cNvPr id="23" name="椭圆 22"/>
          <p:cNvSpPr/>
          <p:nvPr/>
        </p:nvSpPr>
        <p:spPr>
          <a:xfrm>
            <a:off x="3225703" y="5075464"/>
            <a:ext cx="2048933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>
                <a:solidFill>
                  <a:schemeClr val="tx1"/>
                </a:solidFill>
              </a:rPr>
              <a:t>基于相反语义的反讽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455604" y="5075464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情景反讽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698940" y="5075464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其他反讽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31" name="直线箭头连接符 30"/>
          <p:cNvCxnSpPr>
            <a:stCxn id="4" idx="2"/>
            <a:endCxn id="10" idx="0"/>
          </p:cNvCxnSpPr>
          <p:nvPr/>
        </p:nvCxnSpPr>
        <p:spPr>
          <a:xfrm flipH="1">
            <a:off x="2532751" y="1294572"/>
            <a:ext cx="2209800" cy="800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4" idx="2"/>
            <a:endCxn id="11" idx="0"/>
          </p:cNvCxnSpPr>
          <p:nvPr/>
        </p:nvCxnSpPr>
        <p:spPr>
          <a:xfrm flipH="1">
            <a:off x="4250163" y="1294572"/>
            <a:ext cx="492388" cy="800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4" idx="2"/>
            <a:endCxn id="12" idx="0"/>
          </p:cNvCxnSpPr>
          <p:nvPr/>
        </p:nvCxnSpPr>
        <p:spPr>
          <a:xfrm>
            <a:off x="4742551" y="1294572"/>
            <a:ext cx="1170254" cy="800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4" idx="2"/>
            <a:endCxn id="13" idx="0"/>
          </p:cNvCxnSpPr>
          <p:nvPr/>
        </p:nvCxnSpPr>
        <p:spPr>
          <a:xfrm>
            <a:off x="4742551" y="1294572"/>
            <a:ext cx="2413590" cy="800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10" idx="4"/>
            <a:endCxn id="22" idx="0"/>
          </p:cNvCxnSpPr>
          <p:nvPr/>
        </p:nvCxnSpPr>
        <p:spPr>
          <a:xfrm flipH="1">
            <a:off x="2532754" y="3009602"/>
            <a:ext cx="1" cy="2065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22" idx="4"/>
            <a:endCxn id="55" idx="0"/>
          </p:cNvCxnSpPr>
          <p:nvPr/>
        </p:nvCxnSpPr>
        <p:spPr>
          <a:xfrm>
            <a:off x="2532750" y="5989868"/>
            <a:ext cx="0" cy="2372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4342442" y="5087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微博</a:t>
            </a:r>
            <a:endParaRPr kumimoji="1" lang="zh-CN" altLang="en-US" sz="2400" dirty="0"/>
          </a:p>
        </p:txBody>
      </p:sp>
      <p:cxnSp>
        <p:nvCxnSpPr>
          <p:cNvPr id="76" name="直线箭头连接符 75"/>
          <p:cNvCxnSpPr>
            <a:stCxn id="74" idx="2"/>
            <a:endCxn id="4" idx="0"/>
          </p:cNvCxnSpPr>
          <p:nvPr/>
        </p:nvCxnSpPr>
        <p:spPr>
          <a:xfrm>
            <a:off x="4742551" y="512536"/>
            <a:ext cx="0" cy="233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/>
          <p:cNvSpPr/>
          <p:nvPr/>
        </p:nvSpPr>
        <p:spPr>
          <a:xfrm>
            <a:off x="240447" y="1681934"/>
            <a:ext cx="7707843" cy="144660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sp>
        <p:nvSpPr>
          <p:cNvPr id="80" name="圆角矩形 79"/>
          <p:cNvSpPr/>
          <p:nvPr/>
        </p:nvSpPr>
        <p:spPr>
          <a:xfrm>
            <a:off x="240443" y="4726480"/>
            <a:ext cx="7707842" cy="144660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sp>
        <p:nvSpPr>
          <p:cNvPr id="82" name="文本框 81"/>
          <p:cNvSpPr txBox="1"/>
          <p:nvPr/>
        </p:nvSpPr>
        <p:spPr>
          <a:xfrm>
            <a:off x="456832" y="2285764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中间结果</a:t>
            </a:r>
            <a:r>
              <a:rPr lang="en-US" altLang="zh-CN" sz="2000" dirty="0">
                <a:latin typeface="+mn-ea"/>
              </a:rPr>
              <a:t>I</a:t>
            </a:r>
            <a:endParaRPr kumimoji="1" lang="zh-CN" altLang="en-US" sz="2000" dirty="0">
              <a:latin typeface="+mn-ea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79894" y="5266026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+mn-ea"/>
              </a:rPr>
              <a:t>中间结果</a:t>
            </a:r>
            <a:r>
              <a:rPr lang="en-US" altLang="zh-CN" sz="2000" dirty="0">
                <a:latin typeface="+mn-ea"/>
              </a:rPr>
              <a:t>II</a:t>
            </a:r>
            <a:endParaRPr lang="zh-CN" altLang="en-US" sz="2000" dirty="0">
              <a:latin typeface="+mn-ea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2075550" y="11609821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800" dirty="0">
                <a:solidFill>
                  <a:schemeClr val="tx1"/>
                </a:solidFill>
              </a:rPr>
              <a:t>没有反讽</a:t>
            </a:r>
          </a:p>
        </p:txBody>
      </p:sp>
      <p:sp>
        <p:nvSpPr>
          <p:cNvPr id="47" name="椭圆 46"/>
          <p:cNvSpPr/>
          <p:nvPr/>
        </p:nvSpPr>
        <p:spPr>
          <a:xfrm>
            <a:off x="3225703" y="11609821"/>
            <a:ext cx="2048933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>
                <a:solidFill>
                  <a:schemeClr val="tx1"/>
                </a:solidFill>
              </a:rPr>
              <a:t>基于相反语义的反讽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5455604" y="11609821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情景反讽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6698940" y="11609821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其他反讽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240443" y="11300134"/>
            <a:ext cx="7707842" cy="144660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600"/>
          </a:p>
        </p:txBody>
      </p:sp>
      <p:sp>
        <p:nvSpPr>
          <p:cNvPr id="53" name="矩形 52"/>
          <p:cNvSpPr/>
          <p:nvPr/>
        </p:nvSpPr>
        <p:spPr>
          <a:xfrm>
            <a:off x="533775" y="1180038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+mn-ea"/>
              </a:rPr>
              <a:t>最终结果</a:t>
            </a:r>
          </a:p>
        </p:txBody>
      </p:sp>
      <p:sp>
        <p:nvSpPr>
          <p:cNvPr id="55" name="椭圆 54"/>
          <p:cNvSpPr/>
          <p:nvPr/>
        </p:nvSpPr>
        <p:spPr>
          <a:xfrm>
            <a:off x="2075550" y="8362291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800" dirty="0">
                <a:solidFill>
                  <a:schemeClr val="tx1"/>
                </a:solidFill>
              </a:rPr>
              <a:t>没有反讽</a:t>
            </a:r>
          </a:p>
        </p:txBody>
      </p:sp>
      <p:sp>
        <p:nvSpPr>
          <p:cNvPr id="57" name="椭圆 56"/>
          <p:cNvSpPr/>
          <p:nvPr/>
        </p:nvSpPr>
        <p:spPr>
          <a:xfrm>
            <a:off x="3225703" y="8362291"/>
            <a:ext cx="2048933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>
                <a:solidFill>
                  <a:schemeClr val="tx1"/>
                </a:solidFill>
              </a:rPr>
              <a:t>基于相反语义的反讽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5455604" y="8362291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情景反讽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6698940" y="8362291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其他反讽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240443" y="8013307"/>
            <a:ext cx="7707842" cy="144660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600"/>
          </a:p>
        </p:txBody>
      </p:sp>
      <p:sp>
        <p:nvSpPr>
          <p:cNvPr id="65" name="矩形 64"/>
          <p:cNvSpPr/>
          <p:nvPr/>
        </p:nvSpPr>
        <p:spPr>
          <a:xfrm>
            <a:off x="379895" y="8552853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+mn-ea"/>
              </a:rPr>
              <a:t>中间结果</a:t>
            </a:r>
            <a:r>
              <a:rPr lang="en-US" altLang="zh-CN" sz="2000" dirty="0">
                <a:latin typeface="+mn-ea"/>
              </a:rPr>
              <a:t>III</a:t>
            </a:r>
            <a:endParaRPr lang="zh-CN" altLang="en-US" sz="2000" dirty="0">
              <a:latin typeface="+mn-ea"/>
            </a:endParaRPr>
          </a:p>
        </p:txBody>
      </p:sp>
      <p:cxnSp>
        <p:nvCxnSpPr>
          <p:cNvPr id="67" name="直线箭头连接符 66"/>
          <p:cNvCxnSpPr>
            <a:stCxn id="55" idx="4"/>
            <a:endCxn id="45" idx="0"/>
          </p:cNvCxnSpPr>
          <p:nvPr/>
        </p:nvCxnSpPr>
        <p:spPr>
          <a:xfrm>
            <a:off x="2532750" y="9276691"/>
            <a:ext cx="0" cy="2333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6131675" y="9946867"/>
            <a:ext cx="2048937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引入</a:t>
            </a:r>
            <a:r>
              <a:rPr lang="zh-CN" altLang="en-US" sz="1800" dirty="0" smtClean="0">
                <a:solidFill>
                  <a:schemeClr val="tx1"/>
                </a:solidFill>
              </a:rPr>
              <a:t>第四组</a:t>
            </a:r>
            <a:r>
              <a:rPr lang="zh-CN" altLang="en-US" sz="1800" dirty="0">
                <a:solidFill>
                  <a:schemeClr val="tx1"/>
                </a:solidFill>
              </a:rPr>
              <a:t>分类器的投票结果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4888339" y="6634056"/>
            <a:ext cx="2048937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引入第三组分类器的投票结果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>
            <a:stCxn id="11" idx="4"/>
            <a:endCxn id="14" idx="0"/>
          </p:cNvCxnSpPr>
          <p:nvPr/>
        </p:nvCxnSpPr>
        <p:spPr>
          <a:xfrm flipH="1">
            <a:off x="4250165" y="3009602"/>
            <a:ext cx="2" cy="504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0" idx="4"/>
            <a:endCxn id="14" idx="0"/>
          </p:cNvCxnSpPr>
          <p:nvPr/>
        </p:nvCxnSpPr>
        <p:spPr>
          <a:xfrm>
            <a:off x="2532751" y="3009602"/>
            <a:ext cx="1717414" cy="504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14" idx="2"/>
            <a:endCxn id="23" idx="0"/>
          </p:cNvCxnSpPr>
          <p:nvPr/>
        </p:nvCxnSpPr>
        <p:spPr>
          <a:xfrm>
            <a:off x="4250169" y="4428294"/>
            <a:ext cx="1" cy="647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14" idx="2"/>
            <a:endCxn id="22" idx="0"/>
          </p:cNvCxnSpPr>
          <p:nvPr/>
        </p:nvCxnSpPr>
        <p:spPr>
          <a:xfrm flipH="1">
            <a:off x="2532754" y="4428294"/>
            <a:ext cx="1717415" cy="647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>
            <a:stCxn id="12" idx="4"/>
            <a:endCxn id="24" idx="0"/>
          </p:cNvCxnSpPr>
          <p:nvPr/>
        </p:nvCxnSpPr>
        <p:spPr>
          <a:xfrm flipH="1">
            <a:off x="5912808" y="3009602"/>
            <a:ext cx="1" cy="2065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/>
          <p:cNvCxnSpPr>
            <a:stCxn id="13" idx="4"/>
            <a:endCxn id="25" idx="0"/>
          </p:cNvCxnSpPr>
          <p:nvPr/>
        </p:nvCxnSpPr>
        <p:spPr>
          <a:xfrm flipH="1">
            <a:off x="7156144" y="3009602"/>
            <a:ext cx="1" cy="2065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/>
          <p:cNvCxnSpPr>
            <a:stCxn id="25" idx="4"/>
            <a:endCxn id="61" idx="0"/>
          </p:cNvCxnSpPr>
          <p:nvPr/>
        </p:nvCxnSpPr>
        <p:spPr>
          <a:xfrm>
            <a:off x="7156140" y="5989868"/>
            <a:ext cx="0" cy="2372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23" idx="4"/>
            <a:endCxn id="57" idx="0"/>
          </p:cNvCxnSpPr>
          <p:nvPr/>
        </p:nvCxnSpPr>
        <p:spPr>
          <a:xfrm>
            <a:off x="4250166" y="5989868"/>
            <a:ext cx="0" cy="2372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/>
          <p:cNvCxnSpPr>
            <a:stCxn id="57" idx="4"/>
          </p:cNvCxnSpPr>
          <p:nvPr/>
        </p:nvCxnSpPr>
        <p:spPr>
          <a:xfrm flipH="1">
            <a:off x="4250162" y="9276691"/>
            <a:ext cx="4" cy="2333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/>
          <p:cNvCxnSpPr>
            <a:stCxn id="59" idx="4"/>
            <a:endCxn id="49" idx="0"/>
          </p:cNvCxnSpPr>
          <p:nvPr/>
        </p:nvCxnSpPr>
        <p:spPr>
          <a:xfrm>
            <a:off x="5912804" y="9276691"/>
            <a:ext cx="0" cy="2333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箭头连接符 95"/>
          <p:cNvCxnSpPr>
            <a:stCxn id="70" idx="2"/>
            <a:endCxn id="59" idx="0"/>
          </p:cNvCxnSpPr>
          <p:nvPr/>
        </p:nvCxnSpPr>
        <p:spPr>
          <a:xfrm>
            <a:off x="5912804" y="7548460"/>
            <a:ext cx="0" cy="813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/>
          <p:cNvCxnSpPr>
            <a:stCxn id="24" idx="4"/>
            <a:endCxn id="70" idx="0"/>
          </p:cNvCxnSpPr>
          <p:nvPr/>
        </p:nvCxnSpPr>
        <p:spPr>
          <a:xfrm>
            <a:off x="5912804" y="5989864"/>
            <a:ext cx="4" cy="644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/>
          <p:cNvCxnSpPr>
            <a:stCxn id="69" idx="2"/>
            <a:endCxn id="50" idx="0"/>
          </p:cNvCxnSpPr>
          <p:nvPr/>
        </p:nvCxnSpPr>
        <p:spPr>
          <a:xfrm>
            <a:off x="7156140" y="10861267"/>
            <a:ext cx="0" cy="748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>
            <a:stCxn id="61" idx="4"/>
            <a:endCxn id="69" idx="0"/>
          </p:cNvCxnSpPr>
          <p:nvPr/>
        </p:nvCxnSpPr>
        <p:spPr>
          <a:xfrm>
            <a:off x="7156140" y="9276691"/>
            <a:ext cx="0" cy="670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/>
          <p:cNvCxnSpPr>
            <a:stCxn id="22" idx="4"/>
            <a:endCxn id="70" idx="0"/>
          </p:cNvCxnSpPr>
          <p:nvPr/>
        </p:nvCxnSpPr>
        <p:spPr>
          <a:xfrm>
            <a:off x="2532750" y="5989864"/>
            <a:ext cx="3380054" cy="644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箭头连接符 116"/>
          <p:cNvCxnSpPr>
            <a:stCxn id="70" idx="2"/>
            <a:endCxn id="55" idx="0"/>
          </p:cNvCxnSpPr>
          <p:nvPr/>
        </p:nvCxnSpPr>
        <p:spPr>
          <a:xfrm flipH="1">
            <a:off x="2532750" y="7548460"/>
            <a:ext cx="3380054" cy="813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55" idx="4"/>
            <a:endCxn id="69" idx="0"/>
          </p:cNvCxnSpPr>
          <p:nvPr/>
        </p:nvCxnSpPr>
        <p:spPr>
          <a:xfrm>
            <a:off x="2532750" y="9276691"/>
            <a:ext cx="4623390" cy="670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>
            <a:stCxn id="69" idx="2"/>
            <a:endCxn id="45" idx="0"/>
          </p:cNvCxnSpPr>
          <p:nvPr/>
        </p:nvCxnSpPr>
        <p:spPr>
          <a:xfrm flipH="1">
            <a:off x="2532750" y="10861267"/>
            <a:ext cx="4623390" cy="748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75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94</Words>
  <Application>Microsoft Macintosh PowerPoint</Application>
  <PresentationFormat>自定义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宋体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10</cp:revision>
  <cp:lastPrinted>2019-04-30T09:42:57Z</cp:lastPrinted>
  <dcterms:created xsi:type="dcterms:W3CDTF">2019-04-16T03:45:21Z</dcterms:created>
  <dcterms:modified xsi:type="dcterms:W3CDTF">2019-04-30T09:43:24Z</dcterms:modified>
</cp:coreProperties>
</file>