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</p:sldIdLst>
  <p:sldSz cx="9539288" cy="4500563"/>
  <p:notesSz cx="6858000" cy="9144000"/>
  <p:defaultTextStyle>
    <a:defPPr>
      <a:defRPr lang="zh-CN"/>
    </a:defPPr>
    <a:lvl1pPr marL="0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403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0808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212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1616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019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2424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7828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3232" algn="l" defTabSz="350808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5"/>
    <p:restoredTop sz="94671"/>
  </p:normalViewPr>
  <p:slideViewPr>
    <p:cSldViewPr snapToGrid="0" snapToObjects="1">
      <p:cViewPr>
        <p:scale>
          <a:sx n="190" d="100"/>
          <a:sy n="190" d="100"/>
        </p:scale>
        <p:origin x="15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411" y="736551"/>
            <a:ext cx="7154466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2363838"/>
            <a:ext cx="7154466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4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239613"/>
            <a:ext cx="2056909" cy="3814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239613"/>
            <a:ext cx="6051486" cy="3814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122016"/>
            <a:ext cx="8227636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3011836"/>
            <a:ext cx="8227636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1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198066"/>
            <a:ext cx="4054197" cy="28555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198066"/>
            <a:ext cx="4054197" cy="28555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3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239614"/>
            <a:ext cx="8227636" cy="8699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69" y="1103263"/>
            <a:ext cx="403556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69" y="1643956"/>
            <a:ext cx="4035566" cy="2418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4" y="1103263"/>
            <a:ext cx="4055440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4" y="1643956"/>
            <a:ext cx="4055440" cy="2418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33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7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300038"/>
            <a:ext cx="3076668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647998"/>
            <a:ext cx="4829265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350169"/>
            <a:ext cx="3076668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7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300038"/>
            <a:ext cx="3076668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647998"/>
            <a:ext cx="4829265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350169"/>
            <a:ext cx="3076668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4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239614"/>
            <a:ext cx="8227636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198066"/>
            <a:ext cx="8227636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4171356"/>
            <a:ext cx="214634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351A-A321-DE43-B3C2-FFA1513386F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4171356"/>
            <a:ext cx="321951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4171356"/>
            <a:ext cx="214634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4C6C-6FFD-AF43-8008-D78DFB7E9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20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95459" y="754083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97084" y="85571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08749" y="85571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20414" y="85571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95458" y="1309466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97084" y="141109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08749" y="141109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20414" y="1411093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595458" y="2391151"/>
            <a:ext cx="742152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697084" y="2492778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08749" y="2492778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120414" y="2492778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410748" y="612317"/>
            <a:ext cx="1037025" cy="2293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61599" y="768282"/>
                <a:ext cx="269433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  <a:ea typeface="PMingLiU" charset="-120"/>
                              <a:cs typeface="PMingLiU" charset="-12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PMingLiU" charset="-120"/>
                  <a:ea typeface="PMingLiU" charset="-120"/>
                  <a:cs typeface="PMingLiU" charset="-12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99" y="768282"/>
                <a:ext cx="269433" cy="217432"/>
              </a:xfrm>
              <a:prstGeom prst="rect">
                <a:avLst/>
              </a:prstGeom>
              <a:blipFill rotWithShape="0">
                <a:blip r:embed="rId2"/>
                <a:stretch>
                  <a:fillRect l="-9091" r="-227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61599" y="1289638"/>
                <a:ext cx="263021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99" y="1289638"/>
                <a:ext cx="263021" cy="217817"/>
              </a:xfrm>
              <a:prstGeom prst="rect">
                <a:avLst/>
              </a:prstGeom>
              <a:blipFill rotWithShape="0">
                <a:blip r:embed="rId3"/>
                <a:stretch>
                  <a:fillRect l="-11628" r="-23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945225" y="2405360"/>
                <a:ext cx="316305" cy="244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5" y="2405360"/>
                <a:ext cx="316305" cy="244619"/>
              </a:xfrm>
              <a:prstGeom prst="rect">
                <a:avLst/>
              </a:prstGeom>
              <a:blipFill rotWithShape="0">
                <a:blip r:embed="rId4"/>
                <a:stretch>
                  <a:fillRect l="-7692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/>
          <p:cNvCxnSpPr/>
          <p:nvPr/>
        </p:nvCxnSpPr>
        <p:spPr>
          <a:xfrm>
            <a:off x="1237839" y="1478797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1237839" y="2549935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1890" y="-8623"/>
            <a:ext cx="1146468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kumimoji="1" lang="zh-TW" altLang="en-US" sz="1500" dirty="0">
                <a:latin typeface="PMingLiU" charset="-120"/>
                <a:ea typeface="PMingLiU" charset="-120"/>
                <a:cs typeface="PMingLiU" charset="-120"/>
              </a:rPr>
              <a:t>三轮对话</a:t>
            </a:r>
            <a:endParaRPr kumimoji="1" lang="en-US" altLang="zh-TW" sz="1500" dirty="0">
              <a:latin typeface="PMingLiU" charset="-120"/>
              <a:ea typeface="PMingLiU" charset="-120"/>
              <a:cs typeface="PMingLiU" charset="-120"/>
            </a:endParaRPr>
          </a:p>
          <a:p>
            <a:pPr algn="ctr"/>
            <a:r>
              <a:rPr kumimoji="1" lang="zh-TW" altLang="en-US" sz="1500" dirty="0">
                <a:latin typeface="PMingLiU" charset="-120"/>
                <a:ea typeface="PMingLiU" charset="-120"/>
                <a:cs typeface="PMingLiU" charset="-120"/>
              </a:rPr>
              <a:t>对应词序列</a:t>
            </a:r>
            <a:endParaRPr kumimoji="1" lang="en-US" altLang="zh-TW" sz="15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54142" y="23877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PMingLiU" charset="-120"/>
                <a:ea typeface="PMingLiU" charset="-120"/>
                <a:cs typeface="PMingLiU" charset="-120"/>
              </a:rPr>
              <a:t>词嵌入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3293692" y="744860"/>
            <a:ext cx="275202" cy="19643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RNN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/ CNN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340607" y="744862"/>
            <a:ext cx="272857" cy="1964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池化</a:t>
            </a:r>
            <a:r>
              <a:rPr kumimoji="1" lang="en-US" altLang="zh-CN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注意力</a:t>
            </a:r>
            <a:r>
              <a:rPr kumimoji="1" lang="en-US" altLang="zh-CN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 / </a:t>
            </a:r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其他 </a:t>
            </a:r>
            <a:r>
              <a:rPr kumimoji="1" lang="en-US" altLang="zh-CN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  </a:t>
            </a:r>
            <a:endParaRPr kumimoji="1" lang="zh-CN" altLang="en-US" sz="1400" dirty="0">
              <a:solidFill>
                <a:schemeClr val="tx1"/>
              </a:solidFill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22626" y="605730"/>
            <a:ext cx="284201" cy="23001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高斯噪声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025530" y="567978"/>
            <a:ext cx="272857" cy="232085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Dropout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082481" y="2205499"/>
            <a:ext cx="272857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全联接层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6506851" y="2205499"/>
            <a:ext cx="275202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ReLU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/>
          <p:cNvCxnSpPr>
            <a:stCxn id="4" idx="3"/>
          </p:cNvCxnSpPr>
          <p:nvPr/>
        </p:nvCxnSpPr>
        <p:spPr>
          <a:xfrm>
            <a:off x="2337611" y="912867"/>
            <a:ext cx="285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2907840" y="912867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2907840" y="1484967"/>
            <a:ext cx="385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906814" y="2557919"/>
            <a:ext cx="386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568894" y="906697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>
            <a:off x="3568894" y="1478797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4089612" y="906697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4089612" y="1471705"/>
            <a:ext cx="236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stCxn id="76" idx="6"/>
            <a:endCxn id="97" idx="1"/>
          </p:cNvCxnSpPr>
          <p:nvPr/>
        </p:nvCxnSpPr>
        <p:spPr>
          <a:xfrm flipV="1">
            <a:off x="5781294" y="3195261"/>
            <a:ext cx="301182" cy="1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stCxn id="97" idx="3"/>
            <a:endCxn id="98" idx="1"/>
          </p:cNvCxnSpPr>
          <p:nvPr/>
        </p:nvCxnSpPr>
        <p:spPr>
          <a:xfrm>
            <a:off x="6355338" y="3195256"/>
            <a:ext cx="151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52" idx="3"/>
            <a:endCxn id="178" idx="2"/>
          </p:cNvCxnSpPr>
          <p:nvPr/>
        </p:nvCxnSpPr>
        <p:spPr>
          <a:xfrm flipV="1">
            <a:off x="7649771" y="3194770"/>
            <a:ext cx="414575" cy="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3145351" y="224278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PMingLiU" charset="-120"/>
                <a:ea typeface="PMingLiU" charset="-120"/>
                <a:cs typeface="PMingLiU" charset="-120"/>
              </a:rPr>
              <a:t>特征编码器</a:t>
            </a:r>
            <a:endParaRPr kumimoji="1" lang="en-US" altLang="zh-CN" sz="15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3104128" y="584995"/>
            <a:ext cx="1703947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464077" y="1615568"/>
            <a:ext cx="161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PMingLiU" charset="-120"/>
                <a:ea typeface="PMingLiU" charset="-120"/>
                <a:cs typeface="PMingLiU" charset="-120"/>
              </a:rPr>
              <a:t>各情感类别</a:t>
            </a:r>
            <a:endParaRPr kumimoji="1" lang="en-US" altLang="zh-CN" sz="1400" dirty="0">
              <a:latin typeface="PMingLiU" charset="-120"/>
              <a:ea typeface="PMingLiU" charset="-120"/>
              <a:cs typeface="PMingLiU" charset="-120"/>
            </a:endParaRPr>
          </a:p>
          <a:p>
            <a:pPr algn="ctr"/>
            <a:r>
              <a:rPr kumimoji="1" lang="zh-CN" altLang="en-US" sz="1400" dirty="0">
                <a:latin typeface="PMingLiU" charset="-120"/>
                <a:ea typeface="PMingLiU" charset="-120"/>
                <a:cs typeface="PMingLiU" charset="-120"/>
              </a:rPr>
              <a:t>概率分布</a:t>
            </a:r>
            <a:endParaRPr kumimoji="1" lang="en-US" altLang="zh-CN" sz="1400" dirty="0">
              <a:latin typeface="PMingLiU" charset="-120"/>
              <a:ea typeface="PMingLiU" charset="-120"/>
              <a:cs typeface="PMingLiU" charset="-120"/>
            </a:endParaRPr>
          </a:p>
        </p:txBody>
      </p:sp>
      <p:cxnSp>
        <p:nvCxnSpPr>
          <p:cNvPr id="167" name="直线箭头连接符 166"/>
          <p:cNvCxnSpPr/>
          <p:nvPr/>
        </p:nvCxnSpPr>
        <p:spPr>
          <a:xfrm>
            <a:off x="1237837" y="944879"/>
            <a:ext cx="346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3779519" y="7292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3781452" y="127651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3774740" y="237327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174" name="直线箭头连接符 173"/>
          <p:cNvCxnSpPr>
            <a:stCxn id="91" idx="3"/>
            <a:endCxn id="94" idx="1"/>
          </p:cNvCxnSpPr>
          <p:nvPr/>
        </p:nvCxnSpPr>
        <p:spPr>
          <a:xfrm>
            <a:off x="4613463" y="1727031"/>
            <a:ext cx="412066" cy="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 177"/>
          <p:cNvSpPr/>
          <p:nvPr/>
        </p:nvSpPr>
        <p:spPr>
          <a:xfrm rot="5400000">
            <a:off x="7739859" y="3035986"/>
            <a:ext cx="966538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9" name="椭圆 178"/>
          <p:cNvSpPr/>
          <p:nvPr/>
        </p:nvSpPr>
        <p:spPr>
          <a:xfrm rot="5400000">
            <a:off x="8156044" y="2802277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0" name="椭圆 179"/>
          <p:cNvSpPr/>
          <p:nvPr/>
        </p:nvSpPr>
        <p:spPr>
          <a:xfrm rot="5400000">
            <a:off x="8156044" y="301394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1" name="椭圆 180"/>
          <p:cNvSpPr/>
          <p:nvPr/>
        </p:nvSpPr>
        <p:spPr>
          <a:xfrm rot="5400000">
            <a:off x="8156044" y="3225607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2" name="椭圆 181"/>
          <p:cNvSpPr/>
          <p:nvPr/>
        </p:nvSpPr>
        <p:spPr>
          <a:xfrm rot="5400000">
            <a:off x="8161596" y="343727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5" name="文本框 184"/>
          <p:cNvSpPr txBox="1"/>
          <p:nvPr/>
        </p:nvSpPr>
        <p:spPr>
          <a:xfrm rot="5400000">
            <a:off x="1010420" y="169285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186" name="文本框 185"/>
          <p:cNvSpPr txBox="1"/>
          <p:nvPr/>
        </p:nvSpPr>
        <p:spPr>
          <a:xfrm rot="5400000">
            <a:off x="1851114" y="186367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/>
              <a:t>…</a:t>
            </a:r>
            <a:endParaRPr kumimoji="1" lang="zh-CN" altLang="en-US" sz="1400" dirty="0"/>
          </a:p>
        </p:txBody>
      </p:sp>
      <p:cxnSp>
        <p:nvCxnSpPr>
          <p:cNvPr id="591" name="直线箭头连接符 590"/>
          <p:cNvCxnSpPr/>
          <p:nvPr/>
        </p:nvCxnSpPr>
        <p:spPr>
          <a:xfrm>
            <a:off x="3569943" y="2557919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线箭头连接符 591"/>
          <p:cNvCxnSpPr/>
          <p:nvPr/>
        </p:nvCxnSpPr>
        <p:spPr>
          <a:xfrm>
            <a:off x="4090661" y="2557919"/>
            <a:ext cx="235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圆角矩形 594"/>
          <p:cNvSpPr/>
          <p:nvPr/>
        </p:nvSpPr>
        <p:spPr>
          <a:xfrm>
            <a:off x="5898313" y="2065659"/>
            <a:ext cx="1951936" cy="23208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01" name="文本框 600"/>
          <p:cNvSpPr txBox="1"/>
          <p:nvPr/>
        </p:nvSpPr>
        <p:spPr>
          <a:xfrm>
            <a:off x="6033643" y="1594216"/>
            <a:ext cx="1615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latin typeface="PMingLiU" charset="-120"/>
                <a:ea typeface="PMingLiU" charset="-120"/>
                <a:cs typeface="PMingLiU" charset="-120"/>
              </a:rPr>
              <a:t>概率预测器</a:t>
            </a:r>
            <a:endParaRPr kumimoji="1" lang="en-US" altLang="zh-CN" sz="15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603" name="圆角矩形 602"/>
          <p:cNvSpPr/>
          <p:nvPr/>
        </p:nvSpPr>
        <p:spPr>
          <a:xfrm>
            <a:off x="8615710" y="2711518"/>
            <a:ext cx="275202" cy="9665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</a:rPr>
              <a:t>Argmax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06" name="文本框 605"/>
          <p:cNvSpPr txBox="1"/>
          <p:nvPr/>
        </p:nvSpPr>
        <p:spPr>
          <a:xfrm>
            <a:off x="9099343" y="3026490"/>
            <a:ext cx="269626" cy="323165"/>
          </a:xfrm>
          <a:prstGeom prst="rect">
            <a:avLst/>
          </a:prstGeom>
          <a:noFill/>
        </p:spPr>
        <p:txBody>
          <a:bodyPr vert="horz" wrap="none" rtlCol="0" anchor="t">
            <a:spAutoFit/>
          </a:bodyPr>
          <a:lstStyle/>
          <a:p>
            <a:r>
              <a:rPr kumimoji="1" lang="en-US" altLang="zh-CN" sz="1500" i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endParaRPr kumimoji="1" lang="zh-CN" altLang="en-US" sz="15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07" name="直线箭头连接符 606"/>
          <p:cNvCxnSpPr>
            <a:stCxn id="178" idx="0"/>
            <a:endCxn id="603" idx="1"/>
          </p:cNvCxnSpPr>
          <p:nvPr/>
        </p:nvCxnSpPr>
        <p:spPr>
          <a:xfrm>
            <a:off x="8381912" y="3194771"/>
            <a:ext cx="233798" cy="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线箭头连接符 609"/>
          <p:cNvCxnSpPr>
            <a:stCxn id="603" idx="3"/>
          </p:cNvCxnSpPr>
          <p:nvPr/>
        </p:nvCxnSpPr>
        <p:spPr>
          <a:xfrm flipV="1">
            <a:off x="8890912" y="3194787"/>
            <a:ext cx="257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8644884" y="2190714"/>
            <a:ext cx="1006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PMingLiU" charset="-120"/>
                <a:ea typeface="PMingLiU" charset="-120"/>
                <a:cs typeface="PMingLiU" charset="-120"/>
              </a:rPr>
              <a:t>情感类别</a:t>
            </a:r>
            <a:endParaRPr kumimoji="1" lang="en-US" altLang="zh-CN" sz="14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1141" y="571535"/>
            <a:ext cx="118387" cy="23208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529904" y="1624693"/>
                <a:ext cx="2630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4" y="1624693"/>
                <a:ext cx="26302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1628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522263" y="3098226"/>
                <a:ext cx="266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3" y="3098226"/>
                <a:ext cx="266868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11628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 74"/>
          <p:cNvGrpSpPr/>
          <p:nvPr/>
        </p:nvGrpSpPr>
        <p:grpSpPr>
          <a:xfrm>
            <a:off x="5489956" y="3051182"/>
            <a:ext cx="291338" cy="291338"/>
            <a:chOff x="6139877" y="3890914"/>
            <a:chExt cx="291338" cy="291338"/>
          </a:xfrm>
        </p:grpSpPr>
        <p:sp>
          <p:nvSpPr>
            <p:cNvPr id="76" name="椭圆 75"/>
            <p:cNvSpPr/>
            <p:nvPr/>
          </p:nvSpPr>
          <p:spPr>
            <a:xfrm>
              <a:off x="6139877" y="3890914"/>
              <a:ext cx="291338" cy="2913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线连接符 76"/>
            <p:cNvCxnSpPr/>
            <p:nvPr/>
          </p:nvCxnSpPr>
          <p:spPr>
            <a:xfrm>
              <a:off x="6139877" y="4036583"/>
              <a:ext cx="2913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/>
            <p:cNvCxnSpPr/>
            <p:nvPr/>
          </p:nvCxnSpPr>
          <p:spPr>
            <a:xfrm>
              <a:off x="6285546" y="3890914"/>
              <a:ext cx="0" cy="29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/>
          <p:cNvSpPr txBox="1"/>
          <p:nvPr/>
        </p:nvSpPr>
        <p:spPr>
          <a:xfrm>
            <a:off x="1753122" y="301937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93" name="圆角矩形 92"/>
          <p:cNvSpPr/>
          <p:nvPr/>
        </p:nvSpPr>
        <p:spPr>
          <a:xfrm>
            <a:off x="1368891" y="3060536"/>
            <a:ext cx="1076560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2611752" y="3060536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3100898" y="3060536"/>
            <a:ext cx="1704846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99" name="直线箭头连接符 98"/>
          <p:cNvCxnSpPr>
            <a:stCxn id="93" idx="3"/>
            <a:endCxn id="95" idx="1"/>
          </p:cNvCxnSpPr>
          <p:nvPr/>
        </p:nvCxnSpPr>
        <p:spPr>
          <a:xfrm>
            <a:off x="2445454" y="3200750"/>
            <a:ext cx="166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95" idx="3"/>
            <a:endCxn id="96" idx="1"/>
          </p:cNvCxnSpPr>
          <p:nvPr/>
        </p:nvCxnSpPr>
        <p:spPr>
          <a:xfrm>
            <a:off x="2955230" y="3200750"/>
            <a:ext cx="145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4987665" y="3060536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12" name="直线箭头连接符 111"/>
          <p:cNvCxnSpPr>
            <a:stCxn id="96" idx="3"/>
            <a:endCxn id="111" idx="1"/>
          </p:cNvCxnSpPr>
          <p:nvPr/>
        </p:nvCxnSpPr>
        <p:spPr>
          <a:xfrm>
            <a:off x="4805745" y="3200750"/>
            <a:ext cx="181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111" idx="3"/>
            <a:endCxn id="76" idx="2"/>
          </p:cNvCxnSpPr>
          <p:nvPr/>
        </p:nvCxnSpPr>
        <p:spPr>
          <a:xfrm flipV="1">
            <a:off x="5331145" y="3196853"/>
            <a:ext cx="158813" cy="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3781452" y="302476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531041" y="3773211"/>
                <a:ext cx="266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i="1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41" y="3773211"/>
                <a:ext cx="266868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753221" y="370703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823263" y="3895571"/>
            <a:ext cx="536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1368891" y="3755357"/>
            <a:ext cx="1076560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2611752" y="3755357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5" name="圆角矩形 134"/>
          <p:cNvSpPr/>
          <p:nvPr/>
        </p:nvSpPr>
        <p:spPr>
          <a:xfrm>
            <a:off x="3100898" y="3755357"/>
            <a:ext cx="1704846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2445444" y="3895571"/>
            <a:ext cx="166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>
            <a:off x="2955230" y="3895571"/>
            <a:ext cx="145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4987665" y="3755357"/>
            <a:ext cx="343478" cy="2804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/>
          <p:cNvCxnSpPr>
            <a:stCxn id="135" idx="3"/>
          </p:cNvCxnSpPr>
          <p:nvPr/>
        </p:nvCxnSpPr>
        <p:spPr>
          <a:xfrm>
            <a:off x="4805744" y="3895571"/>
            <a:ext cx="181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781452" y="371958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400" dirty="0"/>
              <a:t>…</a:t>
            </a:r>
            <a:endParaRPr kumimoji="1" lang="zh-CN" altLang="en-US" sz="1400" dirty="0"/>
          </a:p>
        </p:txBody>
      </p:sp>
      <p:cxnSp>
        <p:nvCxnSpPr>
          <p:cNvPr id="143" name="肘形连接符 142"/>
          <p:cNvCxnSpPr>
            <a:stCxn id="94" idx="3"/>
            <a:endCxn id="76" idx="0"/>
          </p:cNvCxnSpPr>
          <p:nvPr/>
        </p:nvCxnSpPr>
        <p:spPr>
          <a:xfrm>
            <a:off x="5298385" y="1728402"/>
            <a:ext cx="337240" cy="1322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38" idx="3"/>
            <a:endCxn id="76" idx="4"/>
          </p:cNvCxnSpPr>
          <p:nvPr/>
        </p:nvCxnSpPr>
        <p:spPr>
          <a:xfrm flipV="1">
            <a:off x="5331143" y="3342522"/>
            <a:ext cx="304482" cy="553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6930024" y="2205499"/>
            <a:ext cx="272857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PMingLiU" charset="-120"/>
                <a:ea typeface="PMingLiU" charset="-120"/>
                <a:cs typeface="PMingLiU" charset="-120"/>
              </a:rPr>
              <a:t>全联接层</a:t>
            </a:r>
          </a:p>
        </p:txBody>
      </p:sp>
      <p:sp>
        <p:nvSpPr>
          <p:cNvPr id="152" name="圆角矩形 151"/>
          <p:cNvSpPr/>
          <p:nvPr/>
        </p:nvSpPr>
        <p:spPr>
          <a:xfrm>
            <a:off x="7374567" y="2205499"/>
            <a:ext cx="275202" cy="1979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153" name="直线箭头连接符 152"/>
          <p:cNvCxnSpPr>
            <a:stCxn id="151" idx="3"/>
            <a:endCxn id="152" idx="1"/>
          </p:cNvCxnSpPr>
          <p:nvPr/>
        </p:nvCxnSpPr>
        <p:spPr>
          <a:xfrm>
            <a:off x="7202879" y="3195256"/>
            <a:ext cx="171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98" idx="3"/>
            <a:endCxn id="151" idx="1"/>
          </p:cNvCxnSpPr>
          <p:nvPr/>
        </p:nvCxnSpPr>
        <p:spPr>
          <a:xfrm>
            <a:off x="6782055" y="3195256"/>
            <a:ext cx="147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-45191" y="373781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第</a:t>
            </a: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三轮</a:t>
            </a:r>
            <a:endParaRPr lang="zh-CN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-52204" y="307397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第二</a:t>
            </a: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轮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-49679" y="1599070"/>
            <a:ext cx="646331" cy="276999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第一</a:t>
            </a: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轮</a:t>
            </a:r>
            <a:endParaRPr lang="zh-CN" altLang="en-US" sz="1200" dirty="0"/>
          </a:p>
        </p:txBody>
      </p:sp>
      <p:cxnSp>
        <p:nvCxnSpPr>
          <p:cNvPr id="122" name="直线箭头连接符 121"/>
          <p:cNvCxnSpPr/>
          <p:nvPr/>
        </p:nvCxnSpPr>
        <p:spPr>
          <a:xfrm>
            <a:off x="823263" y="3205948"/>
            <a:ext cx="536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6" idx="3"/>
          </p:cNvCxnSpPr>
          <p:nvPr/>
        </p:nvCxnSpPr>
        <p:spPr>
          <a:xfrm>
            <a:off x="2337610" y="2549935"/>
            <a:ext cx="27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/>
          <p:nvPr/>
        </p:nvCxnSpPr>
        <p:spPr>
          <a:xfrm>
            <a:off x="2343251" y="1471705"/>
            <a:ext cx="26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56</Words>
  <Application>Microsoft Macintosh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PMingLiU</vt:lpstr>
      <vt:lpstr>宋体</vt:lpstr>
      <vt:lpstr>新細明體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24</cp:revision>
  <cp:lastPrinted>2019-05-02T08:04:38Z</cp:lastPrinted>
  <dcterms:created xsi:type="dcterms:W3CDTF">2019-03-26T09:26:57Z</dcterms:created>
  <dcterms:modified xsi:type="dcterms:W3CDTF">2019-05-02T08:04:39Z</dcterms:modified>
</cp:coreProperties>
</file>