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heme/theme2.xml" ContentType="application/vnd.openxmlformats-officedocument.them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1.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434" r:id="rId2"/>
    <p:sldId id="420" r:id="rId3"/>
    <p:sldId id="428" r:id="rId4"/>
    <p:sldId id="429" r:id="rId5"/>
    <p:sldId id="432" r:id="rId6"/>
    <p:sldId id="447" r:id="rId7"/>
    <p:sldId id="450" r:id="rId8"/>
    <p:sldId id="431" r:id="rId9"/>
    <p:sldId id="451" r:id="rId10"/>
    <p:sldId id="435"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CB7B"/>
    <a:srgbClr val="934725"/>
    <a:srgbClr val="ACCAFE"/>
    <a:srgbClr val="B3EEF4"/>
    <a:srgbClr val="FFF6DB"/>
    <a:srgbClr val="F7D385"/>
    <a:srgbClr val="E4F8FB"/>
    <a:srgbClr val="7CDCE8"/>
    <a:srgbClr val="ABEBF4"/>
    <a:srgbClr val="F1C2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6" autoAdjust="0"/>
    <p:restoredTop sz="94660"/>
  </p:normalViewPr>
  <p:slideViewPr>
    <p:cSldViewPr snapToGrid="0" showGuides="1">
      <p:cViewPr varScale="1">
        <p:scale>
          <a:sx n="72" d="100"/>
          <a:sy n="72" d="100"/>
        </p:scale>
        <p:origin x="420" y="60"/>
      </p:cViewPr>
      <p:guideLst>
        <p:guide orient="horz" pos="2160"/>
        <p:guide pos="384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slideMaster" Target="../slideMasters/slideMaster1.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slideMaster" Target="../slideMasters/slideMaster1.xml"/><Relationship Id="rId4" Type="http://schemas.openxmlformats.org/officeDocument/2006/relationships/tags" Target="../tags/tag113.xml"/><Relationship Id="rId9" Type="http://schemas.openxmlformats.org/officeDocument/2006/relationships/tags" Target="../tags/tag118.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18" Type="http://schemas.openxmlformats.org/officeDocument/2006/relationships/tags" Target="../tags/tag136.xml"/><Relationship Id="rId3" Type="http://schemas.openxmlformats.org/officeDocument/2006/relationships/tags" Target="../tags/tag121.xml"/><Relationship Id="rId21" Type="http://schemas.openxmlformats.org/officeDocument/2006/relationships/tags" Target="../tags/tag139.xml"/><Relationship Id="rId7" Type="http://schemas.openxmlformats.org/officeDocument/2006/relationships/tags" Target="../tags/tag125.xml"/><Relationship Id="rId12" Type="http://schemas.openxmlformats.org/officeDocument/2006/relationships/tags" Target="../tags/tag130.xml"/><Relationship Id="rId17" Type="http://schemas.openxmlformats.org/officeDocument/2006/relationships/tags" Target="../tags/tag135.xml"/><Relationship Id="rId2" Type="http://schemas.openxmlformats.org/officeDocument/2006/relationships/tags" Target="../tags/tag120.xml"/><Relationship Id="rId16" Type="http://schemas.openxmlformats.org/officeDocument/2006/relationships/tags" Target="../tags/tag134.xml"/><Relationship Id="rId20" Type="http://schemas.openxmlformats.org/officeDocument/2006/relationships/tags" Target="../tags/tag138.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24" Type="http://schemas.openxmlformats.org/officeDocument/2006/relationships/slideMaster" Target="../slideMasters/slideMaster1.xml"/><Relationship Id="rId5" Type="http://schemas.openxmlformats.org/officeDocument/2006/relationships/tags" Target="../tags/tag123.xml"/><Relationship Id="rId15" Type="http://schemas.openxmlformats.org/officeDocument/2006/relationships/tags" Target="../tags/tag133.xml"/><Relationship Id="rId23" Type="http://schemas.openxmlformats.org/officeDocument/2006/relationships/tags" Target="../tags/tag141.xml"/><Relationship Id="rId10" Type="http://schemas.openxmlformats.org/officeDocument/2006/relationships/tags" Target="../tags/tag128.xml"/><Relationship Id="rId19" Type="http://schemas.openxmlformats.org/officeDocument/2006/relationships/tags" Target="../tags/tag137.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tags" Target="../tags/tag140.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10" Type="http://schemas.openxmlformats.org/officeDocument/2006/relationships/slideMaster" Target="../slideMasters/slideMaster1.xml"/><Relationship Id="rId4" Type="http://schemas.openxmlformats.org/officeDocument/2006/relationships/tags" Target="../tags/tag145.xml"/><Relationship Id="rId9" Type="http://schemas.openxmlformats.org/officeDocument/2006/relationships/tags" Target="../tags/tag150.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slideMaster" Target="../slideMasters/slideMaster1.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0" Type="http://schemas.openxmlformats.org/officeDocument/2006/relationships/tags" Target="../tags/tag160.xml"/><Relationship Id="rId4" Type="http://schemas.openxmlformats.org/officeDocument/2006/relationships/tags" Target="../tags/tag154.xml"/><Relationship Id="rId9" Type="http://schemas.openxmlformats.org/officeDocument/2006/relationships/tags" Target="../tags/tag159.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69.xml"/><Relationship Id="rId3" Type="http://schemas.openxmlformats.org/officeDocument/2006/relationships/tags" Target="../tags/tag164.xml"/><Relationship Id="rId7" Type="http://schemas.openxmlformats.org/officeDocument/2006/relationships/tags" Target="../tags/tag168.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slideMaster" Target="../slideMasters/slideMaster1.xml"/><Relationship Id="rId5" Type="http://schemas.openxmlformats.org/officeDocument/2006/relationships/tags" Target="../tags/tag166.xml"/><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1.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1.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tags" Target="../tags/tag208.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5" Type="http://schemas.openxmlformats.org/officeDocument/2006/relationships/slideMaster" Target="../slideMasters/slideMaster1.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 Id="rId14" Type="http://schemas.openxmlformats.org/officeDocument/2006/relationships/tags" Target="../tags/tag209.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17.xml"/><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slideMaster" Target="../slideMasters/slideMaster1.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tags" Target="../tags/tag220.xml"/><Relationship Id="rId5" Type="http://schemas.openxmlformats.org/officeDocument/2006/relationships/tags" Target="../tags/tag214.xml"/><Relationship Id="rId10" Type="http://schemas.openxmlformats.org/officeDocument/2006/relationships/tags" Target="../tags/tag219.xml"/><Relationship Id="rId4" Type="http://schemas.openxmlformats.org/officeDocument/2006/relationships/tags" Target="../tags/tag213.xml"/><Relationship Id="rId9" Type="http://schemas.openxmlformats.org/officeDocument/2006/relationships/tags" Target="../tags/tag218.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slideMaster" Target="../slideMasters/slideMaster1.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Master" Target="../slideMasters/slideMaster1.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slideMaster" Target="../slideMasters/slideMaster1.xml"/><Relationship Id="rId5" Type="http://schemas.openxmlformats.org/officeDocument/2006/relationships/tags" Target="../tags/tag8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slideMaster" Target="../slideMasters/slideMaster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107.xml"/><Relationship Id="rId3" Type="http://schemas.openxmlformats.org/officeDocument/2006/relationships/tags" Target="../tags/tag102.xml"/><Relationship Id="rId7" Type="http://schemas.openxmlformats.org/officeDocument/2006/relationships/tags" Target="../tags/tag106.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slideMaster" Target="../slideMasters/slideMaster1.xml"/><Relationship Id="rId5" Type="http://schemas.openxmlformats.org/officeDocument/2006/relationships/tags" Target="../tags/tag10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81021" y="-6"/>
            <a:ext cx="12110979" cy="6858006"/>
            <a:chOff x="81021" y="-6"/>
            <a:chExt cx="12110979" cy="6858006"/>
          </a:xfrm>
        </p:grpSpPr>
        <p:sp>
          <p:nvSpPr>
            <p:cNvPr id="9" name="等腰三角形 8"/>
            <p:cNvSpPr/>
            <p:nvPr userDrawn="1">
              <p:custDataLst>
                <p:tags r:id="rId9"/>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10"/>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11"/>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custDataLst>
                <p:tags r:id="rId12"/>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13"/>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等腰三角形 13"/>
            <p:cNvSpPr/>
            <p:nvPr userDrawn="1">
              <p:custDataLst>
                <p:tags r:id="rId14"/>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15"/>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19" name="直接连接符 18"/>
            <p:cNvCxnSpPr/>
            <p:nvPr userDrawn="1">
              <p:custDataLst>
                <p:tags r:id="rId16"/>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7"/>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8"/>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9"/>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20"/>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userDrawn="1">
              <p:custDataLst>
                <p:tags r:id="rId21"/>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userDrawn="1">
              <p:custDataLst>
                <p:tags r:id="rId22"/>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custDataLst>
                <p:tags r:id="rId23"/>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userDrawn="1">
              <p:custDataLst>
                <p:tags r:id="rId24"/>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5"/>
            </p:custDataLst>
          </p:nvPr>
        </p:nvSpPr>
        <p:spPr>
          <a:xfrm>
            <a:off x="695847" y="2208516"/>
            <a:ext cx="5952518" cy="1512584"/>
          </a:xfrm>
        </p:spPr>
        <p:txBody>
          <a:bodyPr vert="horz" wrap="square" lIns="90000" tIns="46800" rIns="90000" bIns="4680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60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4" name="文本占位符 3"/>
          <p:cNvSpPr>
            <a:spLocks noGrp="1"/>
          </p:cNvSpPr>
          <p:nvPr>
            <p:ph type="body" sz="quarter" idx="14" hasCustomPrompt="1"/>
            <p:custDataLst>
              <p:tags r:id="rId6"/>
            </p:custDataLst>
          </p:nvPr>
        </p:nvSpPr>
        <p:spPr>
          <a:xfrm>
            <a:off x="702574" y="4725358"/>
            <a:ext cx="2481263" cy="581025"/>
          </a:xfrm>
        </p:spPr>
        <p:txBody>
          <a:bodyPr anchor="ctr">
            <a:noAutofit/>
          </a:bodyPr>
          <a:lstStyle>
            <a:lvl1pPr marL="0" indent="0" algn="l">
              <a:buNone/>
              <a:defRPr sz="2400">
                <a:solidFill>
                  <a:schemeClr val="tx1">
                    <a:lumMod val="85000"/>
                    <a:lumOff val="15000"/>
                  </a:schemeClr>
                </a:solidFill>
              </a:defRPr>
            </a:lvl1pPr>
          </a:lstStyle>
          <a:p>
            <a:pPr lvl="0"/>
            <a:r>
              <a:rPr lang="zh-CN" altLang="en-US" dirty="0"/>
              <a:t>编辑副标题</a:t>
            </a:r>
          </a:p>
        </p:txBody>
      </p:sp>
      <p:sp>
        <p:nvSpPr>
          <p:cNvPr id="28" name="文本占位符 3"/>
          <p:cNvSpPr>
            <a:spLocks noGrp="1"/>
          </p:cNvSpPr>
          <p:nvPr>
            <p:ph type="body" sz="quarter" idx="15" hasCustomPrompt="1"/>
            <p:custDataLst>
              <p:tags r:id="rId7"/>
            </p:custDataLst>
          </p:nvPr>
        </p:nvSpPr>
        <p:spPr>
          <a:xfrm>
            <a:off x="3412359" y="4725358"/>
            <a:ext cx="2481263" cy="581025"/>
          </a:xfrm>
        </p:spPr>
        <p:txBody>
          <a:bodyPr anchor="ctr">
            <a:noAutofit/>
          </a:bodyPr>
          <a:lstStyle>
            <a:lvl1pPr marL="0" indent="0" algn="l">
              <a:buNone/>
              <a:defRPr sz="2400">
                <a:solidFill>
                  <a:schemeClr val="tx1">
                    <a:lumMod val="85000"/>
                    <a:lumOff val="15000"/>
                  </a:schemeClr>
                </a:solidFill>
              </a:defRPr>
            </a:lvl1pPr>
          </a:lstStyle>
          <a:p>
            <a:pPr lvl="0"/>
            <a:r>
              <a:rPr lang="zh-CN" altLang="en-US" dirty="0"/>
              <a:t>编辑副标题</a:t>
            </a:r>
          </a:p>
        </p:txBody>
      </p:sp>
      <p:sp>
        <p:nvSpPr>
          <p:cNvPr id="7" name="文本占位符 6"/>
          <p:cNvSpPr>
            <a:spLocks noGrp="1"/>
          </p:cNvSpPr>
          <p:nvPr>
            <p:ph type="body" sz="quarter" idx="16" hasCustomPrompt="1"/>
            <p:custDataLst>
              <p:tags r:id="rId8"/>
            </p:custDataLst>
          </p:nvPr>
        </p:nvSpPr>
        <p:spPr>
          <a:xfrm>
            <a:off x="695325" y="3904536"/>
            <a:ext cx="5953125" cy="548958"/>
          </a:xfrm>
        </p:spPr>
        <p:txBody>
          <a:bodyPr>
            <a:normAutofit/>
          </a:bodyPr>
          <a:lstStyle>
            <a:lvl1pPr marL="0" indent="0">
              <a:buNone/>
              <a:defRPr sz="2400"/>
            </a:lvl1pPr>
          </a:lstStyle>
          <a:p>
            <a:pPr lvl="0"/>
            <a:r>
              <a:rPr lang="zh-CN" altLang="en-US" dirty="0"/>
              <a:t>单击此处编辑副标题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152827" y="104775"/>
            <a:ext cx="11901060" cy="268446"/>
            <a:chOff x="152827" y="104775"/>
            <a:chExt cx="11901060" cy="268446"/>
          </a:xfrm>
        </p:grpSpPr>
        <p:sp>
          <p:nvSpPr>
            <p:cNvPr id="10" name="等腰三角形 9"/>
            <p:cNvSpPr/>
            <p:nvPr userDrawn="1">
              <p:custDataLst>
                <p:tags r:id="rId6"/>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7"/>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8"/>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9"/>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26" name="组合 25"/>
          <p:cNvGrpSpPr/>
          <p:nvPr userDrawn="1">
            <p:custDataLst>
              <p:tags r:id="rId1"/>
            </p:custDataLst>
          </p:nvPr>
        </p:nvGrpSpPr>
        <p:grpSpPr>
          <a:xfrm>
            <a:off x="81021" y="-6"/>
            <a:ext cx="12110979" cy="6858006"/>
            <a:chOff x="81021" y="-6"/>
            <a:chExt cx="12110979" cy="6858006"/>
          </a:xfrm>
        </p:grpSpPr>
        <p:sp>
          <p:nvSpPr>
            <p:cNvPr id="8" name="任意多边形 5"/>
            <p:cNvSpPr/>
            <p:nvPr userDrawn="1">
              <p:custDataLst>
                <p:tags r:id="rId7"/>
              </p:custDataLst>
            </p:nvPr>
          </p:nvSpPr>
          <p:spPr>
            <a:xfrm>
              <a:off x="77470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等腰三角形 9"/>
            <p:cNvSpPr/>
            <p:nvPr userDrawn="1">
              <p:custDataLst>
                <p:tags r:id="rId8"/>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9"/>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10"/>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custDataLst>
                <p:tags r:id="rId11"/>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12"/>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等腰三角形 14"/>
            <p:cNvSpPr/>
            <p:nvPr userDrawn="1">
              <p:custDataLst>
                <p:tags r:id="rId13"/>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custDataLst>
                <p:tags r:id="rId14"/>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cxnSp>
          <p:nvCxnSpPr>
            <p:cNvPr id="17" name="直接连接符 16"/>
            <p:cNvCxnSpPr/>
            <p:nvPr userDrawn="1">
              <p:custDataLst>
                <p:tags r:id="rId15"/>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6"/>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7"/>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8"/>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9"/>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userDrawn="1">
              <p:custDataLst>
                <p:tags r:id="rId20"/>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custDataLst>
                <p:tags r:id="rId21"/>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userDrawn="1">
              <p:custDataLst>
                <p:tags r:id="rId22"/>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userDrawn="1">
              <p:custDataLst>
                <p:tags r:id="rId23"/>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4" hasCustomPrompt="1"/>
            <p:custDataLst>
              <p:tags r:id="rId5"/>
            </p:custDataLst>
          </p:nvPr>
        </p:nvSpPr>
        <p:spPr>
          <a:xfrm>
            <a:off x="1304290" y="3888422"/>
            <a:ext cx="4359910" cy="505778"/>
          </a:xfrm>
        </p:spPr>
        <p:txBody>
          <a:bodyPr vert="horz" wrap="square" lIns="91440" tIns="45720" rIns="91440" bIns="4572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lumMod val="85000"/>
                    <a:lumOff val="15000"/>
                  </a:schemeClr>
                </a:solidFill>
                <a:latin typeface="Arial" panose="020B060402020202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dirty="0"/>
              <a:t>单击此处编辑副标题</a:t>
            </a:r>
          </a:p>
        </p:txBody>
      </p:sp>
      <p:sp>
        <p:nvSpPr>
          <p:cNvPr id="2" name="标题 1"/>
          <p:cNvSpPr>
            <a:spLocks noGrp="1"/>
          </p:cNvSpPr>
          <p:nvPr>
            <p:ph type="title" idx="13" hasCustomPrompt="1"/>
            <p:custDataLst>
              <p:tags r:id="rId6"/>
            </p:custDataLst>
          </p:nvPr>
        </p:nvSpPr>
        <p:spPr>
          <a:xfrm>
            <a:off x="1215390" y="2562542"/>
            <a:ext cx="4359910" cy="1172210"/>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52827" y="104775"/>
            <a:ext cx="11901060" cy="268446"/>
            <a:chOff x="152827" y="104775"/>
            <a:chExt cx="11901060" cy="268446"/>
          </a:xfrm>
        </p:grpSpPr>
        <p:sp>
          <p:nvSpPr>
            <p:cNvPr id="9" name="等腰三角形 8"/>
            <p:cNvSpPr/>
            <p:nvPr userDrawn="1">
              <p:custDataLst>
                <p:tags r:id="rId6"/>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7"/>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8"/>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2" name="等腰三角形 11"/>
            <p:cNvSpPr/>
            <p:nvPr userDrawn="1">
              <p:custDataLst>
                <p:tags r:id="rId9"/>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2"/>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1" name="组合 10"/>
          <p:cNvGrpSpPr/>
          <p:nvPr userDrawn="1">
            <p:custDataLst>
              <p:tags r:id="rId2"/>
            </p:custDataLst>
          </p:nvPr>
        </p:nvGrpSpPr>
        <p:grpSpPr>
          <a:xfrm>
            <a:off x="152827" y="104775"/>
            <a:ext cx="11901060" cy="268446"/>
            <a:chOff x="152827" y="104775"/>
            <a:chExt cx="11901060" cy="268446"/>
          </a:xfrm>
        </p:grpSpPr>
        <p:sp>
          <p:nvSpPr>
            <p:cNvPr id="12" name="等腰三角形 11"/>
            <p:cNvSpPr/>
            <p:nvPr userDrawn="1">
              <p:custDataLst>
                <p:tags r:id="rId8"/>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9"/>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10"/>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5" name="等腰三角形 14"/>
            <p:cNvSpPr/>
            <p:nvPr userDrawn="1">
              <p:custDataLst>
                <p:tags r:id="rId11"/>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hasCustomPrompt="1"/>
            <p:custDataLst>
              <p:tags r:id="rId3"/>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2"/>
            </p:custDataLst>
          </p:nvPr>
        </p:nvGrpSpPr>
        <p:grpSpPr>
          <a:xfrm>
            <a:off x="11624102" y="104775"/>
            <a:ext cx="412698" cy="268446"/>
            <a:chOff x="152827" y="104775"/>
            <a:chExt cx="412698" cy="268446"/>
          </a:xfrm>
        </p:grpSpPr>
        <p:sp>
          <p:nvSpPr>
            <p:cNvPr id="12" name="等腰三角形 11"/>
            <p:cNvSpPr/>
            <p:nvPr userDrawn="1">
              <p:custDataLst>
                <p:tags r:id="rId9"/>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10"/>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2"/>
            </p:custDataLst>
          </p:nvPr>
        </p:nvGrpSpPr>
        <p:grpSpPr>
          <a:xfrm>
            <a:off x="152827" y="104775"/>
            <a:ext cx="11901060" cy="268446"/>
            <a:chOff x="152827" y="104775"/>
            <a:chExt cx="11901060" cy="268446"/>
          </a:xfrm>
        </p:grpSpPr>
        <p:sp>
          <p:nvSpPr>
            <p:cNvPr id="13" name="等腰三角形 12"/>
            <p:cNvSpPr/>
            <p:nvPr userDrawn="1">
              <p:custDataLst>
                <p:tags r:id="rId9"/>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10"/>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11"/>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12"/>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3"/>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2"/>
            </p:custDataLst>
          </p:nvPr>
        </p:nvGrpSpPr>
        <p:grpSpPr>
          <a:xfrm>
            <a:off x="152827" y="104775"/>
            <a:ext cx="11901060" cy="268446"/>
            <a:chOff x="152827" y="104775"/>
            <a:chExt cx="11901060" cy="268446"/>
          </a:xfrm>
        </p:grpSpPr>
        <p:sp>
          <p:nvSpPr>
            <p:cNvPr id="13" name="等腰三角形 12"/>
            <p:cNvSpPr/>
            <p:nvPr userDrawn="1">
              <p:custDataLst>
                <p:tags r:id="rId9"/>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10"/>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11"/>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12"/>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3"/>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2"/>
            </p:custDataLst>
          </p:nvPr>
        </p:nvGrpSpPr>
        <p:grpSpPr>
          <a:xfrm>
            <a:off x="133780" y="6475254"/>
            <a:ext cx="11903288" cy="268446"/>
            <a:chOff x="133780" y="6475254"/>
            <a:chExt cx="11903288" cy="268446"/>
          </a:xfrm>
        </p:grpSpPr>
        <p:sp>
          <p:nvSpPr>
            <p:cNvPr id="16" name="等腰三角形 15"/>
            <p:cNvSpPr/>
            <p:nvPr userDrawn="1">
              <p:custDataLst>
                <p:tags r:id="rId11"/>
              </p:custDataLst>
            </p:nvPr>
          </p:nvSpPr>
          <p:spPr>
            <a:xfrm>
              <a:off x="11697762" y="6475254"/>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custDataLst>
                <p:tags r:id="rId12"/>
              </p:custDataLst>
            </p:nvPr>
          </p:nvSpPr>
          <p:spPr>
            <a:xfrm>
              <a:off x="11624370" y="6532404"/>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userDrawn="1">
              <p:custDataLst>
                <p:tags r:id="rId13"/>
              </p:custDataLst>
            </p:nvPr>
          </p:nvSpPr>
          <p:spPr>
            <a:xfrm flipH="1">
              <a:off x="133780" y="6486209"/>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9" name="等腰三角形 18"/>
            <p:cNvSpPr/>
            <p:nvPr userDrawn="1">
              <p:custDataLst>
                <p:tags r:id="rId14"/>
              </p:custDataLst>
            </p:nvPr>
          </p:nvSpPr>
          <p:spPr>
            <a:xfrm flipH="1">
              <a:off x="176643" y="6526690"/>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3"/>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7" name="组合 16"/>
          <p:cNvGrpSpPr/>
          <p:nvPr userDrawn="1">
            <p:custDataLst>
              <p:tags r:id="rId2"/>
            </p:custDataLst>
          </p:nvPr>
        </p:nvGrpSpPr>
        <p:grpSpPr>
          <a:xfrm>
            <a:off x="300038" y="5993606"/>
            <a:ext cx="11551293" cy="614362"/>
            <a:chOff x="300038" y="5993606"/>
            <a:chExt cx="11551293" cy="614362"/>
          </a:xfrm>
        </p:grpSpPr>
        <p:sp>
          <p:nvSpPr>
            <p:cNvPr id="12" name="等腰三角形 11"/>
            <p:cNvSpPr/>
            <p:nvPr userDrawn="1">
              <p:custDataLst>
                <p:tags r:id="rId8"/>
              </p:custDataLst>
            </p:nvPr>
          </p:nvSpPr>
          <p:spPr>
            <a:xfrm>
              <a:off x="11074800" y="5993606"/>
              <a:ext cx="776531" cy="614362"/>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9"/>
              </p:custDataLst>
            </p:nvPr>
          </p:nvSpPr>
          <p:spPr>
            <a:xfrm>
              <a:off x="10906836" y="6124399"/>
              <a:ext cx="767429" cy="483569"/>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10"/>
              </p:custDataLst>
            </p:nvPr>
          </p:nvSpPr>
          <p:spPr>
            <a:xfrm flipH="1">
              <a:off x="300038" y="6024147"/>
              <a:ext cx="1021556" cy="570546"/>
            </a:xfrm>
            <a:prstGeom prst="triangle">
              <a:avLst>
                <a:gd name="adj" fmla="val 738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5" name="等腰三角形 14"/>
            <p:cNvSpPr/>
            <p:nvPr userDrawn="1">
              <p:custDataLst>
                <p:tags r:id="rId11"/>
              </p:custDataLst>
            </p:nvPr>
          </p:nvSpPr>
          <p:spPr>
            <a:xfrm flipH="1">
              <a:off x="397847" y="6116521"/>
              <a:ext cx="809631" cy="445568"/>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hasCustomPrompt="1"/>
            <p:custDataLst>
              <p:tags r:id="rId3"/>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5" name="组合 14"/>
          <p:cNvGrpSpPr/>
          <p:nvPr userDrawn="1">
            <p:custDataLst>
              <p:tags r:id="rId1"/>
            </p:custDataLst>
          </p:nvPr>
        </p:nvGrpSpPr>
        <p:grpSpPr>
          <a:xfrm>
            <a:off x="152827" y="104775"/>
            <a:ext cx="11901060" cy="268446"/>
            <a:chOff x="152827" y="104775"/>
            <a:chExt cx="11901060" cy="268446"/>
          </a:xfrm>
        </p:grpSpPr>
        <p:sp>
          <p:nvSpPr>
            <p:cNvPr id="9" name="等腰三角形 8"/>
            <p:cNvSpPr/>
            <p:nvPr userDrawn="1">
              <p:custDataLst>
                <p:tags r:id="rId7"/>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8"/>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9"/>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10"/>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6" name="组合 15"/>
          <p:cNvGrpSpPr/>
          <p:nvPr userDrawn="1">
            <p:custDataLst>
              <p:tags r:id="rId1"/>
            </p:custDataLst>
          </p:nvPr>
        </p:nvGrpSpPr>
        <p:grpSpPr>
          <a:xfrm>
            <a:off x="5469363" y="0"/>
            <a:ext cx="1131456" cy="6858000"/>
            <a:chOff x="5469363" y="0"/>
            <a:chExt cx="1131456" cy="6858000"/>
          </a:xfrm>
        </p:grpSpPr>
        <p:sp>
          <p:nvSpPr>
            <p:cNvPr id="9" name="等腰三角形 8"/>
            <p:cNvSpPr/>
            <p:nvPr userDrawn="1">
              <p:custDataLst>
                <p:tags r:id="rId7"/>
              </p:custDataLst>
            </p:nvPr>
          </p:nvSpPr>
          <p:spPr>
            <a:xfrm rot="10800000">
              <a:off x="5884870" y="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custDataLst>
                <p:tags r:id="rId8"/>
              </p:custDataLst>
            </p:nvPr>
          </p:nvSpPr>
          <p:spPr>
            <a:xfrm rot="10800000" flipH="1">
              <a:off x="5469363" y="0"/>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9"/>
              </p:custDataLst>
            </p:nvPr>
          </p:nvSpPr>
          <p:spPr>
            <a:xfrm rot="10800000" flipV="1">
              <a:off x="5884870" y="630824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10"/>
              </p:custDataLst>
            </p:nvPr>
          </p:nvSpPr>
          <p:spPr>
            <a:xfrm rot="10800000" flipH="1" flipV="1">
              <a:off x="5469363" y="6529387"/>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userDrawn="1">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5" name="页脚占位符 4"/>
          <p:cNvSpPr>
            <a:spLocks noGrp="1"/>
          </p:cNvSpPr>
          <p:nvPr userDrawn="1">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userDrawn="1">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3" name="标题 2"/>
          <p:cNvSpPr>
            <a:spLocks noGrp="1"/>
          </p:cNvSpPr>
          <p:nvPr userDrawn="1">
            <p:ph type="ctrTitle" idx="14" hasCustomPrompt="1"/>
            <p:custDataLst>
              <p:tags r:id="rId5"/>
            </p:custDataLst>
          </p:nvPr>
        </p:nvSpPr>
        <p:spPr>
          <a:xfrm>
            <a:off x="4131946" y="2785110"/>
            <a:ext cx="5767705" cy="835660"/>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2" name="副标题 1"/>
          <p:cNvSpPr>
            <a:spLocks noGrp="1"/>
          </p:cNvSpPr>
          <p:nvPr userDrawn="1">
            <p:ph type="subTitle" idx="13" hasCustomPrompt="1"/>
            <p:custDataLst>
              <p:tags r:id="rId6"/>
            </p:custDataLst>
          </p:nvPr>
        </p:nvSpPr>
        <p:spPr>
          <a:xfrm>
            <a:off x="4131946" y="3823971"/>
            <a:ext cx="5767705" cy="430616"/>
          </a:xfrm>
        </p:spPr>
        <p:txBody>
          <a:bodyPr vert="horz" wrap="square" lIns="91440" tIns="45720" rIns="91440" bIns="4572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152827" y="104775"/>
            <a:ext cx="11901060" cy="268446"/>
            <a:chOff x="152827" y="104775"/>
            <a:chExt cx="11901060" cy="268446"/>
          </a:xfrm>
        </p:grpSpPr>
        <p:sp>
          <p:nvSpPr>
            <p:cNvPr id="11" name="等腰三角形 10"/>
            <p:cNvSpPr/>
            <p:nvPr userDrawn="1">
              <p:custDataLst>
                <p:tags r:id="rId8"/>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9"/>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10"/>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11"/>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152827" y="104775"/>
            <a:ext cx="11901060" cy="268446"/>
            <a:chOff x="152827" y="104775"/>
            <a:chExt cx="11901060" cy="268446"/>
          </a:xfrm>
        </p:grpSpPr>
        <p:sp>
          <p:nvSpPr>
            <p:cNvPr id="13" name="等腰三角形 12"/>
            <p:cNvSpPr/>
            <p:nvPr userDrawn="1">
              <p:custDataLst>
                <p:tags r:id="rId10"/>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custDataLst>
                <p:tags r:id="rId11"/>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12"/>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6" name="等腰三角形 15"/>
            <p:cNvSpPr/>
            <p:nvPr userDrawn="1">
              <p:custDataLst>
                <p:tags r:id="rId13"/>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2"/>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任意多边形 6"/>
          <p:cNvSpPr/>
          <p:nvPr userDrawn="1">
            <p:custDataLst>
              <p:tags r:id="rId1"/>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 name="组合 15"/>
          <p:cNvGrpSpPr/>
          <p:nvPr userDrawn="1">
            <p:custDataLst>
              <p:tags r:id="rId2"/>
            </p:custDataLst>
          </p:nvPr>
        </p:nvGrpSpPr>
        <p:grpSpPr>
          <a:xfrm>
            <a:off x="1547813" y="2799477"/>
            <a:ext cx="10506074" cy="3935491"/>
            <a:chOff x="1547813" y="2799477"/>
            <a:chExt cx="10506074" cy="3935491"/>
          </a:xfrm>
        </p:grpSpPr>
        <p:sp>
          <p:nvSpPr>
            <p:cNvPr id="10" name="等腰三角形 9"/>
            <p:cNvSpPr/>
            <p:nvPr userDrawn="1">
              <p:custDataLst>
                <p:tags r:id="rId7"/>
              </p:custDataLst>
            </p:nvPr>
          </p:nvSpPr>
          <p:spPr>
            <a:xfrm>
              <a:off x="1883061" y="2799477"/>
              <a:ext cx="1549919" cy="1226237"/>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8"/>
              </p:custDataLst>
            </p:nvPr>
          </p:nvSpPr>
          <p:spPr>
            <a:xfrm>
              <a:off x="1547813" y="3060533"/>
              <a:ext cx="1531752" cy="965181"/>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9"/>
              </p:custDataLst>
            </p:nvPr>
          </p:nvSpPr>
          <p:spPr>
            <a:xfrm flipH="1">
              <a:off x="11606211" y="6484938"/>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10"/>
              </p:custDataLst>
            </p:nvPr>
          </p:nvSpPr>
          <p:spPr>
            <a:xfrm flipH="1">
              <a:off x="11649074" y="6525419"/>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3"/>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152827" y="104775"/>
            <a:ext cx="11901060" cy="268446"/>
            <a:chOff x="152827" y="104775"/>
            <a:chExt cx="11901060" cy="268446"/>
          </a:xfrm>
        </p:grpSpPr>
        <p:sp>
          <p:nvSpPr>
            <p:cNvPr id="11" name="等腰三角形 10"/>
            <p:cNvSpPr/>
            <p:nvPr userDrawn="1">
              <p:custDataLst>
                <p:tags r:id="rId8"/>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9"/>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custDataLst>
                <p:tags r:id="rId10"/>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4" name="等腰三角形 13"/>
            <p:cNvSpPr/>
            <p:nvPr userDrawn="1">
              <p:custDataLst>
                <p:tags r:id="rId11"/>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标题 1"/>
          <p:cNvSpPr>
            <a:spLocks noGrp="1"/>
          </p:cNvSpPr>
          <p:nvPr>
            <p:ph type="title"/>
            <p:custDataLst>
              <p:tags r:id="rId2"/>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2023/12/16</a:t>
            </a:fld>
            <a:endParaRPr lang="zh-CN" altLang="en-US" dirty="0"/>
          </a:p>
        </p:txBody>
      </p:sp>
      <p:sp>
        <p:nvSpPr>
          <p:cNvPr id="6" name="页脚占位符 5"/>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152827" y="104775"/>
            <a:ext cx="11901060" cy="268446"/>
            <a:chOff x="152827" y="104775"/>
            <a:chExt cx="11901060" cy="268446"/>
          </a:xfrm>
        </p:grpSpPr>
        <p:sp>
          <p:nvSpPr>
            <p:cNvPr id="10" name="等腰三角形 9"/>
            <p:cNvSpPr/>
            <p:nvPr userDrawn="1">
              <p:custDataLst>
                <p:tags r:id="rId7"/>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custDataLst>
                <p:tags r:id="rId8"/>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custDataLst>
                <p:tags r:id="rId9"/>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3" name="等腰三角形 12"/>
            <p:cNvSpPr/>
            <p:nvPr userDrawn="1">
              <p:custDataLst>
                <p:tags r:id="rId10"/>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2023/12/16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image" Target="../media/image1.png"/><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slideLayout" Target="../slideLayouts/slideLayout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tags" Target="../tags/tag231.xml"/><Relationship Id="rId5" Type="http://schemas.openxmlformats.org/officeDocument/2006/relationships/tags" Target="../tags/tag225.xml"/><Relationship Id="rId10" Type="http://schemas.openxmlformats.org/officeDocument/2006/relationships/tags" Target="../tags/tag230.xml"/><Relationship Id="rId4" Type="http://schemas.openxmlformats.org/officeDocument/2006/relationships/tags" Target="../tags/tag224.xml"/><Relationship Id="rId9" Type="http://schemas.openxmlformats.org/officeDocument/2006/relationships/tags" Target="../tags/tag229.xml"/></Relationships>
</file>

<file path=ppt/slides/_rels/slide10.xml.rels><?xml version="1.0" encoding="UTF-8" standalone="yes"?>
<Relationships xmlns="http://schemas.openxmlformats.org/package/2006/relationships"><Relationship Id="rId8" Type="http://schemas.openxmlformats.org/officeDocument/2006/relationships/tags" Target="../tags/tag353.xml"/><Relationship Id="rId13" Type="http://schemas.openxmlformats.org/officeDocument/2006/relationships/image" Target="../media/image7.png"/><Relationship Id="rId3" Type="http://schemas.openxmlformats.org/officeDocument/2006/relationships/tags" Target="../tags/tag348.xml"/><Relationship Id="rId7" Type="http://schemas.openxmlformats.org/officeDocument/2006/relationships/tags" Target="../tags/tag352.xml"/><Relationship Id="rId12" Type="http://schemas.openxmlformats.org/officeDocument/2006/relationships/slideLayout" Target="../slideLayouts/slideLayout7.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tags" Target="../tags/tag351.xml"/><Relationship Id="rId11" Type="http://schemas.openxmlformats.org/officeDocument/2006/relationships/tags" Target="../tags/tag356.xml"/><Relationship Id="rId5" Type="http://schemas.openxmlformats.org/officeDocument/2006/relationships/tags" Target="../tags/tag350.xml"/><Relationship Id="rId15" Type="http://schemas.openxmlformats.org/officeDocument/2006/relationships/image" Target="../media/image1.png"/><Relationship Id="rId10" Type="http://schemas.openxmlformats.org/officeDocument/2006/relationships/tags" Target="../tags/tag355.xml"/><Relationship Id="rId4" Type="http://schemas.openxmlformats.org/officeDocument/2006/relationships/tags" Target="../tags/tag349.xml"/><Relationship Id="rId9" Type="http://schemas.openxmlformats.org/officeDocument/2006/relationships/tags" Target="../tags/tag354.xml"/><Relationship Id="rId14"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tags" Target="../tags/tag244.xml"/><Relationship Id="rId18" Type="http://schemas.openxmlformats.org/officeDocument/2006/relationships/image" Target="../media/image1.png"/><Relationship Id="rId3" Type="http://schemas.openxmlformats.org/officeDocument/2006/relationships/tags" Target="../tags/tag234.xml"/><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slideLayout" Target="../slideLayouts/slideLayout6.xml"/><Relationship Id="rId2" Type="http://schemas.openxmlformats.org/officeDocument/2006/relationships/tags" Target="../tags/tag233.xml"/><Relationship Id="rId16" Type="http://schemas.openxmlformats.org/officeDocument/2006/relationships/tags" Target="../tags/tag247.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5" Type="http://schemas.openxmlformats.org/officeDocument/2006/relationships/tags" Target="../tags/tag236.xml"/><Relationship Id="rId15" Type="http://schemas.openxmlformats.org/officeDocument/2006/relationships/tags" Target="../tags/tag246.xml"/><Relationship Id="rId10" Type="http://schemas.openxmlformats.org/officeDocument/2006/relationships/tags" Target="../tags/tag241.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tags" Target="../tags/tag245.xml"/></Relationships>
</file>

<file path=ppt/slides/_rels/slide3.xml.rels><?xml version="1.0" encoding="UTF-8" standalone="yes"?>
<Relationships xmlns="http://schemas.openxmlformats.org/package/2006/relationships"><Relationship Id="rId8" Type="http://schemas.openxmlformats.org/officeDocument/2006/relationships/tags" Target="../tags/tag255.xml"/><Relationship Id="rId3" Type="http://schemas.openxmlformats.org/officeDocument/2006/relationships/tags" Target="../tags/tag250.xml"/><Relationship Id="rId7" Type="http://schemas.openxmlformats.org/officeDocument/2006/relationships/tags" Target="../tags/tag254.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slideLayout" Target="../slideLayouts/slideLayout7.xml"/><Relationship Id="rId5" Type="http://schemas.openxmlformats.org/officeDocument/2006/relationships/tags" Target="../tags/tag252.xml"/><Relationship Id="rId10" Type="http://schemas.openxmlformats.org/officeDocument/2006/relationships/tags" Target="../tags/tag257.xml"/><Relationship Id="rId4" Type="http://schemas.openxmlformats.org/officeDocument/2006/relationships/tags" Target="../tags/tag251.xml"/><Relationship Id="rId9" Type="http://schemas.openxmlformats.org/officeDocument/2006/relationships/tags" Target="../tags/tag256.xml"/></Relationships>
</file>

<file path=ppt/slides/_rels/slide4.xml.rels><?xml version="1.0" encoding="UTF-8" standalone="yes"?>
<Relationships xmlns="http://schemas.openxmlformats.org/package/2006/relationships"><Relationship Id="rId8" Type="http://schemas.openxmlformats.org/officeDocument/2006/relationships/tags" Target="../tags/tag265.xml"/><Relationship Id="rId13" Type="http://schemas.openxmlformats.org/officeDocument/2006/relationships/tags" Target="../tags/tag270.xml"/><Relationship Id="rId3" Type="http://schemas.openxmlformats.org/officeDocument/2006/relationships/tags" Target="../tags/tag260.xml"/><Relationship Id="rId7" Type="http://schemas.openxmlformats.org/officeDocument/2006/relationships/tags" Target="../tags/tag264.xml"/><Relationship Id="rId12" Type="http://schemas.openxmlformats.org/officeDocument/2006/relationships/tags" Target="../tags/tag269.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tags" Target="../tags/tag268.xml"/><Relationship Id="rId5" Type="http://schemas.openxmlformats.org/officeDocument/2006/relationships/tags" Target="../tags/tag262.xml"/><Relationship Id="rId15" Type="http://schemas.openxmlformats.org/officeDocument/2006/relationships/image" Target="../media/image2.png"/><Relationship Id="rId10" Type="http://schemas.openxmlformats.org/officeDocument/2006/relationships/tags" Target="../tags/tag267.xml"/><Relationship Id="rId4" Type="http://schemas.openxmlformats.org/officeDocument/2006/relationships/tags" Target="../tags/tag261.xml"/><Relationship Id="rId9" Type="http://schemas.openxmlformats.org/officeDocument/2006/relationships/tags" Target="../tags/tag266.xml"/><Relationship Id="rId1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278.xml"/><Relationship Id="rId3" Type="http://schemas.openxmlformats.org/officeDocument/2006/relationships/tags" Target="../tags/tag273.xml"/><Relationship Id="rId7" Type="http://schemas.openxmlformats.org/officeDocument/2006/relationships/tags" Target="../tags/tag277.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5" Type="http://schemas.openxmlformats.org/officeDocument/2006/relationships/tags" Target="../tags/tag275.xml"/><Relationship Id="rId10" Type="http://schemas.openxmlformats.org/officeDocument/2006/relationships/slideLayout" Target="../slideLayouts/slideLayout7.xml"/><Relationship Id="rId4" Type="http://schemas.openxmlformats.org/officeDocument/2006/relationships/tags" Target="../tags/tag274.xml"/><Relationship Id="rId9" Type="http://schemas.openxmlformats.org/officeDocument/2006/relationships/tags" Target="../tags/tag279.xml"/></Relationships>
</file>

<file path=ppt/slides/_rels/slide6.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image" Target="../media/image4.png"/><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image" Target="../media/image3.png"/><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11" Type="http://schemas.openxmlformats.org/officeDocument/2006/relationships/slideLayout" Target="../slideLayouts/slideLayout7.xml"/><Relationship Id="rId5" Type="http://schemas.openxmlformats.org/officeDocument/2006/relationships/tags" Target="../tags/tag284.xml"/><Relationship Id="rId10" Type="http://schemas.openxmlformats.org/officeDocument/2006/relationships/tags" Target="../tags/tag289.xml"/><Relationship Id="rId4" Type="http://schemas.openxmlformats.org/officeDocument/2006/relationships/tags" Target="../tags/tag283.xml"/><Relationship Id="rId9" Type="http://schemas.openxmlformats.org/officeDocument/2006/relationships/tags" Target="../tags/tag288.xml"/></Relationships>
</file>

<file path=ppt/slides/_rels/slide7.xml.rels><?xml version="1.0" encoding="UTF-8" standalone="yes"?>
<Relationships xmlns="http://schemas.openxmlformats.org/package/2006/relationships"><Relationship Id="rId8" Type="http://schemas.openxmlformats.org/officeDocument/2006/relationships/tags" Target="../tags/tag297.xml"/><Relationship Id="rId3" Type="http://schemas.openxmlformats.org/officeDocument/2006/relationships/tags" Target="../tags/tag292.xml"/><Relationship Id="rId7" Type="http://schemas.openxmlformats.org/officeDocument/2006/relationships/tags" Target="../tags/tag296.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image" Target="../media/image6.png"/><Relationship Id="rId5" Type="http://schemas.openxmlformats.org/officeDocument/2006/relationships/tags" Target="../tags/tag294.xml"/><Relationship Id="rId10" Type="http://schemas.openxmlformats.org/officeDocument/2006/relationships/image" Target="../media/image5.png"/><Relationship Id="rId4" Type="http://schemas.openxmlformats.org/officeDocument/2006/relationships/tags" Target="../tags/tag293.xml"/><Relationship Id="rId9"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tags" Target="../tags/tag310.xml"/><Relationship Id="rId18" Type="http://schemas.openxmlformats.org/officeDocument/2006/relationships/tags" Target="../tags/tag315.xml"/><Relationship Id="rId26" Type="http://schemas.openxmlformats.org/officeDocument/2006/relationships/tags" Target="../tags/tag323.xml"/><Relationship Id="rId21" Type="http://schemas.openxmlformats.org/officeDocument/2006/relationships/tags" Target="../tags/tag318.xml"/><Relationship Id="rId34" Type="http://schemas.openxmlformats.org/officeDocument/2006/relationships/tags" Target="../tags/tag331.xml"/><Relationship Id="rId7" Type="http://schemas.openxmlformats.org/officeDocument/2006/relationships/tags" Target="../tags/tag304.xml"/><Relationship Id="rId12" Type="http://schemas.openxmlformats.org/officeDocument/2006/relationships/tags" Target="../tags/tag309.xml"/><Relationship Id="rId17" Type="http://schemas.openxmlformats.org/officeDocument/2006/relationships/tags" Target="../tags/tag314.xml"/><Relationship Id="rId25" Type="http://schemas.openxmlformats.org/officeDocument/2006/relationships/tags" Target="../tags/tag322.xml"/><Relationship Id="rId33" Type="http://schemas.openxmlformats.org/officeDocument/2006/relationships/tags" Target="../tags/tag330.xml"/><Relationship Id="rId38" Type="http://schemas.openxmlformats.org/officeDocument/2006/relationships/slideLayout" Target="../slideLayouts/slideLayout7.xml"/><Relationship Id="rId2" Type="http://schemas.openxmlformats.org/officeDocument/2006/relationships/tags" Target="../tags/tag299.xml"/><Relationship Id="rId16" Type="http://schemas.openxmlformats.org/officeDocument/2006/relationships/tags" Target="../tags/tag313.xml"/><Relationship Id="rId20" Type="http://schemas.openxmlformats.org/officeDocument/2006/relationships/tags" Target="../tags/tag317.xml"/><Relationship Id="rId29" Type="http://schemas.openxmlformats.org/officeDocument/2006/relationships/tags" Target="../tags/tag326.xml"/><Relationship Id="rId1" Type="http://schemas.openxmlformats.org/officeDocument/2006/relationships/tags" Target="../tags/tag298.xml"/><Relationship Id="rId6" Type="http://schemas.openxmlformats.org/officeDocument/2006/relationships/tags" Target="../tags/tag303.xml"/><Relationship Id="rId11" Type="http://schemas.openxmlformats.org/officeDocument/2006/relationships/tags" Target="../tags/tag308.xml"/><Relationship Id="rId24" Type="http://schemas.openxmlformats.org/officeDocument/2006/relationships/tags" Target="../tags/tag321.xml"/><Relationship Id="rId32" Type="http://schemas.openxmlformats.org/officeDocument/2006/relationships/tags" Target="../tags/tag329.xml"/><Relationship Id="rId37" Type="http://schemas.openxmlformats.org/officeDocument/2006/relationships/tags" Target="../tags/tag334.xml"/><Relationship Id="rId5" Type="http://schemas.openxmlformats.org/officeDocument/2006/relationships/tags" Target="../tags/tag302.xml"/><Relationship Id="rId15" Type="http://schemas.openxmlformats.org/officeDocument/2006/relationships/tags" Target="../tags/tag312.xml"/><Relationship Id="rId23" Type="http://schemas.openxmlformats.org/officeDocument/2006/relationships/tags" Target="../tags/tag320.xml"/><Relationship Id="rId28" Type="http://schemas.openxmlformats.org/officeDocument/2006/relationships/tags" Target="../tags/tag325.xml"/><Relationship Id="rId36" Type="http://schemas.openxmlformats.org/officeDocument/2006/relationships/tags" Target="../tags/tag333.xml"/><Relationship Id="rId10" Type="http://schemas.openxmlformats.org/officeDocument/2006/relationships/tags" Target="../tags/tag307.xml"/><Relationship Id="rId19" Type="http://schemas.openxmlformats.org/officeDocument/2006/relationships/tags" Target="../tags/tag316.xml"/><Relationship Id="rId31" Type="http://schemas.openxmlformats.org/officeDocument/2006/relationships/tags" Target="../tags/tag328.xml"/><Relationship Id="rId4" Type="http://schemas.openxmlformats.org/officeDocument/2006/relationships/tags" Target="../tags/tag301.xml"/><Relationship Id="rId9" Type="http://schemas.openxmlformats.org/officeDocument/2006/relationships/tags" Target="../tags/tag306.xml"/><Relationship Id="rId14" Type="http://schemas.openxmlformats.org/officeDocument/2006/relationships/tags" Target="../tags/tag311.xml"/><Relationship Id="rId22" Type="http://schemas.openxmlformats.org/officeDocument/2006/relationships/tags" Target="../tags/tag319.xml"/><Relationship Id="rId27" Type="http://schemas.openxmlformats.org/officeDocument/2006/relationships/tags" Target="../tags/tag324.xml"/><Relationship Id="rId30" Type="http://schemas.openxmlformats.org/officeDocument/2006/relationships/tags" Target="../tags/tag327.xml"/><Relationship Id="rId35" Type="http://schemas.openxmlformats.org/officeDocument/2006/relationships/tags" Target="../tags/tag332.xml"/><Relationship Id="rId8" Type="http://schemas.openxmlformats.org/officeDocument/2006/relationships/tags" Target="../tags/tag305.xml"/><Relationship Id="rId3" Type="http://schemas.openxmlformats.org/officeDocument/2006/relationships/tags" Target="../tags/tag300.xml"/></Relationships>
</file>

<file path=ppt/slides/_rels/slide9.xml.rels><?xml version="1.0" encoding="UTF-8" standalone="yes"?>
<Relationships xmlns="http://schemas.openxmlformats.org/package/2006/relationships"><Relationship Id="rId8" Type="http://schemas.openxmlformats.org/officeDocument/2006/relationships/tags" Target="../tags/tag342.xml"/><Relationship Id="rId13" Type="http://schemas.openxmlformats.org/officeDocument/2006/relationships/notesSlide" Target="../notesSlides/notesSlide1.xml"/><Relationship Id="rId3" Type="http://schemas.openxmlformats.org/officeDocument/2006/relationships/tags" Target="../tags/tag337.xml"/><Relationship Id="rId7" Type="http://schemas.openxmlformats.org/officeDocument/2006/relationships/tags" Target="../tags/tag341.xml"/><Relationship Id="rId12" Type="http://schemas.openxmlformats.org/officeDocument/2006/relationships/slideLayout" Target="../slideLayouts/slideLayout7.xml"/><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tags" Target="../tags/tag340.xml"/><Relationship Id="rId11" Type="http://schemas.openxmlformats.org/officeDocument/2006/relationships/tags" Target="../tags/tag345.xml"/><Relationship Id="rId5" Type="http://schemas.openxmlformats.org/officeDocument/2006/relationships/tags" Target="../tags/tag339.xml"/><Relationship Id="rId10" Type="http://schemas.openxmlformats.org/officeDocument/2006/relationships/tags" Target="../tags/tag344.xml"/><Relationship Id="rId4" Type="http://schemas.openxmlformats.org/officeDocument/2006/relationships/tags" Target="../tags/tag338.xml"/><Relationship Id="rId9" Type="http://schemas.openxmlformats.org/officeDocument/2006/relationships/tags" Target="../tags/tag34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52827" y="104775"/>
            <a:ext cx="11901060" cy="268446"/>
            <a:chOff x="152827" y="104775"/>
            <a:chExt cx="11901060" cy="268446"/>
          </a:xfrm>
        </p:grpSpPr>
        <p:sp>
          <p:nvSpPr>
            <p:cNvPr id="20" name="等腰三角形 19"/>
            <p:cNvSpPr/>
            <p:nvPr userDrawn="1">
              <p:custDataLst>
                <p:tags r:id="rId8"/>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1" name="等腰三角形 20"/>
            <p:cNvSpPr/>
            <p:nvPr userDrawn="1">
              <p:custDataLst>
                <p:tags r:id="rId9"/>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2" name="等腰三角形 21"/>
            <p:cNvSpPr/>
            <p:nvPr userDrawn="1">
              <p:custDataLst>
                <p:tags r:id="rId10"/>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sp>
          <p:nvSpPr>
            <p:cNvPr id="23" name="等腰三角形 22"/>
            <p:cNvSpPr/>
            <p:nvPr userDrawn="1">
              <p:custDataLst>
                <p:tags r:id="rId11"/>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grpSp>
      <p:sp>
        <p:nvSpPr>
          <p:cNvPr id="5" name="矩形 4"/>
          <p:cNvSpPr/>
          <p:nvPr>
            <p:custDataLst>
              <p:tags r:id="rId3"/>
            </p:custDataLst>
          </p:nvPr>
        </p:nvSpPr>
        <p:spPr>
          <a:xfrm>
            <a:off x="1067441" y="1080773"/>
            <a:ext cx="10363283" cy="5029240"/>
          </a:xfrm>
          <a:prstGeom prst="rect">
            <a:avLst/>
          </a:prstGeom>
          <a:solidFill>
            <a:schemeClr val="dk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a:solidFill>
                  <a:schemeClr val="lt1">
                    <a:lumMod val="50000"/>
                  </a:schemeClr>
                </a:solidFill>
                <a:latin typeface="微软雅黑" panose="020B0503020204020204" pitchFamily="34" charset="-122"/>
                <a:ea typeface="微软雅黑" panose="020B0503020204020204" pitchFamily="34" charset="-122"/>
              </a:rPr>
              <a:t>1</a:t>
            </a:r>
          </a:p>
        </p:txBody>
      </p:sp>
      <p:sp>
        <p:nvSpPr>
          <p:cNvPr id="6" name="矩形 3"/>
          <p:cNvSpPr/>
          <p:nvPr>
            <p:custDataLst>
              <p:tags r:id="rId4"/>
            </p:custDataLst>
          </p:nvPr>
        </p:nvSpPr>
        <p:spPr>
          <a:xfrm>
            <a:off x="914041" y="914380"/>
            <a:ext cx="10363283" cy="502924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lt1"/>
              </a:solidFill>
              <a:latin typeface="微软雅黑" panose="020B0503020204020204" pitchFamily="34" charset="-122"/>
              <a:ea typeface="微软雅黑" panose="020B0503020204020204" pitchFamily="34" charset="-122"/>
            </a:endParaRPr>
          </a:p>
        </p:txBody>
      </p:sp>
      <p:sp>
        <p:nvSpPr>
          <p:cNvPr id="16" name="任意多边形 15"/>
          <p:cNvSpPr/>
          <p:nvPr>
            <p:custDataLst>
              <p:tags r:id="rId5"/>
            </p:custDataLst>
          </p:nvPr>
        </p:nvSpPr>
        <p:spPr>
          <a:xfrm rot="1260000">
            <a:off x="9374505" y="462280"/>
            <a:ext cx="732790" cy="1366520"/>
          </a:xfrm>
          <a:custGeom>
            <a:avLst/>
            <a:gdLst/>
            <a:ahLst/>
            <a:cxnLst>
              <a:cxn ang="3">
                <a:pos x="hc" y="t"/>
              </a:cxn>
              <a:cxn ang="cd2">
                <a:pos x="l" y="vc"/>
              </a:cxn>
              <a:cxn ang="cd4">
                <a:pos x="hc" y="b"/>
              </a:cxn>
              <a:cxn ang="0">
                <a:pos x="r" y="vc"/>
              </a:cxn>
            </a:cxnLst>
            <a:rect l="l" t="t" r="r" b="b"/>
            <a:pathLst>
              <a:path w="1154" h="2152">
                <a:moveTo>
                  <a:pt x="577" y="0"/>
                </a:moveTo>
                <a:cubicBezTo>
                  <a:pt x="866" y="0"/>
                  <a:pt x="1105" y="113"/>
                  <a:pt x="1147" y="262"/>
                </a:cubicBezTo>
                <a:lnTo>
                  <a:pt x="1149" y="268"/>
                </a:lnTo>
                <a:lnTo>
                  <a:pt x="1154" y="268"/>
                </a:lnTo>
                <a:lnTo>
                  <a:pt x="1154" y="309"/>
                </a:lnTo>
                <a:lnTo>
                  <a:pt x="1154" y="480"/>
                </a:lnTo>
                <a:lnTo>
                  <a:pt x="955" y="480"/>
                </a:lnTo>
                <a:lnTo>
                  <a:pt x="955" y="309"/>
                </a:lnTo>
                <a:cubicBezTo>
                  <a:pt x="955" y="223"/>
                  <a:pt x="786" y="154"/>
                  <a:pt x="577" y="154"/>
                </a:cubicBezTo>
                <a:cubicBezTo>
                  <a:pt x="368" y="154"/>
                  <a:pt x="199" y="223"/>
                  <a:pt x="199" y="309"/>
                </a:cubicBezTo>
                <a:lnTo>
                  <a:pt x="199" y="1843"/>
                </a:lnTo>
                <a:cubicBezTo>
                  <a:pt x="199" y="1929"/>
                  <a:pt x="324" y="1998"/>
                  <a:pt x="478" y="1998"/>
                </a:cubicBezTo>
                <a:cubicBezTo>
                  <a:pt x="631" y="1998"/>
                  <a:pt x="756" y="1929"/>
                  <a:pt x="756" y="1843"/>
                </a:cubicBezTo>
                <a:lnTo>
                  <a:pt x="756" y="792"/>
                </a:lnTo>
                <a:lnTo>
                  <a:pt x="753" y="780"/>
                </a:lnTo>
                <a:cubicBezTo>
                  <a:pt x="729" y="712"/>
                  <a:pt x="678" y="665"/>
                  <a:pt x="618" y="661"/>
                </a:cubicBezTo>
                <a:cubicBezTo>
                  <a:pt x="529" y="657"/>
                  <a:pt x="453" y="748"/>
                  <a:pt x="446" y="866"/>
                </a:cubicBezTo>
                <a:lnTo>
                  <a:pt x="259" y="856"/>
                </a:lnTo>
                <a:cubicBezTo>
                  <a:pt x="271" y="635"/>
                  <a:pt x="436" y="465"/>
                  <a:pt x="627" y="475"/>
                </a:cubicBezTo>
                <a:cubicBezTo>
                  <a:pt x="783" y="483"/>
                  <a:pt x="909" y="608"/>
                  <a:pt x="944" y="773"/>
                </a:cubicBezTo>
                <a:lnTo>
                  <a:pt x="945" y="778"/>
                </a:lnTo>
                <a:lnTo>
                  <a:pt x="955" y="778"/>
                </a:lnTo>
                <a:lnTo>
                  <a:pt x="955" y="1843"/>
                </a:lnTo>
                <a:lnTo>
                  <a:pt x="955" y="1854"/>
                </a:lnTo>
                <a:lnTo>
                  <a:pt x="955" y="1854"/>
                </a:lnTo>
                <a:lnTo>
                  <a:pt x="954" y="1859"/>
                </a:lnTo>
                <a:cubicBezTo>
                  <a:pt x="942" y="2022"/>
                  <a:pt x="733" y="2152"/>
                  <a:pt x="478" y="2152"/>
                </a:cubicBezTo>
                <a:cubicBezTo>
                  <a:pt x="222" y="2152"/>
                  <a:pt x="13" y="2022"/>
                  <a:pt x="1" y="1859"/>
                </a:cubicBezTo>
                <a:lnTo>
                  <a:pt x="0" y="1854"/>
                </a:lnTo>
                <a:lnTo>
                  <a:pt x="0" y="1854"/>
                </a:lnTo>
                <a:lnTo>
                  <a:pt x="0" y="1843"/>
                </a:lnTo>
                <a:lnTo>
                  <a:pt x="0" y="309"/>
                </a:lnTo>
                <a:lnTo>
                  <a:pt x="0" y="284"/>
                </a:lnTo>
                <a:lnTo>
                  <a:pt x="2" y="284"/>
                </a:lnTo>
                <a:lnTo>
                  <a:pt x="3" y="277"/>
                </a:lnTo>
                <a:cubicBezTo>
                  <a:pt x="33" y="121"/>
                  <a:pt x="278" y="0"/>
                  <a:pt x="577" y="0"/>
                </a:cubicBezTo>
                <a:close/>
              </a:path>
            </a:pathLst>
          </a:custGeom>
          <a:solidFill>
            <a:srgbClr val="6667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6"/>
            </p:custDataLst>
          </p:nvPr>
        </p:nvSpPr>
        <p:spPr>
          <a:xfrm>
            <a:off x="2286000" y="2323986"/>
            <a:ext cx="7620000" cy="1283106"/>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sz="3400" b="1" spc="180" dirty="0">
                <a:solidFill>
                  <a:schemeClr val="accent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基于Android的小麦赤霉病害严重度表型提取系统开发与实现</a:t>
            </a:r>
          </a:p>
        </p:txBody>
      </p:sp>
      <p:pic>
        <p:nvPicPr>
          <p:cNvPr id="4" name="图片 3" descr="D:\大学专属PPT\武汉理工大学\whutlogo.pngwhutlogo"/>
          <p:cNvPicPr>
            <a:picLocks noChangeAspect="1"/>
          </p:cNvPicPr>
          <p:nvPr>
            <p:custDataLst>
              <p:tags r:id="rId7"/>
            </p:custDataLst>
          </p:nvPr>
        </p:nvPicPr>
        <p:blipFill>
          <a:blip r:embed="rId13"/>
          <a:srcRect/>
          <a:stretch>
            <a:fillRect/>
          </a:stretch>
        </p:blipFill>
        <p:spPr>
          <a:xfrm>
            <a:off x="4571683" y="1243965"/>
            <a:ext cx="3048000" cy="670560"/>
          </a:xfrm>
          <a:prstGeom prst="rect">
            <a:avLst/>
          </a:prstGeom>
          <a:effec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52827" y="104775"/>
            <a:ext cx="11901060" cy="268446"/>
            <a:chOff x="152827" y="104775"/>
            <a:chExt cx="11901060" cy="268446"/>
          </a:xfrm>
        </p:grpSpPr>
        <p:sp>
          <p:nvSpPr>
            <p:cNvPr id="12" name="等腰三角形 11"/>
            <p:cNvSpPr/>
            <p:nvPr userDrawn="1">
              <p:custDataLst>
                <p:tags r:id="rId8"/>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3" name="等腰三角形 12"/>
            <p:cNvSpPr/>
            <p:nvPr userDrawn="1">
              <p:custDataLst>
                <p:tags r:id="rId9"/>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等腰三角形 13"/>
            <p:cNvSpPr/>
            <p:nvPr userDrawn="1">
              <p:custDataLst>
                <p:tags r:id="rId10"/>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sp>
          <p:nvSpPr>
            <p:cNvPr id="15" name="等腰三角形 14"/>
            <p:cNvSpPr/>
            <p:nvPr userDrawn="1">
              <p:custDataLst>
                <p:tags r:id="rId11"/>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grpSp>
      <p:sp>
        <p:nvSpPr>
          <p:cNvPr id="8" name="文本框 7"/>
          <p:cNvSpPr txBox="1"/>
          <p:nvPr>
            <p:custDataLst>
              <p:tags r:id="rId3"/>
            </p:custDataLst>
          </p:nvPr>
        </p:nvSpPr>
        <p:spPr>
          <a:xfrm>
            <a:off x="1983747" y="2133600"/>
            <a:ext cx="8224507" cy="1432560"/>
          </a:xfrm>
          <a:prstGeom prst="rect">
            <a:avLst/>
          </a:prstGeom>
          <a:noFill/>
        </p:spPr>
        <p:txBody>
          <a:bodyPr wrap="square" lIns="63500" tIns="25400" rIns="63500" bIns="25400" rtlCol="0" anchor="b" anchorCtr="0">
            <a:normAutofit/>
          </a:bodyPr>
          <a:lstStyle/>
          <a:p>
            <a:pPr marL="0" indent="0" algn="ctr">
              <a:lnSpc>
                <a:spcPct val="100000"/>
              </a:lnSpc>
              <a:spcBef>
                <a:spcPts val="0"/>
              </a:spcBef>
              <a:spcAft>
                <a:spcPts val="0"/>
              </a:spcAft>
              <a:buSzPct val="100000"/>
              <a:buNone/>
            </a:pPr>
            <a:r>
              <a:rPr lang="zh-CN" sz="4800" b="1" spc="209" dirty="0">
                <a:solidFill>
                  <a:schemeClr val="accent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感谢</a:t>
            </a:r>
            <a:r>
              <a:rPr sz="4800" b="1" spc="209" dirty="0">
                <a:solidFill>
                  <a:schemeClr val="accent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各位老师批评指正</a:t>
            </a:r>
          </a:p>
        </p:txBody>
      </p:sp>
      <p:sp>
        <p:nvSpPr>
          <p:cNvPr id="3" name="矩形 0"/>
          <p:cNvSpPr/>
          <p:nvPr>
            <p:custDataLst>
              <p:tags r:id="rId4"/>
            </p:custDataLst>
          </p:nvPr>
        </p:nvSpPr>
        <p:spPr>
          <a:xfrm>
            <a:off x="188374" y="168752"/>
            <a:ext cx="11832258" cy="6514609"/>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pic>
        <p:nvPicPr>
          <p:cNvPr id="7" name="图形 3"/>
          <p:cNvPicPr>
            <a:picLocks noChangeAspect="1"/>
          </p:cNvPicPr>
          <p:nvPr>
            <p:custDataLst>
              <p:tags r:id="rId5"/>
            </p:custDataLst>
          </p:nvPr>
        </p:nvPicPr>
        <p:blipFill>
          <a:blip r:embed="rId13">
            <a:extLst>
              <a:ext uri="{96DAC541-7B7A-43D3-8B79-37D633B846F1}">
                <asvg:svgBlip xmlns:asvg="http://schemas.microsoft.com/office/drawing/2016/SVG/main" r:embed="rId14"/>
              </a:ext>
            </a:extLst>
          </a:blip>
          <a:stretch>
            <a:fillRect/>
          </a:stretch>
        </p:blipFill>
        <p:spPr>
          <a:xfrm>
            <a:off x="5795963" y="0"/>
            <a:ext cx="600075" cy="923925"/>
          </a:xfrm>
          <a:prstGeom prst="rect">
            <a:avLst/>
          </a:prstGeom>
        </p:spPr>
      </p:pic>
      <p:cxnSp>
        <p:nvCxnSpPr>
          <p:cNvPr id="4" name="直接连接符 3"/>
          <p:cNvCxnSpPr/>
          <p:nvPr>
            <p:custDataLst>
              <p:tags r:id="rId6"/>
            </p:custDataLst>
          </p:nvPr>
        </p:nvCxnSpPr>
        <p:spPr>
          <a:xfrm>
            <a:off x="1980572" y="3718560"/>
            <a:ext cx="8229600" cy="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 name="图片 1" descr="D:\大学专属PPT\武汉理工大学\whutlogo.pngwhutlogo"/>
          <p:cNvPicPr>
            <a:picLocks noChangeAspect="1"/>
          </p:cNvPicPr>
          <p:nvPr>
            <p:custDataLst>
              <p:tags r:id="rId7"/>
            </p:custDataLst>
          </p:nvPr>
        </p:nvPicPr>
        <p:blipFill>
          <a:blip r:embed="rId15"/>
          <a:srcRect/>
          <a:stretch>
            <a:fillRect/>
          </a:stretch>
        </p:blipFill>
        <p:spPr>
          <a:xfrm>
            <a:off x="4571048" y="1350645"/>
            <a:ext cx="3048000" cy="670560"/>
          </a:xfrm>
          <a:prstGeom prst="rect">
            <a:avLst/>
          </a:prstGeom>
          <a:effectLst/>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6242734" y="457200"/>
            <a:ext cx="5027401" cy="1074319"/>
          </a:xfrm>
          <a:prstGeom prst="rect">
            <a:avLst/>
          </a:prstGeom>
          <a:noFill/>
        </p:spPr>
        <p:txBody>
          <a:bodyPr wrap="none" tIns="0" bIns="0" rtlCol="0" anchor="b" anchorCtr="1">
            <a:normAutofit/>
          </a:bodyPr>
          <a:lstStyle/>
          <a:p>
            <a:pPr marL="0">
              <a:lnSpc>
                <a:spcPct val="100000"/>
              </a:lnSpc>
              <a:spcBef>
                <a:spcPts val="0"/>
              </a:spcBef>
              <a:spcAft>
                <a:spcPts val="0"/>
              </a:spcAft>
            </a:pPr>
            <a:r>
              <a:rPr lang="en-US" altLang="zh-CN" sz="5000" spc="340" dirty="0">
                <a:ln w="12700">
                  <a:solidFill>
                    <a:schemeClr val="accent1"/>
                  </a:solidFill>
                </a:ln>
                <a:noFill/>
                <a:latin typeface="汉仪旗黑-85S" panose="00020600040101010101" pitchFamily="18" charset="-122"/>
                <a:ea typeface="汉仪旗黑-85S" panose="00020600040101010101" pitchFamily="18" charset="-122"/>
                <a:sym typeface="+mn-ea"/>
              </a:rPr>
              <a:t>Contents.</a:t>
            </a:r>
          </a:p>
        </p:txBody>
      </p:sp>
      <p:sp>
        <p:nvSpPr>
          <p:cNvPr id="6" name="文本框 5"/>
          <p:cNvSpPr txBox="1"/>
          <p:nvPr>
            <p:custDataLst>
              <p:tags r:id="rId3"/>
            </p:custDataLst>
          </p:nvPr>
        </p:nvSpPr>
        <p:spPr>
          <a:xfrm>
            <a:off x="6538632" y="1795816"/>
            <a:ext cx="702513" cy="548397"/>
          </a:xfrm>
          <a:prstGeom prst="rect">
            <a:avLst/>
          </a:prstGeom>
          <a:noFill/>
        </p:spPr>
        <p:txBody>
          <a:bodyPr wrap="square" rtlCol="0">
            <a:normAutofit fontScale="90000" lnSpcReduction="20000"/>
          </a:bodyPr>
          <a:lstStyle/>
          <a:p>
            <a:r>
              <a:rPr lang="en-US" altLang="zh-CN" sz="3200" b="1">
                <a:ln w="12700">
                  <a:solidFill>
                    <a:srgbClr val="000000"/>
                  </a:solidFill>
                </a:ln>
                <a:noFill/>
                <a:latin typeface="微软雅黑" panose="020B0503020204020204" pitchFamily="34" charset="-122"/>
                <a:ea typeface="微软雅黑" panose="020B0503020204020204" pitchFamily="34" charset="-122"/>
              </a:rPr>
              <a:t>01</a:t>
            </a:r>
          </a:p>
        </p:txBody>
      </p:sp>
      <p:sp>
        <p:nvSpPr>
          <p:cNvPr id="9" name="文本框 8"/>
          <p:cNvSpPr txBox="1"/>
          <p:nvPr>
            <p:custDataLst>
              <p:tags r:id="rId4"/>
            </p:custDataLst>
          </p:nvPr>
        </p:nvSpPr>
        <p:spPr>
          <a:xfrm>
            <a:off x="7652764" y="1621889"/>
            <a:ext cx="3382852" cy="651141"/>
          </a:xfrm>
          <a:prstGeom prst="rect">
            <a:avLst/>
          </a:prstGeom>
          <a:noFill/>
        </p:spPr>
        <p:txBody>
          <a:bodyPr wrap="square" lIns="0" tIns="107950" rIns="0" bIns="0" rtlCol="0">
            <a:noAutofit/>
          </a:bodyPr>
          <a:lstStyle/>
          <a:p>
            <a:pPr marL="0">
              <a:lnSpc>
                <a:spcPct val="100000"/>
              </a:lnSpc>
              <a:spcBef>
                <a:spcPts val="0"/>
              </a:spcBef>
              <a:spcAft>
                <a:spcPts val="0"/>
              </a:spcAft>
            </a:pPr>
            <a:r>
              <a:rPr lang="zh-CN" altLang="en-US" sz="3500" spc="270">
                <a:solidFill>
                  <a:schemeClr val="tx1"/>
                </a:solidFill>
                <a:latin typeface="微软雅黑" panose="020B0503020204020204" pitchFamily="34" charset="-122"/>
                <a:ea typeface="微软雅黑" panose="020B0503020204020204" pitchFamily="34" charset="-122"/>
              </a:rPr>
              <a:t>论文创新点</a:t>
            </a:r>
          </a:p>
        </p:txBody>
      </p:sp>
      <p:sp>
        <p:nvSpPr>
          <p:cNvPr id="19" name="圆角矩形 18"/>
          <p:cNvSpPr/>
          <p:nvPr>
            <p:custDataLst>
              <p:tags r:id="rId5"/>
            </p:custDataLst>
          </p:nvPr>
        </p:nvSpPr>
        <p:spPr>
          <a:xfrm>
            <a:off x="7345816" y="1971219"/>
            <a:ext cx="63573" cy="7705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6538632" y="2628686"/>
            <a:ext cx="702513" cy="548397"/>
          </a:xfrm>
          <a:prstGeom prst="rect">
            <a:avLst/>
          </a:prstGeom>
          <a:noFill/>
        </p:spPr>
        <p:txBody>
          <a:bodyPr wrap="square" rtlCol="0">
            <a:normAutofit fontScale="90000" lnSpcReduction="20000"/>
          </a:bodyPr>
          <a:lstStyle/>
          <a:p>
            <a:r>
              <a:rPr lang="en-US" altLang="zh-CN" sz="3200" b="1">
                <a:ln w="12700">
                  <a:solidFill>
                    <a:srgbClr val="000000"/>
                  </a:solidFill>
                </a:ln>
                <a:noFill/>
                <a:latin typeface="微软雅黑" panose="020B0503020204020204" pitchFamily="34" charset="-122"/>
                <a:ea typeface="微软雅黑" panose="020B0503020204020204" pitchFamily="34" charset="-122"/>
              </a:rPr>
              <a:t>02</a:t>
            </a:r>
          </a:p>
        </p:txBody>
      </p:sp>
      <p:sp>
        <p:nvSpPr>
          <p:cNvPr id="15" name="文本框 14"/>
          <p:cNvSpPr txBox="1"/>
          <p:nvPr>
            <p:custDataLst>
              <p:tags r:id="rId7"/>
            </p:custDataLst>
          </p:nvPr>
        </p:nvSpPr>
        <p:spPr>
          <a:xfrm>
            <a:off x="7652764" y="2454759"/>
            <a:ext cx="3382852" cy="651141"/>
          </a:xfrm>
          <a:prstGeom prst="rect">
            <a:avLst/>
          </a:prstGeom>
          <a:noFill/>
        </p:spPr>
        <p:txBody>
          <a:bodyPr wrap="square" lIns="0" tIns="107950" rIns="0" bIns="0" rtlCol="0">
            <a:noAutofit/>
          </a:bodyPr>
          <a:lstStyle/>
          <a:p>
            <a:pPr marL="0">
              <a:lnSpc>
                <a:spcPct val="100000"/>
              </a:lnSpc>
              <a:spcBef>
                <a:spcPts val="0"/>
              </a:spcBef>
              <a:spcAft>
                <a:spcPts val="0"/>
              </a:spcAft>
            </a:pPr>
            <a:r>
              <a:rPr lang="zh-CN" altLang="en-US" sz="3500" spc="270">
                <a:solidFill>
                  <a:schemeClr val="tx1"/>
                </a:solidFill>
                <a:latin typeface="微软雅黑" panose="020B0503020204020204" pitchFamily="34" charset="-122"/>
                <a:ea typeface="微软雅黑" panose="020B0503020204020204" pitchFamily="34" charset="-122"/>
              </a:rPr>
              <a:t>使用技术</a:t>
            </a:r>
          </a:p>
        </p:txBody>
      </p:sp>
      <p:sp>
        <p:nvSpPr>
          <p:cNvPr id="20" name="圆角矩形 19"/>
          <p:cNvSpPr/>
          <p:nvPr>
            <p:custDataLst>
              <p:tags r:id="rId8"/>
            </p:custDataLst>
          </p:nvPr>
        </p:nvSpPr>
        <p:spPr>
          <a:xfrm>
            <a:off x="7345816" y="2803447"/>
            <a:ext cx="63573" cy="7705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9"/>
            </p:custDataLst>
          </p:nvPr>
        </p:nvSpPr>
        <p:spPr>
          <a:xfrm>
            <a:off x="6538632" y="3461556"/>
            <a:ext cx="702513" cy="548397"/>
          </a:xfrm>
          <a:prstGeom prst="rect">
            <a:avLst/>
          </a:prstGeom>
          <a:noFill/>
        </p:spPr>
        <p:txBody>
          <a:bodyPr wrap="square" rtlCol="0">
            <a:normAutofit fontScale="90000" lnSpcReduction="20000"/>
          </a:bodyPr>
          <a:lstStyle/>
          <a:p>
            <a:r>
              <a:rPr lang="en-US" altLang="zh-CN" sz="3200" b="1">
                <a:ln w="12700">
                  <a:solidFill>
                    <a:srgbClr val="000000"/>
                  </a:solidFill>
                </a:ln>
                <a:noFill/>
                <a:latin typeface="微软雅黑" panose="020B0503020204020204" pitchFamily="34" charset="-122"/>
                <a:ea typeface="微软雅黑" panose="020B0503020204020204" pitchFamily="34" charset="-122"/>
              </a:rPr>
              <a:t>03</a:t>
            </a:r>
          </a:p>
        </p:txBody>
      </p:sp>
      <p:sp>
        <p:nvSpPr>
          <p:cNvPr id="22" name="文本框 21"/>
          <p:cNvSpPr txBox="1"/>
          <p:nvPr>
            <p:custDataLst>
              <p:tags r:id="rId10"/>
            </p:custDataLst>
          </p:nvPr>
        </p:nvSpPr>
        <p:spPr>
          <a:xfrm>
            <a:off x="7652764" y="3287629"/>
            <a:ext cx="3382852" cy="651141"/>
          </a:xfrm>
          <a:prstGeom prst="rect">
            <a:avLst/>
          </a:prstGeom>
          <a:noFill/>
        </p:spPr>
        <p:txBody>
          <a:bodyPr wrap="square" lIns="0" tIns="107950" rIns="0" bIns="0" rtlCol="0">
            <a:noAutofit/>
          </a:bodyPr>
          <a:lstStyle/>
          <a:p>
            <a:pPr marL="0">
              <a:lnSpc>
                <a:spcPct val="100000"/>
              </a:lnSpc>
              <a:spcBef>
                <a:spcPts val="0"/>
              </a:spcBef>
              <a:spcAft>
                <a:spcPts val="0"/>
              </a:spcAft>
            </a:pPr>
            <a:r>
              <a:rPr lang="zh-CN" altLang="en-US" sz="3500" spc="270">
                <a:solidFill>
                  <a:schemeClr val="tx1"/>
                </a:solidFill>
                <a:latin typeface="微软雅黑" panose="020B0503020204020204" pitchFamily="34" charset="-122"/>
                <a:ea typeface="微软雅黑" panose="020B0503020204020204" pitchFamily="34" charset="-122"/>
              </a:rPr>
              <a:t>完成工作</a:t>
            </a:r>
          </a:p>
        </p:txBody>
      </p:sp>
      <p:sp>
        <p:nvSpPr>
          <p:cNvPr id="23" name="圆角矩形 22"/>
          <p:cNvSpPr/>
          <p:nvPr>
            <p:custDataLst>
              <p:tags r:id="rId11"/>
            </p:custDataLst>
          </p:nvPr>
        </p:nvSpPr>
        <p:spPr>
          <a:xfrm>
            <a:off x="7345816" y="3636317"/>
            <a:ext cx="63573" cy="7705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12"/>
            </p:custDataLst>
          </p:nvPr>
        </p:nvSpPr>
        <p:spPr>
          <a:xfrm>
            <a:off x="6538632" y="4294426"/>
            <a:ext cx="702513" cy="548397"/>
          </a:xfrm>
          <a:prstGeom prst="rect">
            <a:avLst/>
          </a:prstGeom>
          <a:noFill/>
        </p:spPr>
        <p:txBody>
          <a:bodyPr wrap="square" rtlCol="0">
            <a:normAutofit fontScale="90000" lnSpcReduction="20000"/>
          </a:bodyPr>
          <a:lstStyle/>
          <a:p>
            <a:r>
              <a:rPr lang="en-US" altLang="zh-CN" sz="3200" b="1">
                <a:ln w="12700">
                  <a:solidFill>
                    <a:srgbClr val="000000"/>
                  </a:solidFill>
                </a:ln>
                <a:noFill/>
                <a:latin typeface="微软雅黑" panose="020B0503020204020204" pitchFamily="34" charset="-122"/>
                <a:ea typeface="微软雅黑" panose="020B0503020204020204" pitchFamily="34" charset="-122"/>
              </a:rPr>
              <a:t>04</a:t>
            </a:r>
          </a:p>
        </p:txBody>
      </p:sp>
      <p:sp>
        <p:nvSpPr>
          <p:cNvPr id="25" name="文本框 24"/>
          <p:cNvSpPr txBox="1"/>
          <p:nvPr>
            <p:custDataLst>
              <p:tags r:id="rId13"/>
            </p:custDataLst>
          </p:nvPr>
        </p:nvSpPr>
        <p:spPr>
          <a:xfrm>
            <a:off x="7652764" y="4120499"/>
            <a:ext cx="3382852" cy="651141"/>
          </a:xfrm>
          <a:prstGeom prst="rect">
            <a:avLst/>
          </a:prstGeom>
          <a:noFill/>
        </p:spPr>
        <p:txBody>
          <a:bodyPr wrap="square" lIns="0" tIns="107950" rIns="0" bIns="0" rtlCol="0">
            <a:noAutofit/>
          </a:bodyPr>
          <a:lstStyle/>
          <a:p>
            <a:pPr marL="0">
              <a:lnSpc>
                <a:spcPct val="100000"/>
              </a:lnSpc>
              <a:spcBef>
                <a:spcPts val="0"/>
              </a:spcBef>
              <a:spcAft>
                <a:spcPts val="0"/>
              </a:spcAft>
            </a:pPr>
            <a:r>
              <a:rPr lang="zh-CN" altLang="en-US" sz="3500" spc="270">
                <a:solidFill>
                  <a:schemeClr val="tx1"/>
                </a:solidFill>
                <a:latin typeface="微软雅黑" panose="020B0503020204020204" pitchFamily="34" charset="-122"/>
                <a:ea typeface="微软雅黑" panose="020B0503020204020204" pitchFamily="34" charset="-122"/>
              </a:rPr>
              <a:t>实现功能</a:t>
            </a:r>
          </a:p>
        </p:txBody>
      </p:sp>
      <p:sp>
        <p:nvSpPr>
          <p:cNvPr id="26" name="圆角矩形 25"/>
          <p:cNvSpPr/>
          <p:nvPr>
            <p:custDataLst>
              <p:tags r:id="rId14"/>
            </p:custDataLst>
          </p:nvPr>
        </p:nvSpPr>
        <p:spPr>
          <a:xfrm>
            <a:off x="7345816" y="4469829"/>
            <a:ext cx="63573" cy="7705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D:\大学专属PPT\武汉理工大学\whutlogo.pngwhutlogo"/>
          <p:cNvPicPr>
            <a:picLocks noChangeAspect="1"/>
          </p:cNvPicPr>
          <p:nvPr>
            <p:custDataLst>
              <p:tags r:id="rId15"/>
            </p:custDataLst>
          </p:nvPr>
        </p:nvPicPr>
        <p:blipFill>
          <a:blip r:embed="rId18"/>
          <a:srcRect/>
          <a:stretch>
            <a:fillRect/>
          </a:stretch>
        </p:blipFill>
        <p:spPr>
          <a:xfrm>
            <a:off x="1044893" y="659130"/>
            <a:ext cx="3048000" cy="670560"/>
          </a:xfrm>
          <a:prstGeom prst="rect">
            <a:avLst/>
          </a:prstGeom>
          <a:effectLst/>
        </p:spPr>
      </p:pic>
      <p:sp>
        <p:nvSpPr>
          <p:cNvPr id="2" name="文本框 1"/>
          <p:cNvSpPr txBox="1"/>
          <p:nvPr/>
        </p:nvSpPr>
        <p:spPr>
          <a:xfrm>
            <a:off x="6530340" y="5040630"/>
            <a:ext cx="710565" cy="583565"/>
          </a:xfrm>
          <a:prstGeom prst="rect">
            <a:avLst/>
          </a:prstGeom>
          <a:noFill/>
        </p:spPr>
        <p:txBody>
          <a:bodyPr wrap="square" rtlCol="0" anchor="t">
            <a:spAutoFit/>
          </a:bodyPr>
          <a:lstStyle/>
          <a:p>
            <a:r>
              <a:rPr lang="en-US" altLang="zh-CN" sz="3200" b="1">
                <a:ln w="12700">
                  <a:solidFill>
                    <a:srgbClr val="000000"/>
                  </a:solidFill>
                </a:ln>
                <a:noFill/>
                <a:latin typeface="微软雅黑" panose="020B0503020204020204" pitchFamily="34" charset="-122"/>
                <a:ea typeface="微软雅黑" panose="020B0503020204020204" pitchFamily="34" charset="-122"/>
                <a:sym typeface="+mn-ea"/>
              </a:rPr>
              <a:t>05</a:t>
            </a:r>
          </a:p>
        </p:txBody>
      </p:sp>
      <p:sp>
        <p:nvSpPr>
          <p:cNvPr id="11" name="圆角矩形 10"/>
          <p:cNvSpPr/>
          <p:nvPr>
            <p:custDataLst>
              <p:tags r:id="rId16"/>
            </p:custDataLst>
          </p:nvPr>
        </p:nvSpPr>
        <p:spPr>
          <a:xfrm>
            <a:off x="7345816" y="5302949"/>
            <a:ext cx="63573" cy="77058"/>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513955" y="4994275"/>
            <a:ext cx="4982210" cy="629920"/>
          </a:xfrm>
          <a:prstGeom prst="rect">
            <a:avLst/>
          </a:prstGeom>
          <a:noFill/>
        </p:spPr>
        <p:txBody>
          <a:bodyPr wrap="square" rtlCol="0" anchor="t">
            <a:spAutoFit/>
          </a:bodyPr>
          <a:lstStyle/>
          <a:p>
            <a:pPr marL="0">
              <a:lnSpc>
                <a:spcPct val="100000"/>
              </a:lnSpc>
              <a:spcBef>
                <a:spcPts val="0"/>
              </a:spcBef>
              <a:spcAft>
                <a:spcPts val="0"/>
              </a:spcAft>
            </a:pPr>
            <a:r>
              <a:rPr lang="zh-CN" altLang="en-US" sz="3500" spc="270">
                <a:latin typeface="微软雅黑" panose="020B0503020204020204" pitchFamily="34" charset="-122"/>
                <a:ea typeface="微软雅黑" panose="020B0503020204020204" pitchFamily="34" charset="-122"/>
                <a:sym typeface="+mn-ea"/>
              </a:rPr>
              <a:t>总结展望</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52827" y="104775"/>
            <a:ext cx="11901060" cy="268446"/>
            <a:chOff x="152827" y="104775"/>
            <a:chExt cx="11901060" cy="268446"/>
          </a:xfrm>
        </p:grpSpPr>
        <p:sp>
          <p:nvSpPr>
            <p:cNvPr id="9" name="等腰三角形 8"/>
            <p:cNvSpPr/>
            <p:nvPr userDrawn="1">
              <p:custDataLst>
                <p:tags r:id="rId7"/>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等腰三角形 9"/>
            <p:cNvSpPr/>
            <p:nvPr userDrawn="1">
              <p:custDataLst>
                <p:tags r:id="rId8"/>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5" name="等腰三角形 4"/>
            <p:cNvSpPr/>
            <p:nvPr userDrawn="1">
              <p:custDataLst>
                <p:tags r:id="rId9"/>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sp>
          <p:nvSpPr>
            <p:cNvPr id="12" name="等腰三角形 11"/>
            <p:cNvSpPr/>
            <p:nvPr userDrawn="1">
              <p:custDataLst>
                <p:tags r:id="rId10"/>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grpSp>
      <p:sp>
        <p:nvSpPr>
          <p:cNvPr id="6" name="矩形 5"/>
          <p:cNvSpPr/>
          <p:nvPr>
            <p:custDataLst>
              <p:tags r:id="rId3"/>
            </p:custDataLst>
          </p:nvPr>
        </p:nvSpPr>
        <p:spPr>
          <a:xfrm>
            <a:off x="762006" y="4114833"/>
            <a:ext cx="2286018" cy="101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任意多边形 6"/>
          <p:cNvSpPr/>
          <p:nvPr>
            <p:custDataLst>
              <p:tags r:id="rId4"/>
            </p:custDataLst>
          </p:nvPr>
        </p:nvSpPr>
        <p:spPr>
          <a:xfrm>
            <a:off x="1828815" y="914380"/>
            <a:ext cx="9448876" cy="502924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609600" y="2437765"/>
            <a:ext cx="2590800" cy="1524635"/>
          </a:xfrm>
          <a:prstGeom prst="rect">
            <a:avLst/>
          </a:prstGeom>
          <a:noFill/>
        </p:spPr>
        <p:txBody>
          <a:bodyPr wrap="square" lIns="63500" tIns="25400" rIns="63500" bIns="25400" rtlCol="0" anchor="ctr" anchorCtr="0">
            <a:normAutofit lnSpcReduction="10000"/>
          </a:bodyPr>
          <a:lstStyle/>
          <a:p>
            <a:pPr marL="0" indent="0" algn="ctr">
              <a:lnSpc>
                <a:spcPct val="110000"/>
              </a:lnSpc>
              <a:spcBef>
                <a:spcPts val="0"/>
              </a:spcBef>
              <a:spcAft>
                <a:spcPts val="0"/>
              </a:spcAft>
              <a:buSzPct val="100000"/>
              <a:buNone/>
            </a:pPr>
            <a:r>
              <a:rPr lang="zh-CN" altLang="en-US" sz="4400" b="1" spc="280">
                <a:solidFill>
                  <a:schemeClr val="accent1">
                    <a:lumMod val="75000"/>
                  </a:schemeClr>
                </a:solidFill>
                <a:uFillTx/>
                <a:latin typeface="微软雅黑" panose="020B0503020204020204" pitchFamily="34" charset="-122"/>
                <a:ea typeface="微软雅黑" panose="020B0503020204020204" pitchFamily="34" charset="-122"/>
              </a:rPr>
              <a:t>论文创新点</a:t>
            </a:r>
          </a:p>
        </p:txBody>
      </p:sp>
      <p:sp>
        <p:nvSpPr>
          <p:cNvPr id="11" name="Title 6"/>
          <p:cNvSpPr txBox="1"/>
          <p:nvPr>
            <p:custDataLst>
              <p:tags r:id="rId6"/>
            </p:custDataLst>
          </p:nvPr>
        </p:nvSpPr>
        <p:spPr>
          <a:xfrm>
            <a:off x="4591088" y="2072646"/>
            <a:ext cx="5295938" cy="271270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sz="2700" spc="19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利用深度学习技术与手机性能结合，嵌入图像分析框架，对严重度表型进行提取与整理，将大大减轻农技人员的工作强度，成为抗病新品种培育的有利工具。</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17" name="组合 16"/>
          <p:cNvGrpSpPr/>
          <p:nvPr userDrawn="1">
            <p:custDataLst>
              <p:tags r:id="rId3"/>
            </p:custDataLst>
          </p:nvPr>
        </p:nvGrpSpPr>
        <p:grpSpPr>
          <a:xfrm>
            <a:off x="152827" y="104775"/>
            <a:ext cx="11901060" cy="268446"/>
            <a:chOff x="152827" y="104775"/>
            <a:chExt cx="11901060" cy="268446"/>
          </a:xfrm>
        </p:grpSpPr>
        <p:sp>
          <p:nvSpPr>
            <p:cNvPr id="18" name="等腰三角形 17"/>
            <p:cNvSpPr/>
            <p:nvPr userDrawn="1">
              <p:custDataLst>
                <p:tags r:id="rId10"/>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9" name="等腰三角形 18"/>
            <p:cNvSpPr/>
            <p:nvPr userDrawn="1">
              <p:custDataLst>
                <p:tags r:id="rId11"/>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等腰三角形 19"/>
            <p:cNvSpPr/>
            <p:nvPr userDrawn="1">
              <p:custDataLst>
                <p:tags r:id="rId12"/>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sp>
          <p:nvSpPr>
            <p:cNvPr id="21" name="等腰三角形 20"/>
            <p:cNvSpPr/>
            <p:nvPr userDrawn="1">
              <p:custDataLst>
                <p:tags r:id="rId13"/>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grpSp>
      <p:sp>
        <p:nvSpPr>
          <p:cNvPr id="11" name="任意多边形: 形状 27"/>
          <p:cNvSpPr/>
          <p:nvPr>
            <p:custDataLst>
              <p:tags r:id="rId4"/>
            </p:custDataLst>
          </p:nvPr>
        </p:nvSpPr>
        <p:spPr>
          <a:xfrm rot="10800000">
            <a:off x="4216102" y="1837657"/>
            <a:ext cx="209550" cy="25654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任意多边形: 形状 28"/>
          <p:cNvSpPr/>
          <p:nvPr>
            <p:custDataLst>
              <p:tags r:id="rId5"/>
            </p:custDataLst>
          </p:nvPr>
        </p:nvSpPr>
        <p:spPr>
          <a:xfrm rot="10800000">
            <a:off x="3981787" y="1837657"/>
            <a:ext cx="209550" cy="25654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cxnSp>
        <p:nvCxnSpPr>
          <p:cNvPr id="13" name="直接连接符 12"/>
          <p:cNvCxnSpPr/>
          <p:nvPr>
            <p:custDataLst>
              <p:tags r:id="rId6"/>
            </p:custDataLst>
          </p:nvPr>
        </p:nvCxnSpPr>
        <p:spPr>
          <a:xfrm>
            <a:off x="609556" y="1965927"/>
            <a:ext cx="3054096" cy="0"/>
          </a:xfrm>
          <a:prstGeom prst="line">
            <a:avLst/>
          </a:prstGeom>
          <a:ln w="19050">
            <a:solidFill>
              <a:schemeClr val="dk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609556" y="609580"/>
            <a:ext cx="3816096" cy="1127747"/>
          </a:xfrm>
          <a:prstGeom prst="rect">
            <a:avLst/>
          </a:prstGeom>
          <a:noFill/>
        </p:spPr>
        <p:txBody>
          <a:bodyPr wrap="square" lIns="63500" tIns="25400" rIns="63500" bIns="25400" rtlCol="0" anchor="b" anchorCtr="0">
            <a:normAutofit/>
          </a:bodyPr>
          <a:lstStyle/>
          <a:p>
            <a:pPr marL="0" indent="0" algn="l">
              <a:lnSpc>
                <a:spcPct val="110000"/>
              </a:lnSpc>
              <a:spcBef>
                <a:spcPts val="0"/>
              </a:spcBef>
              <a:spcAft>
                <a:spcPts val="0"/>
              </a:spcAft>
              <a:buSzPct val="100000"/>
              <a:buNone/>
            </a:pPr>
            <a:r>
              <a:rPr lang="zh-CN" altLang="en-US" sz="5200" b="1" spc="360">
                <a:solidFill>
                  <a:schemeClr val="accent1">
                    <a:lumMod val="75000"/>
                  </a:schemeClr>
                </a:solidFill>
                <a:uFillTx/>
                <a:latin typeface="微软雅黑" panose="020B0503020204020204" pitchFamily="34" charset="-122"/>
                <a:ea typeface="微软雅黑" panose="020B0503020204020204" pitchFamily="34" charset="-122"/>
              </a:rPr>
              <a:t>使用技术</a:t>
            </a:r>
          </a:p>
        </p:txBody>
      </p:sp>
      <p:sp>
        <p:nvSpPr>
          <p:cNvPr id="15" name="Title 6"/>
          <p:cNvSpPr txBox="1"/>
          <p:nvPr>
            <p:custDataLst>
              <p:tags r:id="rId8"/>
            </p:custDataLst>
          </p:nvPr>
        </p:nvSpPr>
        <p:spPr>
          <a:xfrm>
            <a:off x="609556" y="2194542"/>
            <a:ext cx="3816096" cy="405387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82600" lvl="0" indent="-482600" algn="l" fontAlgn="ctr">
              <a:lnSpc>
                <a:spcPct val="120000"/>
              </a:lnSpc>
              <a:spcBef>
                <a:spcPts val="0"/>
              </a:spcBef>
              <a:spcAft>
                <a:spcPts val="800"/>
              </a:spcAft>
              <a:buSzPct val="100000"/>
              <a:buFont typeface="Wingdings" panose="05000000000000000000" charset="0"/>
              <a:buChar char="l"/>
            </a:pPr>
            <a:r>
              <a:rPr lang="en-US" altLang="zh-CN" sz="30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Kotlin</a:t>
            </a:r>
          </a:p>
          <a:p>
            <a:pPr marL="482600" lvl="0" indent="-482600" algn="l" fontAlgn="ctr">
              <a:lnSpc>
                <a:spcPct val="120000"/>
              </a:lnSpc>
              <a:spcBef>
                <a:spcPts val="0"/>
              </a:spcBef>
              <a:spcAft>
                <a:spcPts val="800"/>
              </a:spcAft>
              <a:buSzPct val="100000"/>
              <a:buFont typeface="Wingdings" panose="05000000000000000000" charset="0"/>
              <a:buChar char="l"/>
            </a:pPr>
            <a:r>
              <a:rPr lang="en-US" altLang="zh-CN" sz="30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Python</a:t>
            </a:r>
          </a:p>
          <a:p>
            <a:pPr marL="482600" lvl="0" indent="-482600" algn="l" fontAlgn="ctr">
              <a:lnSpc>
                <a:spcPct val="120000"/>
              </a:lnSpc>
              <a:spcBef>
                <a:spcPts val="0"/>
              </a:spcBef>
              <a:spcAft>
                <a:spcPts val="800"/>
              </a:spcAft>
              <a:buSzPct val="100000"/>
              <a:buFont typeface="Wingdings" panose="05000000000000000000" charset="0"/>
              <a:buChar char="l"/>
            </a:pPr>
            <a:r>
              <a:rPr lang="en-US" altLang="zh-CN" sz="30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OkHttp</a:t>
            </a:r>
          </a:p>
          <a:p>
            <a:pPr marL="482600" lvl="0" indent="-482600" algn="l" fontAlgn="ctr">
              <a:lnSpc>
                <a:spcPct val="120000"/>
              </a:lnSpc>
              <a:spcBef>
                <a:spcPts val="0"/>
              </a:spcBef>
              <a:spcAft>
                <a:spcPts val="800"/>
              </a:spcAft>
              <a:buSzPct val="100000"/>
              <a:buFont typeface="Wingdings" panose="05000000000000000000" charset="0"/>
              <a:buChar char="l"/>
            </a:pPr>
            <a:r>
              <a:rPr lang="en-US" altLang="zh-CN" sz="30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Flask</a:t>
            </a:r>
          </a:p>
          <a:p>
            <a:pPr marL="482600" lvl="0" indent="-482600" algn="l" fontAlgn="ctr">
              <a:lnSpc>
                <a:spcPct val="120000"/>
              </a:lnSpc>
              <a:spcBef>
                <a:spcPts val="0"/>
              </a:spcBef>
              <a:spcAft>
                <a:spcPts val="800"/>
              </a:spcAft>
              <a:buSzPct val="100000"/>
              <a:buFont typeface="Wingdings" panose="05000000000000000000" charset="0"/>
              <a:buChar char="l"/>
            </a:pPr>
            <a:r>
              <a:rPr lang="en-US" altLang="zh-CN" sz="3000" spc="22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SQLite</a:t>
            </a:r>
          </a:p>
        </p:txBody>
      </p:sp>
      <p:pic>
        <p:nvPicPr>
          <p:cNvPr id="16" name="图片 15"/>
          <p:cNvPicPr>
            <a:picLocks noChangeAspect="1"/>
          </p:cNvPicPr>
          <p:nvPr>
            <p:custDataLst>
              <p:tags r:id="rId9"/>
            </p:custDataLst>
          </p:nvPr>
        </p:nvPicPr>
        <p:blipFill rotWithShape="1">
          <a:blip r:embed="rId15"/>
          <a:srcRect t="2895" b="2895"/>
          <a:stretch>
            <a:fillRect/>
          </a:stretch>
        </p:blipFill>
        <p:spPr>
          <a:xfrm>
            <a:off x="4882902" y="609581"/>
            <a:ext cx="6699542" cy="5638838"/>
          </a:xfrm>
          <a:custGeom>
            <a:avLst/>
            <a:gdLst/>
            <a:ahLst/>
            <a:cxnLst>
              <a:cxn ang="3">
                <a:pos x="hc" y="t"/>
              </a:cxn>
              <a:cxn ang="cd2">
                <a:pos x="l" y="vc"/>
              </a:cxn>
              <a:cxn ang="cd4">
                <a:pos x="hc" y="b"/>
              </a:cxn>
              <a:cxn ang="0">
                <a:pos x="r" y="vc"/>
              </a:cxn>
            </a:cxnLst>
            <a:rect l="l" t="t" r="r" b="b"/>
            <a:pathLst>
              <a:path w="8400" h="8880">
                <a:moveTo>
                  <a:pt x="0" y="0"/>
                </a:moveTo>
                <a:lnTo>
                  <a:pt x="8400" y="0"/>
                </a:lnTo>
                <a:lnTo>
                  <a:pt x="8400" y="8880"/>
                </a:lnTo>
                <a:lnTo>
                  <a:pt x="0" y="8880"/>
                </a:lnTo>
                <a:lnTo>
                  <a:pt x="0" y="0"/>
                </a:lnTo>
                <a:close/>
              </a:path>
            </a:pathLst>
          </a:cu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矩形 30"/>
          <p:cNvSpPr/>
          <p:nvPr userDrawn="1">
            <p:custDataLst>
              <p:tags r:id="rId2"/>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26" name="组合 25"/>
          <p:cNvGrpSpPr/>
          <p:nvPr userDrawn="1">
            <p:custDataLst>
              <p:tags r:id="rId3"/>
            </p:custDataLst>
          </p:nvPr>
        </p:nvGrpSpPr>
        <p:grpSpPr>
          <a:xfrm>
            <a:off x="152827" y="104775"/>
            <a:ext cx="11901060" cy="268446"/>
            <a:chOff x="152827" y="104775"/>
            <a:chExt cx="11901060" cy="268446"/>
          </a:xfrm>
        </p:grpSpPr>
        <p:sp>
          <p:nvSpPr>
            <p:cNvPr id="27" name="等腰三角形 26"/>
            <p:cNvSpPr/>
            <p:nvPr userDrawn="1">
              <p:custDataLst>
                <p:tags r:id="rId6"/>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8" name="等腰三角形 27"/>
            <p:cNvSpPr/>
            <p:nvPr userDrawn="1">
              <p:custDataLst>
                <p:tags r:id="rId7"/>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9" name="等腰三角形 28"/>
            <p:cNvSpPr/>
            <p:nvPr userDrawn="1">
              <p:custDataLst>
                <p:tags r:id="rId8"/>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sp>
          <p:nvSpPr>
            <p:cNvPr id="30" name="等腰三角形 29"/>
            <p:cNvSpPr/>
            <p:nvPr userDrawn="1">
              <p:custDataLst>
                <p:tags r:id="rId9"/>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grpSp>
      <p:sp>
        <p:nvSpPr>
          <p:cNvPr id="7" name="文本框 6"/>
          <p:cNvSpPr txBox="1"/>
          <p:nvPr>
            <p:custDataLst>
              <p:tags r:id="rId4"/>
            </p:custDataLst>
          </p:nvPr>
        </p:nvSpPr>
        <p:spPr>
          <a:xfrm>
            <a:off x="1254036" y="2343150"/>
            <a:ext cx="3613150" cy="1404620"/>
          </a:xfrm>
          <a:prstGeom prst="rect">
            <a:avLst/>
          </a:prstGeom>
          <a:noFill/>
        </p:spPr>
        <p:txBody>
          <a:bodyPr wrap="square" lIns="63500" tIns="25400" rIns="63500" bIns="25400" rtlCol="0" anchor="b" anchorCtr="0">
            <a:normAutofit/>
          </a:bodyPr>
          <a:lstStyle/>
          <a:p>
            <a:pPr marL="0" lvl="0" indent="0" algn="l">
              <a:lnSpc>
                <a:spcPct val="110000"/>
              </a:lnSpc>
              <a:spcBef>
                <a:spcPts val="0"/>
              </a:spcBef>
              <a:spcAft>
                <a:spcPts val="0"/>
              </a:spcAft>
              <a:buSzPct val="100000"/>
              <a:buFontTx/>
              <a:buNone/>
            </a:pPr>
            <a:r>
              <a:rPr lang="zh-CN" altLang="en-US" sz="5000" b="1" spc="340">
                <a:solidFill>
                  <a:schemeClr val="accent1">
                    <a:lumMod val="75000"/>
                  </a:schemeClr>
                </a:solidFill>
                <a:uFillTx/>
                <a:latin typeface="微软雅黑" panose="020B0503020204020204" pitchFamily="34" charset="-122"/>
                <a:ea typeface="微软雅黑" panose="020B0503020204020204" pitchFamily="34" charset="-122"/>
              </a:rPr>
              <a:t>完成工作</a:t>
            </a:r>
          </a:p>
        </p:txBody>
      </p:sp>
      <p:sp>
        <p:nvSpPr>
          <p:cNvPr id="25" name="Title 6"/>
          <p:cNvSpPr txBox="1"/>
          <p:nvPr>
            <p:custDataLst>
              <p:tags r:id="rId5"/>
            </p:custDataLst>
          </p:nvPr>
        </p:nvSpPr>
        <p:spPr>
          <a:xfrm>
            <a:off x="5327650" y="1463364"/>
            <a:ext cx="5035550" cy="393127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57200" lvl="0" indent="-457200" algn="l" fontAlgn="ctr">
              <a:lnSpc>
                <a:spcPct val="120000"/>
              </a:lnSpc>
              <a:spcBef>
                <a:spcPts val="0"/>
              </a:spcBef>
              <a:spcAft>
                <a:spcPts val="800"/>
              </a:spcAft>
              <a:buSzPct val="100000"/>
              <a:buFont typeface="Wingdings" panose="05000000000000000000" charset="0"/>
              <a:buChar char="l"/>
            </a:pPr>
            <a:r>
              <a:rPr lang="zh-CN" altLang="en-US" sz="2800" spc="2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UI设计</a:t>
            </a:r>
          </a:p>
          <a:p>
            <a:pPr marL="457200" lvl="0" indent="-457200" algn="l" fontAlgn="ctr">
              <a:lnSpc>
                <a:spcPct val="120000"/>
              </a:lnSpc>
              <a:spcBef>
                <a:spcPts val="0"/>
              </a:spcBef>
              <a:spcAft>
                <a:spcPts val="800"/>
              </a:spcAft>
              <a:buSzPct val="100000"/>
              <a:buFont typeface="Wingdings" panose="05000000000000000000" charset="0"/>
              <a:buChar char="l"/>
            </a:pPr>
            <a:r>
              <a:rPr lang="zh-CN" altLang="en-US" sz="2800" spc="2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部署服务器端</a:t>
            </a:r>
          </a:p>
          <a:p>
            <a:pPr marL="457200" lvl="0" indent="-457200" algn="l" fontAlgn="ctr">
              <a:lnSpc>
                <a:spcPct val="120000"/>
              </a:lnSpc>
              <a:spcBef>
                <a:spcPts val="0"/>
              </a:spcBef>
              <a:spcAft>
                <a:spcPts val="800"/>
              </a:spcAft>
              <a:buSzPct val="100000"/>
              <a:buFont typeface="Wingdings" panose="05000000000000000000" charset="0"/>
              <a:buChar char="l"/>
            </a:pPr>
            <a:r>
              <a:rPr lang="zh-CN" altLang="en-US" sz="2800" spc="2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部署移动端深度学习模型</a:t>
            </a:r>
          </a:p>
          <a:p>
            <a:pPr marL="457200" lvl="0" indent="-457200" algn="l" fontAlgn="ctr">
              <a:lnSpc>
                <a:spcPct val="120000"/>
              </a:lnSpc>
              <a:spcBef>
                <a:spcPts val="0"/>
              </a:spcBef>
              <a:spcAft>
                <a:spcPts val="800"/>
              </a:spcAft>
              <a:buSzPct val="100000"/>
              <a:buFont typeface="Wingdings" panose="05000000000000000000" charset="0"/>
              <a:buChar char="l"/>
            </a:pPr>
            <a:r>
              <a:rPr lang="zh-CN" altLang="en-US" sz="2800" spc="2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服务器端与客户端的连接</a:t>
            </a:r>
          </a:p>
          <a:p>
            <a:pPr marL="457200" lvl="0" indent="-457200" algn="l" fontAlgn="ctr">
              <a:lnSpc>
                <a:spcPct val="120000"/>
              </a:lnSpc>
              <a:spcBef>
                <a:spcPts val="0"/>
              </a:spcBef>
              <a:spcAft>
                <a:spcPts val="800"/>
              </a:spcAft>
              <a:buSzPct val="100000"/>
              <a:buFont typeface="Wingdings" panose="05000000000000000000" charset="0"/>
              <a:buChar char="l"/>
            </a:pPr>
            <a:r>
              <a:rPr lang="zh-CN" altLang="en-US" sz="2800" spc="2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部署客户端</a:t>
            </a:r>
          </a:p>
          <a:p>
            <a:pPr marL="457200" lvl="0" indent="-457200" algn="l" fontAlgn="ctr">
              <a:lnSpc>
                <a:spcPct val="120000"/>
              </a:lnSpc>
              <a:spcBef>
                <a:spcPts val="0"/>
              </a:spcBef>
              <a:spcAft>
                <a:spcPts val="800"/>
              </a:spcAft>
              <a:buSzPct val="100000"/>
              <a:buFont typeface="Wingdings" panose="05000000000000000000" charset="0"/>
              <a:buChar char="l"/>
            </a:pPr>
            <a:r>
              <a:rPr lang="zh-CN" altLang="en-US" sz="2800" spc="2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系统测试</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矩形 30"/>
          <p:cNvSpPr/>
          <p:nvPr userDrawn="1">
            <p:custDataLst>
              <p:tags r:id="rId2"/>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13" name="组合 12"/>
          <p:cNvGrpSpPr/>
          <p:nvPr userDrawn="1">
            <p:custDataLst>
              <p:tags r:id="rId3"/>
            </p:custDataLst>
          </p:nvPr>
        </p:nvGrpSpPr>
        <p:grpSpPr>
          <a:xfrm>
            <a:off x="152827" y="104775"/>
            <a:ext cx="11901060" cy="268446"/>
            <a:chOff x="152827" y="104775"/>
            <a:chExt cx="11901060" cy="268446"/>
          </a:xfrm>
        </p:grpSpPr>
        <p:sp>
          <p:nvSpPr>
            <p:cNvPr id="14" name="等腰三角形 13"/>
            <p:cNvSpPr/>
            <p:nvPr userDrawn="1">
              <p:custDataLst>
                <p:tags r:id="rId7"/>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等腰三角形 14"/>
            <p:cNvSpPr/>
            <p:nvPr userDrawn="1">
              <p:custDataLst>
                <p:tags r:id="rId8"/>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等腰三角形 15"/>
            <p:cNvSpPr/>
            <p:nvPr userDrawn="1">
              <p:custDataLst>
                <p:tags r:id="rId9"/>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sp>
          <p:nvSpPr>
            <p:cNvPr id="17" name="等腰三角形 16"/>
            <p:cNvSpPr/>
            <p:nvPr userDrawn="1">
              <p:custDataLst>
                <p:tags r:id="rId10"/>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grpSp>
      <p:sp>
        <p:nvSpPr>
          <p:cNvPr id="11" name="Title 6"/>
          <p:cNvSpPr txBox="1"/>
          <p:nvPr>
            <p:custDataLst>
              <p:tags r:id="rId4"/>
            </p:custDataLst>
          </p:nvPr>
        </p:nvSpPr>
        <p:spPr>
          <a:xfrm>
            <a:off x="762000" y="1674495"/>
            <a:ext cx="4038600" cy="4201795"/>
          </a:xfrm>
          <a:prstGeom prst="rect">
            <a:avLst/>
          </a:prstGeom>
          <a:noFill/>
          <a:ln w="3175">
            <a:noFill/>
            <a:prstDash val="dash"/>
          </a:ln>
        </p:spPr>
        <p:txBody>
          <a:bodyPr wrap="square" lIns="63500" tIns="25400" rIns="63500" bIns="25400" anchor="b"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400" b="1" spc="18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部署在移动端</a:t>
            </a:r>
            <a:r>
              <a:rPr lang="zh-CN" altLang="en-US" sz="2400" spc="18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p>
          <a:p>
            <a:pPr marL="0" lvl="0" indent="-285750" algn="l" fontAlgn="ctr">
              <a:lnSpc>
                <a:spcPct val="120000"/>
              </a:lnSpc>
              <a:spcBef>
                <a:spcPts val="0"/>
              </a:spcBef>
              <a:spcAft>
                <a:spcPts val="800"/>
              </a:spcAft>
              <a:buSzPct val="100000"/>
              <a:buFont typeface="Wingdings" panose="05000000000000000000" charset="0"/>
              <a:buNone/>
            </a:pPr>
            <a:r>
              <a:rPr lang="zh-CN" altLang="en-US" sz="2400" spc="18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权重文件打包成移动端可用的轻量模型ptl文件，利用手机硬件进行前向推理。</a:t>
            </a:r>
          </a:p>
          <a:p>
            <a:pPr marL="0" lvl="0" indent="-285750" algn="l" fontAlgn="ctr">
              <a:lnSpc>
                <a:spcPct val="120000"/>
              </a:lnSpc>
              <a:spcBef>
                <a:spcPts val="0"/>
              </a:spcBef>
              <a:spcAft>
                <a:spcPts val="800"/>
              </a:spcAft>
              <a:buSzPct val="100000"/>
              <a:buFont typeface="Wingdings" panose="05000000000000000000" charset="0"/>
              <a:buNone/>
            </a:pPr>
            <a:r>
              <a:rPr lang="zh-CN" altLang="en-US" sz="2400" b="1" spc="18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部署在服务端</a:t>
            </a:r>
            <a:r>
              <a:rPr lang="zh-CN" altLang="en-US" sz="2400" spc="18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t>
            </a:r>
          </a:p>
          <a:p>
            <a:pPr marL="0" lvl="0" indent="-285750" algn="l" fontAlgn="ctr">
              <a:lnSpc>
                <a:spcPct val="120000"/>
              </a:lnSpc>
              <a:spcBef>
                <a:spcPts val="0"/>
              </a:spcBef>
              <a:spcAft>
                <a:spcPts val="800"/>
              </a:spcAft>
              <a:buSzPct val="100000"/>
              <a:buFont typeface="Wingdings" panose="05000000000000000000" charset="0"/>
              <a:buNone/>
            </a:pPr>
            <a:r>
              <a:rPr lang="zh-CN" altLang="en-US" sz="2400" spc="18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使用OkHttp网络框架和Flask 网络框架连接服务端和客户端，在服务端利用服务器的直接进行图像检测。</a:t>
            </a:r>
          </a:p>
        </p:txBody>
      </p:sp>
      <p:pic>
        <p:nvPicPr>
          <p:cNvPr id="352620088" name="图片 3"/>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a:xfrm>
            <a:off x="5158105" y="1524000"/>
            <a:ext cx="6332220" cy="2169795"/>
          </a:xfrm>
          <a:prstGeom prst="rect">
            <a:avLst/>
          </a:prstGeom>
          <a:noFill/>
          <a:ln>
            <a:noFill/>
          </a:ln>
        </p:spPr>
      </p:pic>
      <p:pic>
        <p:nvPicPr>
          <p:cNvPr id="1674655224" name="图片 4"/>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a:xfrm>
            <a:off x="5158105" y="4319270"/>
            <a:ext cx="6313805" cy="1557020"/>
          </a:xfrm>
          <a:prstGeom prst="rect">
            <a:avLst/>
          </a:prstGeom>
          <a:noFill/>
          <a:ln>
            <a:noFill/>
          </a:ln>
        </p:spPr>
      </p:pic>
      <p:sp>
        <p:nvSpPr>
          <p:cNvPr id="2" name="文本框 1"/>
          <p:cNvSpPr txBox="1"/>
          <p:nvPr/>
        </p:nvSpPr>
        <p:spPr>
          <a:xfrm>
            <a:off x="687070" y="698500"/>
            <a:ext cx="3227705" cy="937260"/>
          </a:xfrm>
          <a:prstGeom prst="rect">
            <a:avLst/>
          </a:prstGeom>
          <a:noFill/>
        </p:spPr>
        <p:txBody>
          <a:bodyPr wrap="square" rtlCol="0">
            <a:spAutoFit/>
          </a:bodyPr>
          <a:lstStyle/>
          <a:p>
            <a:pPr marL="0" lvl="0" algn="l" fontAlgn="auto">
              <a:lnSpc>
                <a:spcPct val="110000"/>
              </a:lnSpc>
              <a:spcBef>
                <a:spcPts val="0"/>
              </a:spcBef>
              <a:spcAft>
                <a:spcPts val="0"/>
              </a:spcAft>
              <a:buClrTx/>
              <a:buSzTx/>
              <a:buFontTx/>
              <a:buNone/>
            </a:pPr>
            <a:r>
              <a:rPr lang="zh-CN" altLang="en-US" sz="5000" b="1" spc="340">
                <a:solidFill>
                  <a:schemeClr val="accent1">
                    <a:lumMod val="75000"/>
                  </a:schemeClr>
                </a:solidFill>
                <a:uFillTx/>
                <a:latin typeface="微软雅黑" panose="020B0503020204020204" pitchFamily="34" charset="-122"/>
                <a:ea typeface="微软雅黑" panose="020B0503020204020204" pitchFamily="34" charset="-122"/>
                <a:sym typeface="+mn-ea"/>
              </a:rPr>
              <a:t>部署模型</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4120896" cy="6858000"/>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12" name="组合 11"/>
          <p:cNvGrpSpPr/>
          <p:nvPr userDrawn="1">
            <p:custDataLst>
              <p:tags r:id="rId3"/>
            </p:custDataLst>
          </p:nvPr>
        </p:nvGrpSpPr>
        <p:grpSpPr>
          <a:xfrm>
            <a:off x="11624102" y="104775"/>
            <a:ext cx="412698" cy="268446"/>
            <a:chOff x="152827" y="104775"/>
            <a:chExt cx="412698" cy="268446"/>
          </a:xfrm>
        </p:grpSpPr>
        <p:sp>
          <p:nvSpPr>
            <p:cNvPr id="13" name="等腰三角形 12"/>
            <p:cNvSpPr/>
            <p:nvPr userDrawn="1">
              <p:custDataLst>
                <p:tags r:id="rId7"/>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等腰三角形 13"/>
            <p:cNvSpPr/>
            <p:nvPr userDrawn="1">
              <p:custDataLst>
                <p:tags r:id="rId8"/>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sp>
        <p:nvSpPr>
          <p:cNvPr id="11" name="Title 6"/>
          <p:cNvSpPr txBox="1"/>
          <p:nvPr>
            <p:custDataLst>
              <p:tags r:id="rId4"/>
            </p:custDataLst>
          </p:nvPr>
        </p:nvSpPr>
        <p:spPr>
          <a:xfrm>
            <a:off x="457200" y="609600"/>
            <a:ext cx="3358515" cy="5074920"/>
          </a:xfrm>
          <a:prstGeom prst="rect">
            <a:avLst/>
          </a:prstGeom>
          <a:noFill/>
          <a:ln w="3175">
            <a:noFill/>
            <a:prstDash val="dash"/>
          </a:ln>
        </p:spPr>
        <p:txBody>
          <a:bodyPr wrap="square" lIns="63500" tIns="25400" rIns="63500" bIns="25400"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algn="l" defTabSz="914400" fontAlgn="auto">
              <a:lnSpc>
                <a:spcPct val="110000"/>
              </a:lnSpc>
              <a:spcBef>
                <a:spcPts val="0"/>
              </a:spcBef>
              <a:spcAft>
                <a:spcPts val="0"/>
              </a:spcAft>
              <a:buClrTx/>
              <a:buSzTx/>
              <a:buFontTx/>
              <a:buNone/>
            </a:pPr>
            <a:r>
              <a:rPr lang="zh-CN" altLang="en-US" sz="4000" b="1" spc="340">
                <a:solidFill>
                  <a:schemeClr val="accent1">
                    <a:lumMod val="75000"/>
                  </a:schemeClr>
                </a:solidFill>
                <a:uFillTx/>
                <a:latin typeface="微软雅黑" panose="020B0503020204020204" pitchFamily="34" charset="-122"/>
                <a:ea typeface="微软雅黑" panose="020B0503020204020204" pitchFamily="34" charset="-122"/>
                <a:cs typeface="+mn-cs"/>
              </a:rPr>
              <a:t>系统测试</a:t>
            </a:r>
          </a:p>
          <a:p>
            <a:pPr marL="0" lvl="0" indent="0" algn="l" fontAlgn="auto">
              <a:lnSpc>
                <a:spcPct val="120000"/>
              </a:lnSpc>
              <a:spcBef>
                <a:spcPts val="0"/>
              </a:spcBef>
              <a:spcAft>
                <a:spcPts val="800"/>
              </a:spcAft>
              <a:buSzPct val="100000"/>
              <a:buNone/>
            </a:pPr>
            <a:endParaRPr lang="zh-CN" altLang="en-US" sz="1600" spc="12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fontAlgn="auto">
              <a:lnSpc>
                <a:spcPct val="120000"/>
              </a:lnSpc>
              <a:spcBef>
                <a:spcPts val="0"/>
              </a:spcBef>
              <a:spcAft>
                <a:spcPts val="800"/>
              </a:spcAft>
              <a:buSzPct val="100000"/>
              <a:buNone/>
            </a:pPr>
            <a:r>
              <a:rPr lang="zh-CN" altLang="en-US" sz="1800" b="1" spc="12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功能测试</a:t>
            </a:r>
            <a:r>
              <a:rPr lang="zh-CN" altLang="en-US" sz="1800" spc="12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：采用黑盒测试，编写测试步骤，对各个Activity中不同的组件编写不同的测试步骤，并针对每个步骤提出预期产生的效果。将预期的效果与系统实际运行的效果进行对比</a:t>
            </a:r>
          </a:p>
          <a:p>
            <a:pPr marL="0" lvl="0" indent="0" algn="l" fontAlgn="auto">
              <a:lnSpc>
                <a:spcPct val="120000"/>
              </a:lnSpc>
              <a:spcBef>
                <a:spcPts val="0"/>
              </a:spcBef>
              <a:spcAft>
                <a:spcPts val="800"/>
              </a:spcAft>
              <a:buSzPct val="100000"/>
              <a:buNone/>
            </a:pPr>
            <a:endParaRPr lang="zh-CN" altLang="en-US" sz="1800" spc="12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fontAlgn="auto">
              <a:lnSpc>
                <a:spcPct val="120000"/>
              </a:lnSpc>
              <a:spcBef>
                <a:spcPts val="0"/>
              </a:spcBef>
              <a:spcAft>
                <a:spcPts val="800"/>
              </a:spcAft>
              <a:buSzPct val="100000"/>
              <a:buNone/>
            </a:pPr>
            <a:r>
              <a:rPr lang="zh-CN" altLang="en-US" sz="1800" b="1" spc="12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性能测试</a:t>
            </a:r>
            <a:r>
              <a:rPr lang="zh-CN" altLang="en-US" sz="1800" spc="12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：检测时间测试，兼容性测试</a:t>
            </a:r>
          </a:p>
        </p:txBody>
      </p:sp>
      <p:pic>
        <p:nvPicPr>
          <p:cNvPr id="9" name="图片 8" descr="placingpictureplaceholder"/>
          <p:cNvPicPr>
            <a:picLocks noChangeAspect="1"/>
          </p:cNvPicPr>
          <p:nvPr>
            <p:custDataLst>
              <p:tags r:id="rId5"/>
            </p:custDataLst>
          </p:nvPr>
        </p:nvPicPr>
        <p:blipFill>
          <a:blip r:embed="rId10"/>
          <a:srcRect/>
          <a:stretch>
            <a:fillRect/>
          </a:stretch>
        </p:blipFill>
        <p:spPr>
          <a:xfrm>
            <a:off x="4711326" y="517525"/>
            <a:ext cx="6658014" cy="2460904"/>
          </a:xfrm>
          <a:prstGeom prst="rect">
            <a:avLst/>
          </a:prstGeom>
        </p:spPr>
      </p:pic>
      <p:pic>
        <p:nvPicPr>
          <p:cNvPr id="10" name="图片 9" descr="placingpictureplaceholder"/>
          <p:cNvPicPr>
            <a:picLocks noChangeAspect="1"/>
          </p:cNvPicPr>
          <p:nvPr>
            <p:custDataLst>
              <p:tags r:id="rId6"/>
            </p:custDataLst>
          </p:nvPr>
        </p:nvPicPr>
        <p:blipFill>
          <a:blip r:embed="rId11"/>
          <a:srcRect/>
          <a:stretch>
            <a:fillRect/>
          </a:stretch>
        </p:blipFill>
        <p:spPr>
          <a:xfrm>
            <a:off x="4711326" y="3164187"/>
            <a:ext cx="6658014" cy="3000393"/>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52827" y="104775"/>
            <a:ext cx="11901060" cy="268446"/>
            <a:chOff x="152827" y="104775"/>
            <a:chExt cx="11901060" cy="268446"/>
          </a:xfrm>
        </p:grpSpPr>
        <p:sp>
          <p:nvSpPr>
            <p:cNvPr id="18" name="等腰三角形 17"/>
            <p:cNvSpPr/>
            <p:nvPr userDrawn="1">
              <p:custDataLst>
                <p:tags r:id="rId3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3" name="等腰三角形 22"/>
            <p:cNvSpPr/>
            <p:nvPr userDrawn="1">
              <p:custDataLst>
                <p:tags r:id="rId3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5" name="等腰三角形 24"/>
            <p:cNvSpPr/>
            <p:nvPr userDrawn="1">
              <p:custDataLst>
                <p:tags r:id="rId36"/>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sp>
          <p:nvSpPr>
            <p:cNvPr id="26" name="等腰三角形 25"/>
            <p:cNvSpPr/>
            <p:nvPr userDrawn="1">
              <p:custDataLst>
                <p:tags r:id="rId3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grpSp>
      <p:sp>
        <p:nvSpPr>
          <p:cNvPr id="4" name="任意多边形: 形状 6"/>
          <p:cNvSpPr/>
          <p:nvPr>
            <p:custDataLst>
              <p:tags r:id="rId3"/>
            </p:custDataLst>
          </p:nvPr>
        </p:nvSpPr>
        <p:spPr>
          <a:xfrm>
            <a:off x="69215" y="2458731"/>
            <a:ext cx="12192098" cy="4267234"/>
          </a:xfrm>
          <a:custGeom>
            <a:avLst/>
            <a:gdLst>
              <a:gd name="connsiteX0" fmla="*/ 0 w 12192000"/>
              <a:gd name="connsiteY0" fmla="*/ 0 h 4300477"/>
              <a:gd name="connsiteX1" fmla="*/ 12192000 w 12192000"/>
              <a:gd name="connsiteY1" fmla="*/ 0 h 4300477"/>
              <a:gd name="connsiteX2" fmla="*/ 12192000 w 12192000"/>
              <a:gd name="connsiteY2" fmla="*/ 4057631 h 4300477"/>
              <a:gd name="connsiteX3" fmla="*/ 2998549 w 12192000"/>
              <a:gd name="connsiteY3" fmla="*/ 4057631 h 4300477"/>
              <a:gd name="connsiteX4" fmla="*/ 2752403 w 12192000"/>
              <a:gd name="connsiteY4" fmla="*/ 4300477 h 4300477"/>
              <a:gd name="connsiteX5" fmla="*/ 2469723 w 12192000"/>
              <a:gd name="connsiteY5" fmla="*/ 4057631 h 4300477"/>
              <a:gd name="connsiteX6" fmla="*/ 0 w 12192000"/>
              <a:gd name="connsiteY6" fmla="*/ 4057631 h 4300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00477">
                <a:moveTo>
                  <a:pt x="0" y="0"/>
                </a:moveTo>
                <a:lnTo>
                  <a:pt x="12192000" y="0"/>
                </a:lnTo>
                <a:lnTo>
                  <a:pt x="12192000" y="4057631"/>
                </a:lnTo>
                <a:lnTo>
                  <a:pt x="2998549" y="4057631"/>
                </a:lnTo>
                <a:lnTo>
                  <a:pt x="2752403" y="4300477"/>
                </a:lnTo>
                <a:lnTo>
                  <a:pt x="2469723" y="4057631"/>
                </a:lnTo>
                <a:lnTo>
                  <a:pt x="0" y="4057631"/>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5" name="组合 4"/>
          <p:cNvGrpSpPr>
            <a:grpSpLocks noChangeAspect="1"/>
          </p:cNvGrpSpPr>
          <p:nvPr>
            <p:custDataLst>
              <p:tags r:id="rId4"/>
            </p:custDataLst>
          </p:nvPr>
        </p:nvGrpSpPr>
        <p:grpSpPr>
          <a:xfrm>
            <a:off x="11095469" y="562828"/>
            <a:ext cx="701070" cy="611756"/>
            <a:chOff x="3213087" y="1347855"/>
            <a:chExt cx="723914" cy="631689"/>
          </a:xfrm>
          <a:solidFill>
            <a:srgbClr val="F2F2F2"/>
          </a:solidFill>
        </p:grpSpPr>
        <p:sp>
          <p:nvSpPr>
            <p:cNvPr id="11" name="任意多边形: 形状 8"/>
            <p:cNvSpPr>
              <a:spLocks noChangeAspect="1"/>
            </p:cNvSpPr>
            <p:nvPr>
              <p:custDataLst>
                <p:tags r:id="rId32"/>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任意多边形: 形状 9"/>
            <p:cNvSpPr>
              <a:spLocks noChangeAspect="1"/>
            </p:cNvSpPr>
            <p:nvPr>
              <p:custDataLst>
                <p:tags r:id="rId33"/>
              </p:custDataLst>
            </p:nvPr>
          </p:nvSpPr>
          <p:spPr>
            <a:xfrm>
              <a:off x="3625706" y="1347856"/>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7" name="文本框 6"/>
          <p:cNvSpPr txBox="1"/>
          <p:nvPr>
            <p:custDataLst>
              <p:tags r:id="rId5"/>
            </p:custDataLst>
          </p:nvPr>
        </p:nvSpPr>
        <p:spPr>
          <a:xfrm>
            <a:off x="609567" y="457178"/>
            <a:ext cx="9601276" cy="762000"/>
          </a:xfrm>
          <a:prstGeom prst="rect">
            <a:avLst/>
          </a:prstGeom>
          <a:noFill/>
        </p:spPr>
        <p:txBody>
          <a:bodyPr wrap="square" lIns="63500" tIns="25400" rIns="63500" bIns="25400" rtlCol="0" anchor="ctr" anchorCtr="0">
            <a:normAutofit lnSpcReduction="10000"/>
          </a:bodyPr>
          <a:lstStyle/>
          <a:p>
            <a:pPr marL="0" indent="0" algn="l">
              <a:lnSpc>
                <a:spcPct val="100000"/>
              </a:lnSpc>
              <a:spcBef>
                <a:spcPts val="0"/>
              </a:spcBef>
              <a:spcAft>
                <a:spcPts val="0"/>
              </a:spcAft>
              <a:buSzPct val="100000"/>
              <a:buNone/>
            </a:pPr>
            <a:r>
              <a:rPr lang="zh-CN" altLang="en-US" sz="4400" b="1" spc="280">
                <a:solidFill>
                  <a:schemeClr val="accent1">
                    <a:lumMod val="75000"/>
                  </a:schemeClr>
                </a:solidFill>
                <a:uFillTx/>
                <a:latin typeface="微软雅黑" panose="020B0503020204020204" pitchFamily="34" charset="-122"/>
                <a:ea typeface="微软雅黑" panose="020B0503020204020204" pitchFamily="34" charset="-122"/>
              </a:rPr>
              <a:t>实现功能</a:t>
            </a:r>
          </a:p>
        </p:txBody>
      </p:sp>
      <p:sp>
        <p:nvSpPr>
          <p:cNvPr id="15" name="矩形: 圆角 14"/>
          <p:cNvSpPr/>
          <p:nvPr>
            <p:custDataLst>
              <p:tags r:id="rId6"/>
            </p:custDataLst>
          </p:nvPr>
        </p:nvSpPr>
        <p:spPr>
          <a:xfrm>
            <a:off x="602713" y="3106623"/>
            <a:ext cx="2548827" cy="2971727"/>
          </a:xfrm>
          <a:prstGeom prst="roundRect">
            <a:avLst>
              <a:gd name="adj" fmla="val 8595"/>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矩形: 圆角 11"/>
          <p:cNvSpPr/>
          <p:nvPr>
            <p:custDataLst>
              <p:tags r:id="rId7"/>
            </p:custDataLst>
          </p:nvPr>
        </p:nvSpPr>
        <p:spPr>
          <a:xfrm>
            <a:off x="1522806" y="2727125"/>
            <a:ext cx="708642" cy="70864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文本框 20"/>
          <p:cNvSpPr txBox="1"/>
          <p:nvPr>
            <p:custDataLst>
              <p:tags r:id="rId8"/>
            </p:custDataLst>
          </p:nvPr>
        </p:nvSpPr>
        <p:spPr>
          <a:xfrm>
            <a:off x="732725" y="3567132"/>
            <a:ext cx="2288802" cy="2360611"/>
          </a:xfrm>
          <a:prstGeom prst="rect">
            <a:avLst/>
          </a:prstGeom>
          <a:noFill/>
        </p:spPr>
        <p:txBody>
          <a:bodyPr wrap="square" rtlCol="0">
            <a:normAutofit/>
          </a:bodyPr>
          <a:lstStyle/>
          <a:p>
            <a:pPr marL="0" marR="0" lvl="0" indent="0" algn="l" defTabSz="914400" rtl="0" eaLnBrk="1" fontAlgn="auto" latinLnBrk="0" hangingPunct="1">
              <a:lnSpc>
                <a:spcPct val="120000"/>
              </a:lnSpc>
              <a:spcBef>
                <a:spcPts val="0"/>
              </a:spcBef>
              <a:spcAft>
                <a:spcPts val="800"/>
              </a:spcAft>
              <a:buSzPct val="100000"/>
              <a:buFontTx/>
              <a:buNone/>
            </a:pPr>
            <a:r>
              <a:rPr kumimoji="0" lang="zh-CN" altLang="en-US" sz="1400" b="0" i="0" u="none" kern="1200" cap="none" spc="160" normalizeH="0" noProof="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rPr>
              <a:t>信息反馈：该模块可以用于与开发人员联系。</a:t>
            </a:r>
          </a:p>
        </p:txBody>
      </p:sp>
      <p:sp>
        <p:nvSpPr>
          <p:cNvPr id="8" name="矩形: 圆角 14"/>
          <p:cNvSpPr/>
          <p:nvPr>
            <p:custDataLst>
              <p:tags r:id="rId9"/>
            </p:custDataLst>
          </p:nvPr>
        </p:nvSpPr>
        <p:spPr>
          <a:xfrm>
            <a:off x="3410876" y="3106623"/>
            <a:ext cx="2548827" cy="2971727"/>
          </a:xfrm>
          <a:prstGeom prst="roundRect">
            <a:avLst>
              <a:gd name="adj" fmla="val 8595"/>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圆角 11"/>
          <p:cNvSpPr/>
          <p:nvPr>
            <p:custDataLst>
              <p:tags r:id="rId10"/>
            </p:custDataLst>
          </p:nvPr>
        </p:nvSpPr>
        <p:spPr>
          <a:xfrm>
            <a:off x="4330969" y="2727125"/>
            <a:ext cx="708642" cy="70864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文本框 13"/>
          <p:cNvSpPr txBox="1"/>
          <p:nvPr>
            <p:custDataLst>
              <p:tags r:id="rId11"/>
            </p:custDataLst>
          </p:nvPr>
        </p:nvSpPr>
        <p:spPr>
          <a:xfrm>
            <a:off x="3540889" y="3567132"/>
            <a:ext cx="2288802" cy="2360611"/>
          </a:xfrm>
          <a:prstGeom prst="rect">
            <a:avLst/>
          </a:prstGeom>
          <a:noFill/>
        </p:spPr>
        <p:txBody>
          <a:bodyPr wrap="square" rtlCol="0">
            <a:normAutofit/>
          </a:bodyPr>
          <a:lstStyle/>
          <a:p>
            <a:pPr marL="0" marR="0" lvl="0" indent="0" algn="l" defTabSz="914400" rtl="0" eaLnBrk="1" fontAlgn="auto" latinLnBrk="0" hangingPunct="1">
              <a:lnSpc>
                <a:spcPct val="120000"/>
              </a:lnSpc>
              <a:spcBef>
                <a:spcPts val="0"/>
              </a:spcBef>
              <a:spcAft>
                <a:spcPts val="800"/>
              </a:spcAft>
              <a:buSzPct val="100000"/>
              <a:buFontTx/>
              <a:buNone/>
            </a:pPr>
            <a:r>
              <a:rPr kumimoji="0" lang="zh-CN" altLang="en-US" sz="1400" b="0" i="0" u="none" kern="1200" cap="none" spc="60" normalizeH="0" noProof="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rPr>
              <a:t>图片获取：图片获取模块包含相机拍摄和相册选择模块，用户可以直接调用手机相册拍摄待检测的小麦麦穗图片或从相册中选择待检测的小麦麦穗图片，获取的图片会在该界面中展示给用户看。</a:t>
            </a:r>
          </a:p>
        </p:txBody>
      </p:sp>
      <p:sp>
        <p:nvSpPr>
          <p:cNvPr id="16" name="矩形: 圆角 14"/>
          <p:cNvSpPr/>
          <p:nvPr>
            <p:custDataLst>
              <p:tags r:id="rId12"/>
            </p:custDataLst>
          </p:nvPr>
        </p:nvSpPr>
        <p:spPr>
          <a:xfrm>
            <a:off x="6219039" y="3106623"/>
            <a:ext cx="2548827" cy="2971727"/>
          </a:xfrm>
          <a:prstGeom prst="roundRect">
            <a:avLst>
              <a:gd name="adj" fmla="val 8595"/>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圆角 11"/>
          <p:cNvSpPr/>
          <p:nvPr>
            <p:custDataLst>
              <p:tags r:id="rId13"/>
            </p:custDataLst>
          </p:nvPr>
        </p:nvSpPr>
        <p:spPr>
          <a:xfrm>
            <a:off x="7139132" y="2727125"/>
            <a:ext cx="708642" cy="70864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文本框 18"/>
          <p:cNvSpPr txBox="1"/>
          <p:nvPr>
            <p:custDataLst>
              <p:tags r:id="rId14"/>
            </p:custDataLst>
          </p:nvPr>
        </p:nvSpPr>
        <p:spPr>
          <a:xfrm>
            <a:off x="6348417" y="3567132"/>
            <a:ext cx="2288802" cy="2360611"/>
          </a:xfrm>
          <a:prstGeom prst="rect">
            <a:avLst/>
          </a:prstGeom>
          <a:noFill/>
        </p:spPr>
        <p:txBody>
          <a:bodyPr wrap="square" rtlCol="0">
            <a:normAutofit/>
          </a:bodyPr>
          <a:lstStyle/>
          <a:p>
            <a:pPr marL="0" marR="0" lvl="0" indent="0" algn="l" defTabSz="914400" rtl="0" eaLnBrk="1" fontAlgn="auto" latinLnBrk="0" hangingPunct="1">
              <a:lnSpc>
                <a:spcPct val="120000"/>
              </a:lnSpc>
              <a:spcBef>
                <a:spcPts val="0"/>
              </a:spcBef>
              <a:spcAft>
                <a:spcPts val="800"/>
              </a:spcAft>
              <a:buSzPct val="100000"/>
              <a:buFontTx/>
              <a:buNone/>
            </a:pPr>
            <a:r>
              <a:rPr kumimoji="0" lang="zh-CN" altLang="en-US" sz="1400" b="0" i="0" u="none" kern="1200" cap="none" spc="140" normalizeH="0" noProof="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rPr>
              <a:t>图片检测：图片检测模块包含图片检测、查看图片和保存数据三个部分。</a:t>
            </a:r>
          </a:p>
        </p:txBody>
      </p:sp>
      <p:sp>
        <p:nvSpPr>
          <p:cNvPr id="20" name="矩形: 圆角 14"/>
          <p:cNvSpPr/>
          <p:nvPr>
            <p:custDataLst>
              <p:tags r:id="rId15"/>
            </p:custDataLst>
          </p:nvPr>
        </p:nvSpPr>
        <p:spPr>
          <a:xfrm>
            <a:off x="9027202" y="3106623"/>
            <a:ext cx="2548827" cy="2971727"/>
          </a:xfrm>
          <a:prstGeom prst="roundRect">
            <a:avLst>
              <a:gd name="adj" fmla="val 8595"/>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矩形: 圆角 11"/>
          <p:cNvSpPr/>
          <p:nvPr>
            <p:custDataLst>
              <p:tags r:id="rId16"/>
            </p:custDataLst>
          </p:nvPr>
        </p:nvSpPr>
        <p:spPr>
          <a:xfrm>
            <a:off x="9947295" y="2727125"/>
            <a:ext cx="708642" cy="70864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文本框 23"/>
          <p:cNvSpPr txBox="1"/>
          <p:nvPr>
            <p:custDataLst>
              <p:tags r:id="rId17"/>
            </p:custDataLst>
          </p:nvPr>
        </p:nvSpPr>
        <p:spPr>
          <a:xfrm>
            <a:off x="9157215" y="3567132"/>
            <a:ext cx="2288802" cy="2360611"/>
          </a:xfrm>
          <a:prstGeom prst="rect">
            <a:avLst/>
          </a:prstGeom>
          <a:noFill/>
        </p:spPr>
        <p:txBody>
          <a:bodyPr wrap="square" rtlCol="0">
            <a:normAutofit/>
          </a:bodyPr>
          <a:lstStyle/>
          <a:p>
            <a:pPr marL="0" marR="0" lvl="0" indent="0" algn="l" defTabSz="914400" rtl="0" eaLnBrk="1" fontAlgn="auto" latinLnBrk="0" hangingPunct="1">
              <a:lnSpc>
                <a:spcPct val="120000"/>
              </a:lnSpc>
              <a:spcBef>
                <a:spcPts val="0"/>
              </a:spcBef>
              <a:spcAft>
                <a:spcPts val="800"/>
              </a:spcAft>
              <a:buSzPct val="100000"/>
              <a:buFontTx/>
              <a:buNone/>
            </a:pPr>
            <a:r>
              <a:rPr kumimoji="0" lang="zh-CN" altLang="en-US" sz="1400" b="0" i="0" u="none" kern="1200" cap="none" spc="160" normalizeH="0" noProof="0">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rPr>
              <a:t>数据管理：数据管理模块分数据查看和数据删除两个部分。</a:t>
            </a:r>
          </a:p>
        </p:txBody>
      </p:sp>
      <p:sp>
        <p:nvSpPr>
          <p:cNvPr id="9" name="Title 6"/>
          <p:cNvSpPr txBox="1"/>
          <p:nvPr>
            <p:custDataLst>
              <p:tags r:id="rId18"/>
            </p:custDataLst>
          </p:nvPr>
        </p:nvSpPr>
        <p:spPr>
          <a:xfrm>
            <a:off x="521932" y="1534181"/>
            <a:ext cx="10972876" cy="6096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indent="0" algn="l" fontAlgn="auto">
              <a:lnSpc>
                <a:spcPct val="100000"/>
              </a:lnSpc>
              <a:spcBef>
                <a:spcPts val="0"/>
              </a:spcBef>
              <a:spcAft>
                <a:spcPts val="800"/>
              </a:spcAft>
              <a:buSzPct val="100000"/>
            </a:pPr>
            <a:r>
              <a:rPr lang="zh-CN" altLang="en-US" sz="2300" spc="15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本文设计完成了一个小麦赤霉病害严重度表型提取系统，主要包含以下功能：</a:t>
            </a:r>
          </a:p>
        </p:txBody>
      </p:sp>
      <p:grpSp>
        <p:nvGrpSpPr>
          <p:cNvPr id="473" name="icon"/>
          <p:cNvGrpSpPr/>
          <p:nvPr>
            <p:custDataLst>
              <p:tags r:id="rId19"/>
            </p:custDataLst>
          </p:nvPr>
        </p:nvGrpSpPr>
        <p:grpSpPr bwMode="auto">
          <a:xfrm>
            <a:off x="1685362" y="2892870"/>
            <a:ext cx="377181" cy="317461"/>
            <a:chOff x="3337" y="1758"/>
            <a:chExt cx="1007" cy="906"/>
          </a:xfrm>
          <a:solidFill>
            <a:schemeClr val="accent1"/>
          </a:solidFill>
        </p:grpSpPr>
        <p:sp>
          <p:nvSpPr>
            <p:cNvPr id="474" name="PA-任意多边形 32"/>
            <p:cNvSpPr>
              <a:spLocks noEditPoints="1"/>
            </p:cNvSpPr>
            <p:nvPr>
              <p:custDataLst>
                <p:tags r:id="rId29"/>
              </p:custDataLst>
            </p:nvPr>
          </p:nvSpPr>
          <p:spPr bwMode="auto">
            <a:xfrm>
              <a:off x="3337" y="2084"/>
              <a:ext cx="1007" cy="580"/>
            </a:xfrm>
            <a:custGeom>
              <a:avLst/>
              <a:gdLst>
                <a:gd name="T0" fmla="*/ 906 w 1007"/>
                <a:gd name="T1" fmla="*/ 0 h 580"/>
                <a:gd name="T2" fmla="*/ 1007 w 1007"/>
                <a:gd name="T3" fmla="*/ 0 h 580"/>
                <a:gd name="T4" fmla="*/ 1007 w 1007"/>
                <a:gd name="T5" fmla="*/ 580 h 580"/>
                <a:gd name="T6" fmla="*/ 906 w 1007"/>
                <a:gd name="T7" fmla="*/ 580 h 580"/>
                <a:gd name="T8" fmla="*/ 906 w 1007"/>
                <a:gd name="T9" fmla="*/ 0 h 580"/>
                <a:gd name="T10" fmla="*/ 755 w 1007"/>
                <a:gd name="T11" fmla="*/ 177 h 580"/>
                <a:gd name="T12" fmla="*/ 856 w 1007"/>
                <a:gd name="T13" fmla="*/ 177 h 580"/>
                <a:gd name="T14" fmla="*/ 856 w 1007"/>
                <a:gd name="T15" fmla="*/ 580 h 580"/>
                <a:gd name="T16" fmla="*/ 755 w 1007"/>
                <a:gd name="T17" fmla="*/ 580 h 580"/>
                <a:gd name="T18" fmla="*/ 755 w 1007"/>
                <a:gd name="T19" fmla="*/ 177 h 580"/>
                <a:gd name="T20" fmla="*/ 604 w 1007"/>
                <a:gd name="T21" fmla="*/ 51 h 580"/>
                <a:gd name="T22" fmla="*/ 705 w 1007"/>
                <a:gd name="T23" fmla="*/ 51 h 580"/>
                <a:gd name="T24" fmla="*/ 705 w 1007"/>
                <a:gd name="T25" fmla="*/ 580 h 580"/>
                <a:gd name="T26" fmla="*/ 604 w 1007"/>
                <a:gd name="T27" fmla="*/ 580 h 580"/>
                <a:gd name="T28" fmla="*/ 604 w 1007"/>
                <a:gd name="T29" fmla="*/ 51 h 580"/>
                <a:gd name="T30" fmla="*/ 453 w 1007"/>
                <a:gd name="T31" fmla="*/ 202 h 580"/>
                <a:gd name="T32" fmla="*/ 554 w 1007"/>
                <a:gd name="T33" fmla="*/ 202 h 580"/>
                <a:gd name="T34" fmla="*/ 554 w 1007"/>
                <a:gd name="T35" fmla="*/ 580 h 580"/>
                <a:gd name="T36" fmla="*/ 453 w 1007"/>
                <a:gd name="T37" fmla="*/ 580 h 580"/>
                <a:gd name="T38" fmla="*/ 453 w 1007"/>
                <a:gd name="T39" fmla="*/ 202 h 580"/>
                <a:gd name="T40" fmla="*/ 302 w 1007"/>
                <a:gd name="T41" fmla="*/ 278 h 580"/>
                <a:gd name="T42" fmla="*/ 403 w 1007"/>
                <a:gd name="T43" fmla="*/ 278 h 580"/>
                <a:gd name="T44" fmla="*/ 403 w 1007"/>
                <a:gd name="T45" fmla="*/ 580 h 580"/>
                <a:gd name="T46" fmla="*/ 302 w 1007"/>
                <a:gd name="T47" fmla="*/ 580 h 580"/>
                <a:gd name="T48" fmla="*/ 302 w 1007"/>
                <a:gd name="T49" fmla="*/ 278 h 580"/>
                <a:gd name="T50" fmla="*/ 151 w 1007"/>
                <a:gd name="T51" fmla="*/ 227 h 580"/>
                <a:gd name="T52" fmla="*/ 252 w 1007"/>
                <a:gd name="T53" fmla="*/ 227 h 580"/>
                <a:gd name="T54" fmla="*/ 252 w 1007"/>
                <a:gd name="T55" fmla="*/ 580 h 580"/>
                <a:gd name="T56" fmla="*/ 151 w 1007"/>
                <a:gd name="T57" fmla="*/ 580 h 580"/>
                <a:gd name="T58" fmla="*/ 151 w 1007"/>
                <a:gd name="T59" fmla="*/ 227 h 580"/>
                <a:gd name="T60" fmla="*/ 0 w 1007"/>
                <a:gd name="T61" fmla="*/ 328 h 580"/>
                <a:gd name="T62" fmla="*/ 101 w 1007"/>
                <a:gd name="T63" fmla="*/ 328 h 580"/>
                <a:gd name="T64" fmla="*/ 101 w 1007"/>
                <a:gd name="T65" fmla="*/ 580 h 580"/>
                <a:gd name="T66" fmla="*/ 0 w 1007"/>
                <a:gd name="T67" fmla="*/ 580 h 580"/>
                <a:gd name="T68" fmla="*/ 0 w 1007"/>
                <a:gd name="T69" fmla="*/ 328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7" h="580">
                  <a:moveTo>
                    <a:pt x="906" y="0"/>
                  </a:moveTo>
                  <a:lnTo>
                    <a:pt x="1007" y="0"/>
                  </a:lnTo>
                  <a:lnTo>
                    <a:pt x="1007" y="580"/>
                  </a:lnTo>
                  <a:lnTo>
                    <a:pt x="906" y="580"/>
                  </a:lnTo>
                  <a:lnTo>
                    <a:pt x="906" y="0"/>
                  </a:lnTo>
                  <a:close/>
                  <a:moveTo>
                    <a:pt x="755" y="177"/>
                  </a:moveTo>
                  <a:lnTo>
                    <a:pt x="856" y="177"/>
                  </a:lnTo>
                  <a:lnTo>
                    <a:pt x="856" y="580"/>
                  </a:lnTo>
                  <a:lnTo>
                    <a:pt x="755" y="580"/>
                  </a:lnTo>
                  <a:lnTo>
                    <a:pt x="755" y="177"/>
                  </a:lnTo>
                  <a:close/>
                  <a:moveTo>
                    <a:pt x="604" y="51"/>
                  </a:moveTo>
                  <a:lnTo>
                    <a:pt x="705" y="51"/>
                  </a:lnTo>
                  <a:lnTo>
                    <a:pt x="705" y="580"/>
                  </a:lnTo>
                  <a:lnTo>
                    <a:pt x="604" y="580"/>
                  </a:lnTo>
                  <a:lnTo>
                    <a:pt x="604" y="51"/>
                  </a:lnTo>
                  <a:close/>
                  <a:moveTo>
                    <a:pt x="453" y="202"/>
                  </a:moveTo>
                  <a:lnTo>
                    <a:pt x="554" y="202"/>
                  </a:lnTo>
                  <a:lnTo>
                    <a:pt x="554" y="580"/>
                  </a:lnTo>
                  <a:lnTo>
                    <a:pt x="453" y="580"/>
                  </a:lnTo>
                  <a:lnTo>
                    <a:pt x="453" y="202"/>
                  </a:lnTo>
                  <a:close/>
                  <a:moveTo>
                    <a:pt x="302" y="278"/>
                  </a:moveTo>
                  <a:lnTo>
                    <a:pt x="403" y="278"/>
                  </a:lnTo>
                  <a:lnTo>
                    <a:pt x="403" y="580"/>
                  </a:lnTo>
                  <a:lnTo>
                    <a:pt x="302" y="580"/>
                  </a:lnTo>
                  <a:lnTo>
                    <a:pt x="302" y="278"/>
                  </a:lnTo>
                  <a:close/>
                  <a:moveTo>
                    <a:pt x="151" y="227"/>
                  </a:moveTo>
                  <a:lnTo>
                    <a:pt x="252" y="227"/>
                  </a:lnTo>
                  <a:lnTo>
                    <a:pt x="252" y="580"/>
                  </a:lnTo>
                  <a:lnTo>
                    <a:pt x="151" y="580"/>
                  </a:lnTo>
                  <a:lnTo>
                    <a:pt x="151" y="227"/>
                  </a:lnTo>
                  <a:close/>
                  <a:moveTo>
                    <a:pt x="0" y="328"/>
                  </a:moveTo>
                  <a:lnTo>
                    <a:pt x="101" y="328"/>
                  </a:lnTo>
                  <a:lnTo>
                    <a:pt x="101" y="580"/>
                  </a:lnTo>
                  <a:lnTo>
                    <a:pt x="0" y="580"/>
                  </a:lnTo>
                  <a:lnTo>
                    <a:pt x="0" y="328"/>
                  </a:lnTo>
                  <a:close/>
                </a:path>
              </a:pathLst>
            </a:custGeom>
            <a:solidFill>
              <a:schemeClr val="lt1"/>
            </a:solidFill>
            <a:ln>
              <a:noFill/>
            </a:ln>
          </p:spPr>
          <p:txBody>
            <a:bodyPr vert="horz" wrap="square" lIns="91440" tIns="45720" rIns="91440" bIns="45720" numCol="1" anchor="t" anchorCtr="0" compatLnSpc="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20000"/>
                </a:lnSpc>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
          <p:nvSpPr>
            <p:cNvPr id="475" name="PA-任意多边形 33"/>
            <p:cNvSpPr/>
            <p:nvPr>
              <p:custDataLst>
                <p:tags r:id="rId30"/>
              </p:custDataLst>
            </p:nvPr>
          </p:nvSpPr>
          <p:spPr bwMode="auto">
            <a:xfrm>
              <a:off x="3352" y="1785"/>
              <a:ext cx="964" cy="511"/>
            </a:xfrm>
            <a:custGeom>
              <a:avLst/>
              <a:gdLst>
                <a:gd name="T0" fmla="*/ 893 w 964"/>
                <a:gd name="T1" fmla="*/ 0 h 511"/>
                <a:gd name="T2" fmla="*/ 740 w 964"/>
                <a:gd name="T3" fmla="*/ 154 h 511"/>
                <a:gd name="T4" fmla="*/ 639 w 964"/>
                <a:gd name="T5" fmla="*/ 53 h 511"/>
                <a:gd name="T6" fmla="*/ 388 w 964"/>
                <a:gd name="T7" fmla="*/ 305 h 511"/>
                <a:gd name="T8" fmla="*/ 261 w 964"/>
                <a:gd name="T9" fmla="*/ 179 h 511"/>
                <a:gd name="T10" fmla="*/ 0 w 964"/>
                <a:gd name="T11" fmla="*/ 441 h 511"/>
                <a:gd name="T12" fmla="*/ 70 w 964"/>
                <a:gd name="T13" fmla="*/ 511 h 511"/>
                <a:gd name="T14" fmla="*/ 261 w 964"/>
                <a:gd name="T15" fmla="*/ 320 h 511"/>
                <a:gd name="T16" fmla="*/ 388 w 964"/>
                <a:gd name="T17" fmla="*/ 446 h 511"/>
                <a:gd name="T18" fmla="*/ 639 w 964"/>
                <a:gd name="T19" fmla="*/ 194 h 511"/>
                <a:gd name="T20" fmla="*/ 740 w 964"/>
                <a:gd name="T21" fmla="*/ 295 h 511"/>
                <a:gd name="T22" fmla="*/ 964 w 964"/>
                <a:gd name="T23" fmla="*/ 71 h 511"/>
                <a:gd name="T24" fmla="*/ 893 w 964"/>
                <a:gd name="T25"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4" h="511">
                  <a:moveTo>
                    <a:pt x="893" y="0"/>
                  </a:moveTo>
                  <a:lnTo>
                    <a:pt x="740" y="154"/>
                  </a:lnTo>
                  <a:lnTo>
                    <a:pt x="639" y="53"/>
                  </a:lnTo>
                  <a:lnTo>
                    <a:pt x="388" y="305"/>
                  </a:lnTo>
                  <a:lnTo>
                    <a:pt x="261" y="179"/>
                  </a:lnTo>
                  <a:lnTo>
                    <a:pt x="0" y="441"/>
                  </a:lnTo>
                  <a:lnTo>
                    <a:pt x="70" y="511"/>
                  </a:lnTo>
                  <a:lnTo>
                    <a:pt x="261" y="320"/>
                  </a:lnTo>
                  <a:lnTo>
                    <a:pt x="388" y="446"/>
                  </a:lnTo>
                  <a:lnTo>
                    <a:pt x="639" y="194"/>
                  </a:lnTo>
                  <a:lnTo>
                    <a:pt x="740" y="295"/>
                  </a:lnTo>
                  <a:lnTo>
                    <a:pt x="964" y="71"/>
                  </a:lnTo>
                  <a:lnTo>
                    <a:pt x="893" y="0"/>
                  </a:lnTo>
                  <a:close/>
                </a:path>
              </a:pathLst>
            </a:custGeom>
            <a:solidFill>
              <a:schemeClr val="lt1"/>
            </a:solidFill>
            <a:ln>
              <a:noFill/>
            </a:ln>
          </p:spPr>
          <p:txBody>
            <a:bodyPr vert="horz" wrap="square" lIns="91440" tIns="45720" rIns="91440" bIns="45720" numCol="1" anchor="t" anchorCtr="0" compatLnSpc="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20000"/>
                </a:lnSpc>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
          <p:nvSpPr>
            <p:cNvPr id="476" name="PA-任意多边形 34"/>
            <p:cNvSpPr/>
            <p:nvPr>
              <p:custDataLst>
                <p:tags r:id="rId31"/>
              </p:custDataLst>
            </p:nvPr>
          </p:nvSpPr>
          <p:spPr bwMode="auto">
            <a:xfrm>
              <a:off x="4117" y="1758"/>
              <a:ext cx="227" cy="226"/>
            </a:xfrm>
            <a:custGeom>
              <a:avLst/>
              <a:gdLst>
                <a:gd name="T0" fmla="*/ 227 w 227"/>
                <a:gd name="T1" fmla="*/ 0 h 226"/>
                <a:gd name="T2" fmla="*/ 0 w 227"/>
                <a:gd name="T3" fmla="*/ 0 h 226"/>
                <a:gd name="T4" fmla="*/ 227 w 227"/>
                <a:gd name="T5" fmla="*/ 226 h 226"/>
                <a:gd name="T6" fmla="*/ 227 w 227"/>
                <a:gd name="T7" fmla="*/ 0 h 226"/>
              </a:gdLst>
              <a:ahLst/>
              <a:cxnLst>
                <a:cxn ang="0">
                  <a:pos x="T0" y="T1"/>
                </a:cxn>
                <a:cxn ang="0">
                  <a:pos x="T2" y="T3"/>
                </a:cxn>
                <a:cxn ang="0">
                  <a:pos x="T4" y="T5"/>
                </a:cxn>
                <a:cxn ang="0">
                  <a:pos x="T6" y="T7"/>
                </a:cxn>
              </a:cxnLst>
              <a:rect l="0" t="0" r="r" b="b"/>
              <a:pathLst>
                <a:path w="227" h="226">
                  <a:moveTo>
                    <a:pt x="227" y="0"/>
                  </a:moveTo>
                  <a:lnTo>
                    <a:pt x="0" y="0"/>
                  </a:lnTo>
                  <a:lnTo>
                    <a:pt x="227" y="226"/>
                  </a:lnTo>
                  <a:lnTo>
                    <a:pt x="227" y="0"/>
                  </a:lnTo>
                  <a:close/>
                </a:path>
              </a:pathLst>
            </a:custGeom>
            <a:solidFill>
              <a:schemeClr val="lt1">
                <a:lumMod val="95000"/>
              </a:schemeClr>
            </a:solidFill>
            <a:ln>
              <a:noFill/>
            </a:ln>
          </p:spPr>
          <p:txBody>
            <a:bodyPr vert="horz" wrap="square" lIns="91440" tIns="45720" rIns="91440" bIns="45720" numCol="1" anchor="t" anchorCtr="0" compatLnSpc="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20000"/>
                </a:lnSpc>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grpSp>
      <p:grpSp>
        <p:nvGrpSpPr>
          <p:cNvPr id="147" name="icon"/>
          <p:cNvGrpSpPr/>
          <p:nvPr>
            <p:custDataLst>
              <p:tags r:id="rId20"/>
            </p:custDataLst>
          </p:nvPr>
        </p:nvGrpSpPr>
        <p:grpSpPr bwMode="auto">
          <a:xfrm>
            <a:off x="4497335" y="2892945"/>
            <a:ext cx="377181" cy="317311"/>
            <a:chOff x="3250" y="1692"/>
            <a:chExt cx="1180" cy="937"/>
          </a:xfrm>
          <a:solidFill>
            <a:schemeClr val="accent1"/>
          </a:solidFill>
        </p:grpSpPr>
        <p:sp>
          <p:nvSpPr>
            <p:cNvPr id="148" name="PA-任意多边形 42"/>
            <p:cNvSpPr>
              <a:spLocks noEditPoints="1"/>
            </p:cNvSpPr>
            <p:nvPr>
              <p:custDataLst>
                <p:tags r:id="rId25"/>
              </p:custDataLst>
            </p:nvPr>
          </p:nvSpPr>
          <p:spPr bwMode="auto">
            <a:xfrm>
              <a:off x="3250" y="1692"/>
              <a:ext cx="1180" cy="937"/>
            </a:xfrm>
            <a:custGeom>
              <a:avLst/>
              <a:gdLst>
                <a:gd name="T0" fmla="*/ 2813 w 3125"/>
                <a:gd name="T1" fmla="*/ 0 h 2484"/>
                <a:gd name="T2" fmla="*/ 313 w 3125"/>
                <a:gd name="T3" fmla="*/ 0 h 2484"/>
                <a:gd name="T4" fmla="*/ 0 w 3125"/>
                <a:gd name="T5" fmla="*/ 312 h 2484"/>
                <a:gd name="T6" fmla="*/ 0 w 3125"/>
                <a:gd name="T7" fmla="*/ 2172 h 2484"/>
                <a:gd name="T8" fmla="*/ 313 w 3125"/>
                <a:gd name="T9" fmla="*/ 2484 h 2484"/>
                <a:gd name="T10" fmla="*/ 2813 w 3125"/>
                <a:gd name="T11" fmla="*/ 2484 h 2484"/>
                <a:gd name="T12" fmla="*/ 3125 w 3125"/>
                <a:gd name="T13" fmla="*/ 2172 h 2484"/>
                <a:gd name="T14" fmla="*/ 3125 w 3125"/>
                <a:gd name="T15" fmla="*/ 312 h 2484"/>
                <a:gd name="T16" fmla="*/ 2813 w 3125"/>
                <a:gd name="T17" fmla="*/ 0 h 2484"/>
                <a:gd name="T18" fmla="*/ 2813 w 3125"/>
                <a:gd name="T19" fmla="*/ 2234 h 2484"/>
                <a:gd name="T20" fmla="*/ 313 w 3125"/>
                <a:gd name="T21" fmla="*/ 2234 h 2484"/>
                <a:gd name="T22" fmla="*/ 250 w 3125"/>
                <a:gd name="T23" fmla="*/ 2172 h 2484"/>
                <a:gd name="T24" fmla="*/ 250 w 3125"/>
                <a:gd name="T25" fmla="*/ 1355 h 2484"/>
                <a:gd name="T26" fmla="*/ 744 w 3125"/>
                <a:gd name="T27" fmla="*/ 1225 h 2484"/>
                <a:gd name="T28" fmla="*/ 1495 w 3125"/>
                <a:gd name="T29" fmla="*/ 1556 h 2484"/>
                <a:gd name="T30" fmla="*/ 2411 w 3125"/>
                <a:gd name="T31" fmla="*/ 1948 h 2484"/>
                <a:gd name="T32" fmla="*/ 2876 w 3125"/>
                <a:gd name="T33" fmla="*/ 1862 h 2484"/>
                <a:gd name="T34" fmla="*/ 2876 w 3125"/>
                <a:gd name="T35" fmla="*/ 2172 h 2484"/>
                <a:gd name="T36" fmla="*/ 2813 w 3125"/>
                <a:gd name="T37" fmla="*/ 2234 h 2484"/>
                <a:gd name="T38" fmla="*/ 2813 w 3125"/>
                <a:gd name="T39" fmla="*/ 2234 h 2484"/>
                <a:gd name="T40" fmla="*/ 2875 w 3125"/>
                <a:gd name="T41" fmla="*/ 1585 h 2484"/>
                <a:gd name="T42" fmla="*/ 2411 w 3125"/>
                <a:gd name="T43" fmla="*/ 1698 h 2484"/>
                <a:gd name="T44" fmla="*/ 1659 w 3125"/>
                <a:gd name="T45" fmla="*/ 1367 h 2484"/>
                <a:gd name="T46" fmla="*/ 744 w 3125"/>
                <a:gd name="T47" fmla="*/ 975 h 2484"/>
                <a:gd name="T48" fmla="*/ 348 w 3125"/>
                <a:gd name="T49" fmla="*/ 1035 h 2484"/>
                <a:gd name="T50" fmla="*/ 250 w 3125"/>
                <a:gd name="T51" fmla="*/ 1074 h 2484"/>
                <a:gd name="T52" fmla="*/ 250 w 3125"/>
                <a:gd name="T53" fmla="*/ 312 h 2484"/>
                <a:gd name="T54" fmla="*/ 313 w 3125"/>
                <a:gd name="T55" fmla="*/ 250 h 2484"/>
                <a:gd name="T56" fmla="*/ 2813 w 3125"/>
                <a:gd name="T57" fmla="*/ 250 h 2484"/>
                <a:gd name="T58" fmla="*/ 2875 w 3125"/>
                <a:gd name="T59" fmla="*/ 312 h 2484"/>
                <a:gd name="T60" fmla="*/ 2875 w 3125"/>
                <a:gd name="T61" fmla="*/ 1585 h 2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5" h="2484">
                  <a:moveTo>
                    <a:pt x="2813" y="0"/>
                  </a:moveTo>
                  <a:lnTo>
                    <a:pt x="313" y="0"/>
                  </a:lnTo>
                  <a:cubicBezTo>
                    <a:pt x="140" y="0"/>
                    <a:pt x="0" y="140"/>
                    <a:pt x="0" y="312"/>
                  </a:cubicBezTo>
                  <a:lnTo>
                    <a:pt x="0" y="2172"/>
                  </a:lnTo>
                  <a:cubicBezTo>
                    <a:pt x="0" y="2344"/>
                    <a:pt x="140" y="2484"/>
                    <a:pt x="313" y="2484"/>
                  </a:cubicBezTo>
                  <a:lnTo>
                    <a:pt x="2813" y="2484"/>
                  </a:lnTo>
                  <a:cubicBezTo>
                    <a:pt x="2986" y="2484"/>
                    <a:pt x="3125" y="2344"/>
                    <a:pt x="3125" y="2172"/>
                  </a:cubicBezTo>
                  <a:lnTo>
                    <a:pt x="3125" y="312"/>
                  </a:lnTo>
                  <a:cubicBezTo>
                    <a:pt x="3125" y="140"/>
                    <a:pt x="2986" y="0"/>
                    <a:pt x="2813" y="0"/>
                  </a:cubicBezTo>
                  <a:close/>
                  <a:moveTo>
                    <a:pt x="2813" y="2234"/>
                  </a:moveTo>
                  <a:lnTo>
                    <a:pt x="313" y="2234"/>
                  </a:lnTo>
                  <a:cubicBezTo>
                    <a:pt x="278" y="2234"/>
                    <a:pt x="250" y="2206"/>
                    <a:pt x="250" y="2172"/>
                  </a:cubicBezTo>
                  <a:lnTo>
                    <a:pt x="250" y="1355"/>
                  </a:lnTo>
                  <a:cubicBezTo>
                    <a:pt x="359" y="1289"/>
                    <a:pt x="511" y="1225"/>
                    <a:pt x="744" y="1225"/>
                  </a:cubicBezTo>
                  <a:cubicBezTo>
                    <a:pt x="1114" y="1225"/>
                    <a:pt x="1291" y="1378"/>
                    <a:pt x="1495" y="1556"/>
                  </a:cubicBezTo>
                  <a:cubicBezTo>
                    <a:pt x="1707" y="1740"/>
                    <a:pt x="1947" y="1948"/>
                    <a:pt x="2411" y="1948"/>
                  </a:cubicBezTo>
                  <a:cubicBezTo>
                    <a:pt x="2583" y="1948"/>
                    <a:pt x="2734" y="1920"/>
                    <a:pt x="2876" y="1862"/>
                  </a:cubicBezTo>
                  <a:lnTo>
                    <a:pt x="2876" y="2172"/>
                  </a:lnTo>
                  <a:cubicBezTo>
                    <a:pt x="2876" y="2206"/>
                    <a:pt x="2848" y="2234"/>
                    <a:pt x="2813" y="2234"/>
                  </a:cubicBezTo>
                  <a:cubicBezTo>
                    <a:pt x="2813" y="2234"/>
                    <a:pt x="2813" y="2234"/>
                    <a:pt x="2813" y="2234"/>
                  </a:cubicBezTo>
                  <a:close/>
                  <a:moveTo>
                    <a:pt x="2875" y="1585"/>
                  </a:moveTo>
                  <a:cubicBezTo>
                    <a:pt x="2736" y="1663"/>
                    <a:pt x="2590" y="1698"/>
                    <a:pt x="2411" y="1698"/>
                  </a:cubicBezTo>
                  <a:cubicBezTo>
                    <a:pt x="2041" y="1698"/>
                    <a:pt x="1864" y="1545"/>
                    <a:pt x="1659" y="1367"/>
                  </a:cubicBezTo>
                  <a:cubicBezTo>
                    <a:pt x="1447" y="1183"/>
                    <a:pt x="1207" y="975"/>
                    <a:pt x="744" y="975"/>
                  </a:cubicBezTo>
                  <a:cubicBezTo>
                    <a:pt x="599" y="975"/>
                    <a:pt x="470" y="995"/>
                    <a:pt x="348" y="1035"/>
                  </a:cubicBezTo>
                  <a:cubicBezTo>
                    <a:pt x="315" y="1046"/>
                    <a:pt x="283" y="1059"/>
                    <a:pt x="250" y="1074"/>
                  </a:cubicBezTo>
                  <a:lnTo>
                    <a:pt x="250" y="312"/>
                  </a:lnTo>
                  <a:cubicBezTo>
                    <a:pt x="250" y="278"/>
                    <a:pt x="278" y="250"/>
                    <a:pt x="313" y="250"/>
                  </a:cubicBezTo>
                  <a:lnTo>
                    <a:pt x="2813" y="250"/>
                  </a:lnTo>
                  <a:cubicBezTo>
                    <a:pt x="2847" y="250"/>
                    <a:pt x="2875" y="278"/>
                    <a:pt x="2875" y="312"/>
                  </a:cubicBezTo>
                  <a:lnTo>
                    <a:pt x="2875" y="1585"/>
                  </a:lnTo>
                  <a:close/>
                </a:path>
              </a:pathLst>
            </a:custGeom>
            <a:solidFill>
              <a:schemeClr val="lt1"/>
            </a:solidFill>
            <a:ln>
              <a:noFill/>
            </a:ln>
          </p:spPr>
          <p:txBody>
            <a:bodyPr vert="horz" wrap="square" lIns="91440" tIns="45720" rIns="91440" bIns="45720" numCol="1" anchor="t" anchorCtr="0" compatLnSpc="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20000"/>
                </a:lnSpc>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
          <p:nvSpPr>
            <p:cNvPr id="149" name="PA-任意多边形 43"/>
            <p:cNvSpPr>
              <a:spLocks noEditPoints="1"/>
            </p:cNvSpPr>
            <p:nvPr>
              <p:custDataLst>
                <p:tags r:id="rId26"/>
              </p:custDataLst>
            </p:nvPr>
          </p:nvSpPr>
          <p:spPr bwMode="auto">
            <a:xfrm>
              <a:off x="3953" y="1844"/>
              <a:ext cx="289" cy="289"/>
            </a:xfrm>
            <a:custGeom>
              <a:avLst/>
              <a:gdLst>
                <a:gd name="T0" fmla="*/ 383 w 765"/>
                <a:gd name="T1" fmla="*/ 0 h 765"/>
                <a:gd name="T2" fmla="*/ 0 w 765"/>
                <a:gd name="T3" fmla="*/ 383 h 765"/>
                <a:gd name="T4" fmla="*/ 383 w 765"/>
                <a:gd name="T5" fmla="*/ 765 h 765"/>
                <a:gd name="T6" fmla="*/ 765 w 765"/>
                <a:gd name="T7" fmla="*/ 383 h 765"/>
                <a:gd name="T8" fmla="*/ 383 w 765"/>
                <a:gd name="T9" fmla="*/ 0 h 765"/>
                <a:gd name="T10" fmla="*/ 383 w 765"/>
                <a:gd name="T11" fmla="*/ 515 h 765"/>
                <a:gd name="T12" fmla="*/ 250 w 765"/>
                <a:gd name="T13" fmla="*/ 383 h 765"/>
                <a:gd name="T14" fmla="*/ 383 w 765"/>
                <a:gd name="T15" fmla="*/ 250 h 765"/>
                <a:gd name="T16" fmla="*/ 515 w 765"/>
                <a:gd name="T17" fmla="*/ 383 h 765"/>
                <a:gd name="T18" fmla="*/ 383 w 765"/>
                <a:gd name="T19" fmla="*/ 51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5" h="765">
                  <a:moveTo>
                    <a:pt x="383" y="0"/>
                  </a:moveTo>
                  <a:cubicBezTo>
                    <a:pt x="171" y="0"/>
                    <a:pt x="0" y="171"/>
                    <a:pt x="0" y="383"/>
                  </a:cubicBezTo>
                  <a:cubicBezTo>
                    <a:pt x="0" y="594"/>
                    <a:pt x="171" y="765"/>
                    <a:pt x="383" y="765"/>
                  </a:cubicBezTo>
                  <a:cubicBezTo>
                    <a:pt x="594" y="765"/>
                    <a:pt x="765" y="594"/>
                    <a:pt x="765" y="383"/>
                  </a:cubicBezTo>
                  <a:cubicBezTo>
                    <a:pt x="765" y="171"/>
                    <a:pt x="594" y="0"/>
                    <a:pt x="383" y="0"/>
                  </a:cubicBezTo>
                  <a:close/>
                  <a:moveTo>
                    <a:pt x="383" y="515"/>
                  </a:moveTo>
                  <a:cubicBezTo>
                    <a:pt x="309" y="515"/>
                    <a:pt x="250" y="456"/>
                    <a:pt x="250" y="383"/>
                  </a:cubicBezTo>
                  <a:cubicBezTo>
                    <a:pt x="250" y="309"/>
                    <a:pt x="309" y="250"/>
                    <a:pt x="383" y="250"/>
                  </a:cubicBezTo>
                  <a:cubicBezTo>
                    <a:pt x="456" y="250"/>
                    <a:pt x="515" y="309"/>
                    <a:pt x="515" y="383"/>
                  </a:cubicBezTo>
                  <a:cubicBezTo>
                    <a:pt x="515" y="456"/>
                    <a:pt x="456" y="515"/>
                    <a:pt x="383" y="515"/>
                  </a:cubicBezTo>
                  <a:close/>
                </a:path>
              </a:pathLst>
            </a:custGeom>
            <a:solidFill>
              <a:schemeClr val="lt1">
                <a:lumMod val="95000"/>
              </a:schemeClr>
            </a:solidFill>
            <a:ln>
              <a:noFill/>
            </a:ln>
          </p:spPr>
          <p:txBody>
            <a:bodyPr vert="horz" wrap="square" lIns="91440" tIns="45720" rIns="91440" bIns="45720" numCol="1" anchor="t" anchorCtr="0" compatLnSpc="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20000"/>
                </a:lnSpc>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
          <p:nvSpPr>
            <p:cNvPr id="150" name="PA-任意多边形 44"/>
            <p:cNvSpPr/>
            <p:nvPr>
              <p:custDataLst>
                <p:tags r:id="rId27"/>
              </p:custDataLst>
            </p:nvPr>
          </p:nvSpPr>
          <p:spPr bwMode="auto">
            <a:xfrm>
              <a:off x="3438" y="2183"/>
              <a:ext cx="435" cy="205"/>
            </a:xfrm>
            <a:custGeom>
              <a:avLst/>
              <a:gdLst>
                <a:gd name="T0" fmla="*/ 1132 w 1154"/>
                <a:gd name="T1" fmla="*/ 455 h 543"/>
                <a:gd name="T2" fmla="*/ 1053 w 1154"/>
                <a:gd name="T3" fmla="*/ 386 h 543"/>
                <a:gd name="T4" fmla="*/ 253 w 1154"/>
                <a:gd name="T5" fmla="*/ 1 h 543"/>
                <a:gd name="T6" fmla="*/ 43 w 1154"/>
                <a:gd name="T7" fmla="*/ 19 h 543"/>
                <a:gd name="T8" fmla="*/ 5 w 1154"/>
                <a:gd name="T9" fmla="*/ 73 h 543"/>
                <a:gd name="T10" fmla="*/ 59 w 1154"/>
                <a:gd name="T11" fmla="*/ 111 h 543"/>
                <a:gd name="T12" fmla="*/ 60 w 1154"/>
                <a:gd name="T13" fmla="*/ 111 h 543"/>
                <a:gd name="T14" fmla="*/ 253 w 1154"/>
                <a:gd name="T15" fmla="*/ 95 h 543"/>
                <a:gd name="T16" fmla="*/ 991 w 1154"/>
                <a:gd name="T17" fmla="*/ 457 h 543"/>
                <a:gd name="T18" fmla="*/ 1071 w 1154"/>
                <a:gd name="T19" fmla="*/ 527 h 543"/>
                <a:gd name="T20" fmla="*/ 1137 w 1154"/>
                <a:gd name="T21" fmla="*/ 521 h 543"/>
                <a:gd name="T22" fmla="*/ 1132 w 1154"/>
                <a:gd name="T23" fmla="*/ 455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4" h="543">
                  <a:moveTo>
                    <a:pt x="1132" y="455"/>
                  </a:moveTo>
                  <a:cubicBezTo>
                    <a:pt x="1106" y="433"/>
                    <a:pt x="1080" y="410"/>
                    <a:pt x="1053" y="386"/>
                  </a:cubicBezTo>
                  <a:cubicBezTo>
                    <a:pt x="846" y="206"/>
                    <a:pt x="613" y="1"/>
                    <a:pt x="253" y="1"/>
                  </a:cubicBezTo>
                  <a:cubicBezTo>
                    <a:pt x="183" y="0"/>
                    <a:pt x="112" y="7"/>
                    <a:pt x="43" y="19"/>
                  </a:cubicBezTo>
                  <a:cubicBezTo>
                    <a:pt x="17" y="23"/>
                    <a:pt x="0" y="47"/>
                    <a:pt x="5" y="73"/>
                  </a:cubicBezTo>
                  <a:cubicBezTo>
                    <a:pt x="9" y="99"/>
                    <a:pt x="33" y="116"/>
                    <a:pt x="59" y="111"/>
                  </a:cubicBezTo>
                  <a:cubicBezTo>
                    <a:pt x="59" y="111"/>
                    <a:pt x="60" y="111"/>
                    <a:pt x="60" y="111"/>
                  </a:cubicBezTo>
                  <a:cubicBezTo>
                    <a:pt x="124" y="100"/>
                    <a:pt x="188" y="94"/>
                    <a:pt x="253" y="95"/>
                  </a:cubicBezTo>
                  <a:cubicBezTo>
                    <a:pt x="577" y="95"/>
                    <a:pt x="788" y="279"/>
                    <a:pt x="991" y="457"/>
                  </a:cubicBezTo>
                  <a:cubicBezTo>
                    <a:pt x="1017" y="480"/>
                    <a:pt x="1044" y="504"/>
                    <a:pt x="1071" y="527"/>
                  </a:cubicBezTo>
                  <a:cubicBezTo>
                    <a:pt x="1091" y="543"/>
                    <a:pt x="1120" y="541"/>
                    <a:pt x="1137" y="521"/>
                  </a:cubicBezTo>
                  <a:cubicBezTo>
                    <a:pt x="1154" y="502"/>
                    <a:pt x="1152" y="472"/>
                    <a:pt x="1132" y="455"/>
                  </a:cubicBezTo>
                </a:path>
              </a:pathLst>
            </a:custGeom>
            <a:solidFill>
              <a:schemeClr val="lt1">
                <a:lumMod val="95000"/>
              </a:schemeClr>
            </a:solidFill>
            <a:ln>
              <a:noFill/>
            </a:ln>
          </p:spPr>
          <p:txBody>
            <a:bodyPr vert="horz" wrap="square" lIns="91440" tIns="45720" rIns="91440" bIns="45720" numCol="1" anchor="t" anchorCtr="0" compatLnSpc="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20000"/>
                </a:lnSpc>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
          <p:nvSpPr>
            <p:cNvPr id="151" name="PA-椭圆 45"/>
            <p:cNvSpPr>
              <a:spLocks noChangeArrowheads="1"/>
            </p:cNvSpPr>
            <p:nvPr>
              <p:custDataLst>
                <p:tags r:id="rId28"/>
              </p:custDataLst>
            </p:nvPr>
          </p:nvSpPr>
          <p:spPr bwMode="auto">
            <a:xfrm>
              <a:off x="3378" y="2206"/>
              <a:ext cx="35" cy="36"/>
            </a:xfrm>
            <a:prstGeom prst="ellipse">
              <a:avLst/>
            </a:prstGeom>
            <a:solidFill>
              <a:schemeClr val="lt1">
                <a:lumMod val="95000"/>
              </a:schemeClr>
            </a:solidFill>
            <a:ln>
              <a:noFill/>
            </a:ln>
          </p:spPr>
          <p:txBody>
            <a:bodyPr vert="horz" wrap="square" lIns="91440" tIns="45720" rIns="91440" bIns="45720" numCol="1" anchor="t" anchorCtr="0" compatLnSpc="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20000"/>
                </a:lnSpc>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grpSp>
      <p:grpSp>
        <p:nvGrpSpPr>
          <p:cNvPr id="64" name="icon"/>
          <p:cNvGrpSpPr/>
          <p:nvPr>
            <p:custDataLst>
              <p:tags r:id="rId21"/>
            </p:custDataLst>
          </p:nvPr>
        </p:nvGrpSpPr>
        <p:grpSpPr>
          <a:xfrm>
            <a:off x="7304228" y="2893129"/>
            <a:ext cx="377181" cy="339803"/>
            <a:chOff x="-2381" y="31080869"/>
            <a:chExt cx="1527175" cy="1273175"/>
          </a:xfrm>
          <a:solidFill>
            <a:schemeClr val="accent1"/>
          </a:solidFill>
        </p:grpSpPr>
        <p:sp>
          <p:nvSpPr>
            <p:cNvPr id="65" name="PA-任意多边形: 形状 1904"/>
            <p:cNvSpPr>
              <a:spLocks noChangeAspect="1"/>
            </p:cNvSpPr>
            <p:nvPr>
              <p:custDataLst>
                <p:tags r:id="rId23"/>
              </p:custDataLst>
            </p:nvPr>
          </p:nvSpPr>
          <p:spPr bwMode="auto">
            <a:xfrm>
              <a:off x="-2381" y="31080869"/>
              <a:ext cx="1527175" cy="1273175"/>
            </a:xfrm>
            <a:custGeom>
              <a:avLst/>
              <a:gdLst>
                <a:gd name="connsiteX0" fmla="*/ 1500981 w 1527175"/>
                <a:gd name="connsiteY0" fmla="*/ 2381 h 1273175"/>
                <a:gd name="connsiteX1" fmla="*/ 27781 w 1527175"/>
                <a:gd name="connsiteY1" fmla="*/ 2381 h 1273175"/>
                <a:gd name="connsiteX2" fmla="*/ 2381 w 1527175"/>
                <a:gd name="connsiteY2" fmla="*/ 27781 h 1273175"/>
                <a:gd name="connsiteX3" fmla="*/ 2381 w 1527175"/>
                <a:gd name="connsiteY3" fmla="*/ 1246981 h 1273175"/>
                <a:gd name="connsiteX4" fmla="*/ 27781 w 1527175"/>
                <a:gd name="connsiteY4" fmla="*/ 1272381 h 1273175"/>
                <a:gd name="connsiteX5" fmla="*/ 1500981 w 1527175"/>
                <a:gd name="connsiteY5" fmla="*/ 1272381 h 1273175"/>
                <a:gd name="connsiteX6" fmla="*/ 1526381 w 1527175"/>
                <a:gd name="connsiteY6" fmla="*/ 1246981 h 1273175"/>
                <a:gd name="connsiteX7" fmla="*/ 1526381 w 1527175"/>
                <a:gd name="connsiteY7" fmla="*/ 27781 h 1273175"/>
                <a:gd name="connsiteX8" fmla="*/ 1500981 w 1527175"/>
                <a:gd name="connsiteY8" fmla="*/ 2381 h 1273175"/>
                <a:gd name="connsiteX9" fmla="*/ 53181 w 1527175"/>
                <a:gd name="connsiteY9" fmla="*/ 1221581 h 1273175"/>
                <a:gd name="connsiteX10" fmla="*/ 53181 w 1527175"/>
                <a:gd name="connsiteY10" fmla="*/ 673297 h 1273175"/>
                <a:gd name="connsiteX11" fmla="*/ 408781 w 1527175"/>
                <a:gd name="connsiteY11" fmla="*/ 317697 h 1273175"/>
                <a:gd name="connsiteX12" fmla="*/ 1312666 w 1527175"/>
                <a:gd name="connsiteY12" fmla="*/ 1221581 h 1273175"/>
                <a:gd name="connsiteX13" fmla="*/ 53181 w 1527175"/>
                <a:gd name="connsiteY13" fmla="*/ 1221581 h 1273175"/>
                <a:gd name="connsiteX14" fmla="*/ 1475581 w 1527175"/>
                <a:gd name="connsiteY14" fmla="*/ 1221581 h 1273175"/>
                <a:gd name="connsiteX15" fmla="*/ 1384497 w 1527175"/>
                <a:gd name="connsiteY15" fmla="*/ 1221581 h 1273175"/>
                <a:gd name="connsiteX16" fmla="*/ 965397 w 1527175"/>
                <a:gd name="connsiteY16" fmla="*/ 802481 h 1273175"/>
                <a:gd name="connsiteX17" fmla="*/ 1170781 w 1527175"/>
                <a:gd name="connsiteY17" fmla="*/ 597097 h 1273175"/>
                <a:gd name="connsiteX18" fmla="*/ 1475581 w 1527175"/>
                <a:gd name="connsiteY18" fmla="*/ 901897 h 1273175"/>
                <a:gd name="connsiteX19" fmla="*/ 1475581 w 1527175"/>
                <a:gd name="connsiteY19" fmla="*/ 1221581 h 1273175"/>
                <a:gd name="connsiteX20" fmla="*/ 1475581 w 1527175"/>
                <a:gd name="connsiteY20" fmla="*/ 830066 h 1273175"/>
                <a:gd name="connsiteX21" fmla="*/ 1188739 w 1527175"/>
                <a:gd name="connsiteY21" fmla="*/ 543223 h 1273175"/>
                <a:gd name="connsiteX22" fmla="*/ 1152823 w 1527175"/>
                <a:gd name="connsiteY22" fmla="*/ 543223 h 1273175"/>
                <a:gd name="connsiteX23" fmla="*/ 929481 w 1527175"/>
                <a:gd name="connsiteY23" fmla="*/ 766566 h 1273175"/>
                <a:gd name="connsiteX24" fmla="*/ 426739 w 1527175"/>
                <a:gd name="connsiteY24" fmla="*/ 263823 h 1273175"/>
                <a:gd name="connsiteX25" fmla="*/ 390823 w 1527175"/>
                <a:gd name="connsiteY25" fmla="*/ 263823 h 1273175"/>
                <a:gd name="connsiteX26" fmla="*/ 53181 w 1527175"/>
                <a:gd name="connsiteY26" fmla="*/ 601466 h 1273175"/>
                <a:gd name="connsiteX27" fmla="*/ 53181 w 1527175"/>
                <a:gd name="connsiteY27" fmla="*/ 53181 h 1273175"/>
                <a:gd name="connsiteX28" fmla="*/ 1475581 w 1527175"/>
                <a:gd name="connsiteY28" fmla="*/ 53181 h 1273175"/>
                <a:gd name="connsiteX29" fmla="*/ 1475581 w 1527175"/>
                <a:gd name="connsiteY29" fmla="*/ 830066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27175" h="1273175">
                  <a:moveTo>
                    <a:pt x="1500981" y="2381"/>
                  </a:moveTo>
                  <a:lnTo>
                    <a:pt x="27781" y="2381"/>
                  </a:lnTo>
                  <a:cubicBezTo>
                    <a:pt x="13754" y="2381"/>
                    <a:pt x="2381" y="13754"/>
                    <a:pt x="2381" y="27781"/>
                  </a:cubicBezTo>
                  <a:lnTo>
                    <a:pt x="2381" y="1246981"/>
                  </a:lnTo>
                  <a:cubicBezTo>
                    <a:pt x="2381" y="1261008"/>
                    <a:pt x="13754" y="1272381"/>
                    <a:pt x="27781" y="1272381"/>
                  </a:cubicBezTo>
                  <a:lnTo>
                    <a:pt x="1500981" y="1272381"/>
                  </a:lnTo>
                  <a:cubicBezTo>
                    <a:pt x="1515008" y="1272381"/>
                    <a:pt x="1526381" y="1261008"/>
                    <a:pt x="1526381" y="1246981"/>
                  </a:cubicBezTo>
                  <a:lnTo>
                    <a:pt x="1526381" y="27781"/>
                  </a:lnTo>
                  <a:cubicBezTo>
                    <a:pt x="1526381" y="13754"/>
                    <a:pt x="1515008" y="2381"/>
                    <a:pt x="1500981" y="2381"/>
                  </a:cubicBezTo>
                  <a:close/>
                  <a:moveTo>
                    <a:pt x="53181" y="1221581"/>
                  </a:moveTo>
                  <a:lnTo>
                    <a:pt x="53181" y="673297"/>
                  </a:lnTo>
                  <a:lnTo>
                    <a:pt x="408781" y="317697"/>
                  </a:lnTo>
                  <a:lnTo>
                    <a:pt x="1312666" y="1221581"/>
                  </a:lnTo>
                  <a:lnTo>
                    <a:pt x="53181" y="1221581"/>
                  </a:lnTo>
                  <a:close/>
                  <a:moveTo>
                    <a:pt x="1475581" y="1221581"/>
                  </a:moveTo>
                  <a:lnTo>
                    <a:pt x="1384497" y="1221581"/>
                  </a:lnTo>
                  <a:lnTo>
                    <a:pt x="965397" y="802481"/>
                  </a:lnTo>
                  <a:lnTo>
                    <a:pt x="1170781" y="597097"/>
                  </a:lnTo>
                  <a:lnTo>
                    <a:pt x="1475581" y="901897"/>
                  </a:lnTo>
                  <a:lnTo>
                    <a:pt x="1475581" y="1221581"/>
                  </a:lnTo>
                  <a:close/>
                  <a:moveTo>
                    <a:pt x="1475581" y="830066"/>
                  </a:moveTo>
                  <a:lnTo>
                    <a:pt x="1188739" y="543223"/>
                  </a:lnTo>
                  <a:cubicBezTo>
                    <a:pt x="1178820" y="533308"/>
                    <a:pt x="1162742" y="533308"/>
                    <a:pt x="1152823" y="543223"/>
                  </a:cubicBezTo>
                  <a:lnTo>
                    <a:pt x="929481" y="766566"/>
                  </a:lnTo>
                  <a:lnTo>
                    <a:pt x="426739" y="263823"/>
                  </a:lnTo>
                  <a:cubicBezTo>
                    <a:pt x="416820" y="253908"/>
                    <a:pt x="400742" y="253908"/>
                    <a:pt x="390823" y="263823"/>
                  </a:cubicBezTo>
                  <a:lnTo>
                    <a:pt x="53181" y="601466"/>
                  </a:lnTo>
                  <a:lnTo>
                    <a:pt x="53181" y="53181"/>
                  </a:lnTo>
                  <a:lnTo>
                    <a:pt x="1475581" y="53181"/>
                  </a:lnTo>
                  <a:lnTo>
                    <a:pt x="1475581" y="830066"/>
                  </a:lnTo>
                  <a:close/>
                </a:path>
              </a:pathLst>
            </a:custGeom>
            <a:solidFill>
              <a:schemeClr val="lt1"/>
            </a:solidFill>
            <a:ln>
              <a:noFill/>
            </a:ln>
          </p:spPr>
          <p:txBody>
            <a:bodyPr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20000"/>
                </a:lnSpc>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
          <p:nvSpPr>
            <p:cNvPr id="66" name="PA-任意多边形: 形状 1905"/>
            <p:cNvSpPr/>
            <p:nvPr>
              <p:custDataLst>
                <p:tags r:id="rId24"/>
              </p:custDataLst>
            </p:nvPr>
          </p:nvSpPr>
          <p:spPr bwMode="auto">
            <a:xfrm>
              <a:off x="835819" y="31334869"/>
              <a:ext cx="206375" cy="206375"/>
            </a:xfrm>
            <a:custGeom>
              <a:avLst/>
              <a:gdLst>
                <a:gd name="connsiteX0" fmla="*/ 103981 w 206375"/>
                <a:gd name="connsiteY0" fmla="*/ 2381 h 206375"/>
                <a:gd name="connsiteX1" fmla="*/ 2381 w 206375"/>
                <a:gd name="connsiteY1" fmla="*/ 103981 h 206375"/>
                <a:gd name="connsiteX2" fmla="*/ 103981 w 206375"/>
                <a:gd name="connsiteY2" fmla="*/ 205581 h 206375"/>
                <a:gd name="connsiteX3" fmla="*/ 205581 w 206375"/>
                <a:gd name="connsiteY3" fmla="*/ 103981 h 206375"/>
                <a:gd name="connsiteX4" fmla="*/ 103981 w 206375"/>
                <a:gd name="connsiteY4" fmla="*/ 2381 h 206375"/>
                <a:gd name="connsiteX5" fmla="*/ 103981 w 206375"/>
                <a:gd name="connsiteY5" fmla="*/ 154781 h 206375"/>
                <a:gd name="connsiteX6" fmla="*/ 53181 w 206375"/>
                <a:gd name="connsiteY6" fmla="*/ 103981 h 206375"/>
                <a:gd name="connsiteX7" fmla="*/ 103981 w 206375"/>
                <a:gd name="connsiteY7" fmla="*/ 53181 h 206375"/>
                <a:gd name="connsiteX8" fmla="*/ 154781 w 206375"/>
                <a:gd name="connsiteY8" fmla="*/ 103981 h 206375"/>
                <a:gd name="connsiteX9" fmla="*/ 103981 w 206375"/>
                <a:gd name="connsiteY9" fmla="*/ 154781 h 20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375" h="206375">
                  <a:moveTo>
                    <a:pt x="103981" y="2381"/>
                  </a:moveTo>
                  <a:cubicBezTo>
                    <a:pt x="47869" y="2381"/>
                    <a:pt x="2381" y="47869"/>
                    <a:pt x="2381" y="103981"/>
                  </a:cubicBezTo>
                  <a:cubicBezTo>
                    <a:pt x="2381" y="160093"/>
                    <a:pt x="47869" y="205581"/>
                    <a:pt x="103981" y="205581"/>
                  </a:cubicBezTo>
                  <a:cubicBezTo>
                    <a:pt x="160093" y="205581"/>
                    <a:pt x="205581" y="160093"/>
                    <a:pt x="205581" y="103981"/>
                  </a:cubicBezTo>
                  <a:cubicBezTo>
                    <a:pt x="205581" y="47869"/>
                    <a:pt x="160093" y="2381"/>
                    <a:pt x="103981" y="2381"/>
                  </a:cubicBezTo>
                  <a:close/>
                  <a:moveTo>
                    <a:pt x="103981" y="154781"/>
                  </a:moveTo>
                  <a:cubicBezTo>
                    <a:pt x="75924" y="154781"/>
                    <a:pt x="53181" y="132039"/>
                    <a:pt x="53181" y="103981"/>
                  </a:cubicBezTo>
                  <a:cubicBezTo>
                    <a:pt x="53181" y="75924"/>
                    <a:pt x="75924" y="53181"/>
                    <a:pt x="103981" y="53181"/>
                  </a:cubicBezTo>
                  <a:cubicBezTo>
                    <a:pt x="132039" y="53181"/>
                    <a:pt x="154781" y="75924"/>
                    <a:pt x="154781" y="103981"/>
                  </a:cubicBezTo>
                  <a:cubicBezTo>
                    <a:pt x="154781" y="132039"/>
                    <a:pt x="132039" y="154781"/>
                    <a:pt x="103981" y="154781"/>
                  </a:cubicBezTo>
                  <a:close/>
                </a:path>
              </a:pathLst>
            </a:custGeom>
            <a:solidFill>
              <a:schemeClr val="lt1">
                <a:lumMod val="95000"/>
              </a:schemeClr>
            </a:solidFill>
            <a:ln>
              <a:noFill/>
            </a:ln>
          </p:spPr>
          <p:txBody>
            <a:bodyPr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20000"/>
                </a:lnSpc>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grpSp>
      <p:sp>
        <p:nvSpPr>
          <p:cNvPr id="113" name="icon"/>
          <p:cNvSpPr/>
          <p:nvPr>
            <p:custDataLst>
              <p:tags r:id="rId22"/>
            </p:custDataLst>
          </p:nvPr>
        </p:nvSpPr>
        <p:spPr bwMode="auto">
          <a:xfrm>
            <a:off x="10113027" y="2892855"/>
            <a:ext cx="377181" cy="377181"/>
          </a:xfrm>
          <a:custGeom>
            <a:avLst/>
            <a:gdLst>
              <a:gd name="T0" fmla="*/ 366124 w 1611313"/>
              <a:gd name="T1" fmla="*/ 1610945 h 1611313"/>
              <a:gd name="T2" fmla="*/ 489434 w 1611313"/>
              <a:gd name="T3" fmla="*/ 1727064 h 1611313"/>
              <a:gd name="T4" fmla="*/ 599113 w 1611313"/>
              <a:gd name="T5" fmla="*/ 1611260 h 1611313"/>
              <a:gd name="T6" fmla="*/ 599113 w 1611313"/>
              <a:gd name="T7" fmla="*/ 1952659 h 1611313"/>
              <a:gd name="T8" fmla="*/ 366124 w 1611313"/>
              <a:gd name="T9" fmla="*/ 1952659 h 1611313"/>
              <a:gd name="T10" fmla="*/ 1027366 w 1611313"/>
              <a:gd name="T11" fmla="*/ 1324703 h 1611313"/>
              <a:gd name="T12" fmla="*/ 1156381 w 1611313"/>
              <a:gd name="T13" fmla="*/ 1446550 h 1611313"/>
              <a:gd name="T14" fmla="*/ 1252430 w 1611313"/>
              <a:gd name="T15" fmla="*/ 1537618 h 1611313"/>
              <a:gd name="T16" fmla="*/ 1260354 w 1611313"/>
              <a:gd name="T17" fmla="*/ 1529368 h 1611313"/>
              <a:gd name="T18" fmla="*/ 1260354 w 1611313"/>
              <a:gd name="T19" fmla="*/ 1952661 h 1611313"/>
              <a:gd name="T20" fmla="*/ 1027366 w 1611313"/>
              <a:gd name="T21" fmla="*/ 1952661 h 1611313"/>
              <a:gd name="T22" fmla="*/ 929733 w 1611313"/>
              <a:gd name="T23" fmla="*/ 1260353 h 1611313"/>
              <a:gd name="T24" fmla="*/ 929733 w 1611313"/>
              <a:gd name="T25" fmla="*/ 1952659 h 1611313"/>
              <a:gd name="T26" fmla="*/ 696745 w 1611313"/>
              <a:gd name="T27" fmla="*/ 1952659 h 1611313"/>
              <a:gd name="T28" fmla="*/ 696745 w 1611313"/>
              <a:gd name="T29" fmla="*/ 1507605 h 1611313"/>
              <a:gd name="T30" fmla="*/ 1590975 w 1611313"/>
              <a:gd name="T31" fmla="*/ 1180471 h 1611313"/>
              <a:gd name="T32" fmla="*/ 1590975 w 1611313"/>
              <a:gd name="T33" fmla="*/ 1952659 h 1611313"/>
              <a:gd name="T34" fmla="*/ 1357986 w 1611313"/>
              <a:gd name="T35" fmla="*/ 1952659 h 1611313"/>
              <a:gd name="T36" fmla="*/ 1357986 w 1611313"/>
              <a:gd name="T37" fmla="*/ 1427204 h 1611313"/>
              <a:gd name="T38" fmla="*/ 1846571 w 1611313"/>
              <a:gd name="T39" fmla="*/ 909762 h 1611313"/>
              <a:gd name="T40" fmla="*/ 1921595 w 1611313"/>
              <a:gd name="T41" fmla="*/ 980386 h 1611313"/>
              <a:gd name="T42" fmla="*/ 1921595 w 1611313"/>
              <a:gd name="T43" fmla="*/ 1952659 h 1611313"/>
              <a:gd name="T44" fmla="*/ 1688608 w 1611313"/>
              <a:gd name="T45" fmla="*/ 1952659 h 1611313"/>
              <a:gd name="T46" fmla="*/ 1688608 w 1611313"/>
              <a:gd name="T47" fmla="*/ 1077614 h 1611313"/>
              <a:gd name="T48" fmla="*/ 1369516 w 1611313"/>
              <a:gd name="T49" fmla="*/ 201924 h 1611313"/>
              <a:gd name="T50" fmla="*/ 1966622 w 1611313"/>
              <a:gd name="T51" fmla="*/ 256445 h 1611313"/>
              <a:gd name="T52" fmla="*/ 2048074 w 1611313"/>
              <a:gd name="T53" fmla="*/ 848901 h 1611313"/>
              <a:gd name="T54" fmla="*/ 1846503 w 1611313"/>
              <a:gd name="T55" fmla="*/ 655536 h 1611313"/>
              <a:gd name="T56" fmla="*/ 1253200 w 1611313"/>
              <a:gd name="T57" fmla="*/ 1284446 h 1611313"/>
              <a:gd name="T58" fmla="*/ 1157170 w 1611313"/>
              <a:gd name="T59" fmla="*/ 1193787 h 1611313"/>
              <a:gd name="T60" fmla="*/ 977783 w 1611313"/>
              <a:gd name="T61" fmla="*/ 1024514 h 1611313"/>
              <a:gd name="T62" fmla="*/ 944188 w 1611313"/>
              <a:gd name="T63" fmla="*/ 992815 h 1611313"/>
              <a:gd name="T64" fmla="*/ 490970 w 1611313"/>
              <a:gd name="T65" fmla="*/ 1473371 h 1611313"/>
              <a:gd name="T66" fmla="*/ 215237 w 1611313"/>
              <a:gd name="T67" fmla="*/ 1213123 h 1611313"/>
              <a:gd name="T68" fmla="*/ 668454 w 1611313"/>
              <a:gd name="T69" fmla="*/ 732565 h 1611313"/>
              <a:gd name="T70" fmla="*/ 793961 w 1611313"/>
              <a:gd name="T71" fmla="*/ 599429 h 1611313"/>
              <a:gd name="T72" fmla="*/ 919784 w 1611313"/>
              <a:gd name="T73" fmla="*/ 466293 h 1611313"/>
              <a:gd name="T74" fmla="*/ 1228796 w 1611313"/>
              <a:gd name="T75" fmla="*/ 757924 h 1611313"/>
              <a:gd name="T76" fmla="*/ 1570770 w 1611313"/>
              <a:gd name="T77" fmla="*/ 395287 h 1611313"/>
              <a:gd name="T78" fmla="*/ 0 w 1611313"/>
              <a:gd name="T79" fmla="*/ 0 h 1611313"/>
              <a:gd name="T80" fmla="*/ 96958 w 1611313"/>
              <a:gd name="T81" fmla="*/ 0 h 1611313"/>
              <a:gd name="T82" fmla="*/ 96958 w 1611313"/>
              <a:gd name="T83" fmla="*/ 2155273 h 1611313"/>
              <a:gd name="T84" fmla="*/ 2252216 w 1611313"/>
              <a:gd name="T85" fmla="*/ 2155273 h 1611313"/>
              <a:gd name="T86" fmla="*/ 2252216 w 1611313"/>
              <a:gd name="T87" fmla="*/ 2252216 h 1611313"/>
              <a:gd name="T88" fmla="*/ 96958 w 1611313"/>
              <a:gd name="T89" fmla="*/ 2252216 h 1611313"/>
              <a:gd name="T90" fmla="*/ 0 w 1611313"/>
              <a:gd name="T91" fmla="*/ 2252216 h 1611313"/>
              <a:gd name="T92" fmla="*/ 0 w 1611313"/>
              <a:gd name="T93" fmla="*/ 2155273 h 1611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11313" h="1611313">
                <a:moveTo>
                  <a:pt x="261938" y="1152525"/>
                </a:moveTo>
                <a:lnTo>
                  <a:pt x="350158" y="1235601"/>
                </a:lnTo>
                <a:lnTo>
                  <a:pt x="428626" y="1152751"/>
                </a:lnTo>
                <a:lnTo>
                  <a:pt x="428626" y="1397000"/>
                </a:lnTo>
                <a:lnTo>
                  <a:pt x="261938" y="1397000"/>
                </a:lnTo>
                <a:lnTo>
                  <a:pt x="261938" y="1152525"/>
                </a:lnTo>
                <a:close/>
                <a:moveTo>
                  <a:pt x="735013" y="947738"/>
                </a:moveTo>
                <a:lnTo>
                  <a:pt x="827315" y="1034912"/>
                </a:lnTo>
                <a:lnTo>
                  <a:pt x="896031" y="1100065"/>
                </a:lnTo>
                <a:lnTo>
                  <a:pt x="901701" y="1094163"/>
                </a:lnTo>
                <a:lnTo>
                  <a:pt x="901701" y="1397001"/>
                </a:lnTo>
                <a:lnTo>
                  <a:pt x="735013" y="1397001"/>
                </a:lnTo>
                <a:lnTo>
                  <a:pt x="735013" y="947738"/>
                </a:lnTo>
                <a:close/>
                <a:moveTo>
                  <a:pt x="665163" y="901700"/>
                </a:moveTo>
                <a:lnTo>
                  <a:pt x="665163" y="1397000"/>
                </a:lnTo>
                <a:lnTo>
                  <a:pt x="498475" y="1397000"/>
                </a:lnTo>
                <a:lnTo>
                  <a:pt x="498475" y="1078593"/>
                </a:lnTo>
                <a:lnTo>
                  <a:pt x="665163" y="901700"/>
                </a:lnTo>
                <a:close/>
                <a:moveTo>
                  <a:pt x="1138238" y="844550"/>
                </a:moveTo>
                <a:lnTo>
                  <a:pt x="1138238" y="1397000"/>
                </a:lnTo>
                <a:lnTo>
                  <a:pt x="971550" y="1397000"/>
                </a:lnTo>
                <a:lnTo>
                  <a:pt x="971550" y="1021071"/>
                </a:lnTo>
                <a:lnTo>
                  <a:pt x="1138238" y="844550"/>
                </a:lnTo>
                <a:close/>
                <a:moveTo>
                  <a:pt x="1321101" y="650875"/>
                </a:moveTo>
                <a:lnTo>
                  <a:pt x="1374776" y="701402"/>
                </a:lnTo>
                <a:lnTo>
                  <a:pt x="1374776" y="1397000"/>
                </a:lnTo>
                <a:lnTo>
                  <a:pt x="1208088" y="1397000"/>
                </a:lnTo>
                <a:lnTo>
                  <a:pt x="1208088" y="770962"/>
                </a:lnTo>
                <a:lnTo>
                  <a:pt x="1321101" y="650875"/>
                </a:lnTo>
                <a:close/>
                <a:moveTo>
                  <a:pt x="979799" y="144463"/>
                </a:moveTo>
                <a:lnTo>
                  <a:pt x="1406989" y="183470"/>
                </a:lnTo>
                <a:lnTo>
                  <a:pt x="1465263" y="607333"/>
                </a:lnTo>
                <a:lnTo>
                  <a:pt x="1321052" y="468993"/>
                </a:lnTo>
                <a:lnTo>
                  <a:pt x="896583" y="918937"/>
                </a:lnTo>
                <a:lnTo>
                  <a:pt x="827879" y="854076"/>
                </a:lnTo>
                <a:lnTo>
                  <a:pt x="699540" y="732972"/>
                </a:lnTo>
                <a:lnTo>
                  <a:pt x="675505" y="710294"/>
                </a:lnTo>
                <a:lnTo>
                  <a:pt x="351257" y="1054101"/>
                </a:lnTo>
                <a:lnTo>
                  <a:pt x="153988" y="867910"/>
                </a:lnTo>
                <a:lnTo>
                  <a:pt x="478235" y="524102"/>
                </a:lnTo>
                <a:lnTo>
                  <a:pt x="568027" y="428852"/>
                </a:lnTo>
                <a:lnTo>
                  <a:pt x="658045" y="333602"/>
                </a:lnTo>
                <a:lnTo>
                  <a:pt x="879123" y="542245"/>
                </a:lnTo>
                <a:lnTo>
                  <a:pt x="1123783" y="282802"/>
                </a:lnTo>
                <a:lnTo>
                  <a:pt x="979799" y="144463"/>
                </a:lnTo>
                <a:close/>
                <a:moveTo>
                  <a:pt x="0" y="0"/>
                </a:moveTo>
                <a:lnTo>
                  <a:pt x="69367" y="0"/>
                </a:lnTo>
                <a:lnTo>
                  <a:pt x="69367" y="1541956"/>
                </a:lnTo>
                <a:lnTo>
                  <a:pt x="1611313" y="1541956"/>
                </a:lnTo>
                <a:lnTo>
                  <a:pt x="1611313" y="1611313"/>
                </a:lnTo>
                <a:lnTo>
                  <a:pt x="69367" y="1611313"/>
                </a:lnTo>
                <a:lnTo>
                  <a:pt x="0" y="1611313"/>
                </a:lnTo>
                <a:lnTo>
                  <a:pt x="0" y="1541956"/>
                </a:lnTo>
                <a:lnTo>
                  <a:pt x="0" y="0"/>
                </a:lnTo>
                <a:close/>
              </a:path>
            </a:pathLst>
          </a:custGeom>
          <a:solidFill>
            <a:schemeClr val="lt1"/>
          </a:solidFill>
          <a:ln>
            <a:noFill/>
          </a:ln>
        </p:spPr>
        <p:txBody>
          <a:bodyPr anchor="t">
            <a:noAutofit/>
          </a:bodyPr>
          <a:lstStyle>
            <a:defPPr>
              <a:defRPr lang="zh-CN"/>
            </a:defPPr>
            <a:lvl1pPr algn="l" rtl="0" eaLnBrk="0" fontAlgn="base" hangingPunct="0">
              <a:spcBef>
                <a:spcPct val="0"/>
              </a:spcBef>
              <a:spcAft>
                <a:spcPct val="0"/>
              </a:spcAft>
              <a:defRPr kern="1200">
                <a:solidFill>
                  <a:sysClr val="windowText" lastClr="000000"/>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ysClr val="windowText" lastClr="000000"/>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ysClr val="windowText" lastClr="000000"/>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ysClr val="windowText" lastClr="000000"/>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ysClr val="windowText" lastClr="000000"/>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ysClr val="windowText" lastClr="000000"/>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ysClr val="windowText" lastClr="000000"/>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ysClr val="windowText" lastClr="000000"/>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ysClr val="windowText" lastClr="000000"/>
                </a:solidFill>
                <a:latin typeface="Calibri" panose="020F0502020204030204" charset="0"/>
                <a:ea typeface="宋体" panose="02010600030101010101" pitchFamily="2" charset="-122"/>
                <a:cs typeface="+mn-cs"/>
              </a:defRPr>
            </a:lvl9pPr>
          </a:lstStyle>
          <a:p>
            <a:pPr lvl="0" algn="l" eaLnBrk="1" fontAlgn="auto" hangingPunct="1">
              <a:lnSpc>
                <a:spcPct val="120000"/>
              </a:lnSpc>
              <a:buClrTx/>
              <a:buSzTx/>
              <a:buFontTx/>
            </a:pPr>
            <a:endParaRPr lang="zh-CN" altLang="en-US">
              <a:solidFill>
                <a:schemeClr val="dk1"/>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52827" y="104775"/>
            <a:ext cx="11901060" cy="268446"/>
            <a:chOff x="152827" y="104775"/>
            <a:chExt cx="11901060" cy="268446"/>
          </a:xfrm>
        </p:grpSpPr>
        <p:sp>
          <p:nvSpPr>
            <p:cNvPr id="14" name="等腰三角形 13"/>
            <p:cNvSpPr/>
            <p:nvPr userDrawn="1">
              <p:custDataLst>
                <p:tags r:id="rId8"/>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5" name="等腰三角形 14"/>
            <p:cNvSpPr/>
            <p:nvPr userDrawn="1">
              <p:custDataLst>
                <p:tags r:id="rId9"/>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等腰三角形 15"/>
            <p:cNvSpPr/>
            <p:nvPr userDrawn="1">
              <p:custDataLst>
                <p:tags r:id="rId10"/>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sp>
          <p:nvSpPr>
            <p:cNvPr id="17" name="等腰三角形 16"/>
            <p:cNvSpPr/>
            <p:nvPr userDrawn="1">
              <p:custDataLst>
                <p:tags r:id="rId11"/>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lt1"/>
                </a:solidFill>
                <a:latin typeface="微软雅黑" panose="020B0503020204020204" pitchFamily="34" charset="-122"/>
                <a:ea typeface="微软雅黑" panose="020B0503020204020204" pitchFamily="34" charset="-122"/>
              </a:endParaRPr>
            </a:p>
          </p:txBody>
        </p:sp>
      </p:grpSp>
      <p:sp>
        <p:nvSpPr>
          <p:cNvPr id="11" name="文本框 10"/>
          <p:cNvSpPr txBox="1"/>
          <p:nvPr>
            <p:custDataLst>
              <p:tags r:id="rId3"/>
            </p:custDataLst>
          </p:nvPr>
        </p:nvSpPr>
        <p:spPr>
          <a:xfrm>
            <a:off x="914407" y="1981222"/>
            <a:ext cx="2971813" cy="1981213"/>
          </a:xfrm>
          <a:prstGeom prst="rect">
            <a:avLst/>
          </a:prstGeom>
          <a:noFill/>
        </p:spPr>
        <p:txBody>
          <a:bodyPr wrap="square" lIns="63500" tIns="25400" rIns="63500" bIns="25400" rtlCol="0" anchor="ctr" anchorCtr="0">
            <a:normAutofit/>
          </a:bodyPr>
          <a:lstStyle/>
          <a:p>
            <a:pPr marL="0" indent="0" algn="ctr">
              <a:lnSpc>
                <a:spcPct val="110000"/>
              </a:lnSpc>
              <a:spcBef>
                <a:spcPts val="0"/>
              </a:spcBef>
              <a:spcAft>
                <a:spcPts val="0"/>
              </a:spcAft>
              <a:buSzPct val="100000"/>
              <a:buNone/>
            </a:pPr>
            <a:r>
              <a:rPr lang="zh-CN" altLang="en-US" sz="4000" b="1" spc="240">
                <a:solidFill>
                  <a:schemeClr val="accent1">
                    <a:lumMod val="75000"/>
                  </a:schemeClr>
                </a:solidFill>
                <a:uFillTx/>
                <a:latin typeface="微软雅黑" panose="020B0503020204020204" pitchFamily="34" charset="-122"/>
                <a:ea typeface="微软雅黑" panose="020B0503020204020204" pitchFamily="34" charset="-122"/>
              </a:rPr>
              <a:t>总结展望</a:t>
            </a:r>
          </a:p>
        </p:txBody>
      </p:sp>
      <p:sp>
        <p:nvSpPr>
          <p:cNvPr id="12" name="Title 6"/>
          <p:cNvSpPr txBox="1"/>
          <p:nvPr>
            <p:custDataLst>
              <p:tags r:id="rId4"/>
            </p:custDataLst>
          </p:nvPr>
        </p:nvSpPr>
        <p:spPr>
          <a:xfrm>
            <a:off x="4495832" y="853434"/>
            <a:ext cx="7086651" cy="515113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本文为解决田间小麦赤霉病还严重度表型提取、数据存储问题，使用Kotlin、深度学习、OkHttp和Flask等相关技术，完成了基于Android的小麦赤霉病害严重度表型提取系统的开发和实现。</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本文系统界面和功能相对简单，受限于安卓开发相关专业知识不足，所有界面控件均基于Android Studio提供的默认模板进行简单修改，设计不够美观，可以设计更加优美的UI界面、更加详细的菜单项和更加高级安全的页面交互方法，便于完善更多的需求和功能。</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不仅仅在安卓端部署，可以将代码迁移到IOS端，实现APP的跨平台使用，让更多的用户都可以使用本系统</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受限于农业专业知识不足的情况，本文系统设计的功能相对单一，对小麦育种过程中可能会发生的疾病不够了解，可以充分研究小麦育种过程中可能遇到的所有疾病，设计一个疾病分类的检测模型，再对每个疾病的严重度进行分类，设计一个更大的深度学习模型集，实现一个APP即可既实现小麦的疾病分类又可以实现疾病的严重度表型提取，为农业工作人员节省大量时间。</a:t>
            </a:r>
          </a:p>
        </p:txBody>
      </p:sp>
      <p:sp>
        <p:nvSpPr>
          <p:cNvPr id="7" name="矩形 6"/>
          <p:cNvSpPr/>
          <p:nvPr>
            <p:custDataLst>
              <p:tags r:id="rId5"/>
            </p:custDataLst>
          </p:nvPr>
        </p:nvSpPr>
        <p:spPr>
          <a:xfrm>
            <a:off x="1471623" y="6"/>
            <a:ext cx="1857388"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6"/>
            </p:custDataLst>
          </p:nvPr>
        </p:nvSpPr>
        <p:spPr>
          <a:xfrm>
            <a:off x="1471623" y="1676419"/>
            <a:ext cx="1857388"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 name="矩形 9"/>
          <p:cNvSpPr/>
          <p:nvPr>
            <p:custDataLst>
              <p:tags r:id="rId7"/>
            </p:custDataLst>
          </p:nvPr>
        </p:nvSpPr>
        <p:spPr>
          <a:xfrm>
            <a:off x="1471623" y="4267185"/>
            <a:ext cx="1857388"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d1ab5ee-b95a-40cf-b63e-8244fe46ae85"/>
  <p:tag name="COMMONDATA" val="eyJoZGlkIjoiMDMyNTMxMDM2ZGFlYzM2YmJmNjNiMDI0MmVlZGNhNzQ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ID" val="diagram202123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2315"/>
  <p:tag name="KSO_WM_SLIDE_LAYOUT" val="a_f"/>
  <p:tag name="KSO_WM_SLIDE_LAYOUT_CNT" val="1_1"/>
  <p:tag name="KSO_WM_UNIT_SHOW_EDIT_AREA_INDICATION" val="1"/>
  <p:tag name="KSO_WM_TEMPLATE_THUMBS_INDEX" val="1、4、7、12、13、14、15、16、17、18、20、24、25、28、33、36、40、43、44"/>
  <p:tag name="KSO_WM_SLIDE_SIZE" val="829*445"/>
  <p:tag name="KSO_WM_SLIDE_POSITION" val="71*36"/>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310ec69c36e2348c3ef692"/>
  <p:tag name="KSO_WM_CHIP_FILLPROP" val="[[{&quot;text_align&quot;:&quot;lb&quot;,&quot;text_direction&quot;:&quot;horizontal&quot;,&quot;support_big_font&quot;:true,&quot;fill_id&quot;:&quot;c642534ca0394f1a98e057b03f25da24&quot;,&quot;fill_align&quot;:&quot;lb&quot;,&quot;chip_types&quot;:[&quot;header&quot;]},{&quot;text_align&quot;:&quot;lt&quot;,&quot;text_direction&quot;:&quot;horizontal&quot;,&quot;support_big_font&quot;:true,&quot;fill_id&quot;:&quot;5d72a2f20ab243e5910887df09d08a2b&quot;,&quot;fill_align&quot;:&quot;lt&quot;,&quot;chip_types&quot;:[&quot;text&quot;]}]]"/>
  <p:tag name="KSO_WM_CHIP_DECFILLPROP" val="[]"/>
  <p:tag name="KSO_WM_CHIP_GROUPID" val="5f310ec69c36e2348c3ef691"/>
  <p:tag name="KSO_WM_SLIDE_BACKGROUND_TYPE" val="general"/>
  <p:tag name="KSO_WM_SLIDE_SUPPORT_FEATURE_TYPE" val="0"/>
  <p:tag name="KSO_WM_TEMPLATE_ASSEMBLE_XID" val="60656f454054ed1e2fb806a8"/>
  <p:tag name="KSO_WM_TEMPLATE_ASSEMBLE_GROUPID" val="60656f454054ed1e2fb806a8"/>
  <p:tag name="KSO_WM_SLIDE_LAYOUT_INFO" val="{&quot;backgroundInfo&quot;:[{&quot;bottom&quot;:0,&quot;bottomAbs&quot;:false,&quot;left&quot;:0,&quot;leftAbs&quot;:false,&quot;right&quot;:0,&quot;rightAbs&quot;:false,&quot;top&quot;:0,&quot;topAbs&quot;:false,&quot;type&quot;:&quot;general&quot;}],&quot;id&quot;:&quot;2021-04-01T15:36:58&quot;,&quot;maxSize&quot;:{&quot;size1&quot;:48.9},&quot;minSize&quot;:{&quot;size1&quot;:40},&quot;normalSize&quot;:{&quot;size1&quot;:47.733333333333334},&quot;subLayout&quot;:[{&quot;id&quot;:&quot;2021-04-01T15:36:58&quot;,&quot;margin&quot;:{&quot;bottom&quot;:0.02600000612437725,&quot;left&quot;:6.349999904632568,&quot;right&quot;:6.349999904632568,&quot;top&quot;:5.502999782562256},&quot;type&quot;:0},{&quot;id&quot;:&quot;2021-04-01T15:36:58&quot;,&quot;margin&quot;:{&quot;bottom&quot;:5.079999923706055,&quot;left&quot;:6.349999904632568,&quot;right&quot;:6.349999904632568,&quot;top&quot;:0.8199999928474426},&quot;type&quot;:0}],&quot;type&quot;:0}"/>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23.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8fd28f412b91449fa818affca25f4082"/>
  <p:tag name="KSO_WM_UNIT_HIGHLIGHT" val="0"/>
  <p:tag name="KSO_WM_UNIT_COMPATIBLE" val="0"/>
  <p:tag name="KSO_WM_UNIT_DIAGRAM_ISNUMVISUAL" val="0"/>
  <p:tag name="KSO_WM_UNIT_DIAGRAM_ISREFERUNIT" val="0"/>
  <p:tag name="KSO_WM_UNIT_TYPE" val="i"/>
  <p:tag name="KSO_WM_UNIT_INDEX" val="1"/>
  <p:tag name="KSO_WM_UNIT_ID" val="diagram20212315_1*i*1"/>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224.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0041ad647b86422a98444fea62849ed8"/>
  <p:tag name="KSO_WM_UNIT_HIGHLIGHT" val="0"/>
  <p:tag name="KSO_WM_UNIT_COMPATIBLE" val="0"/>
  <p:tag name="KSO_WM_UNIT_DIAGRAM_ISNUMVISUAL" val="0"/>
  <p:tag name="KSO_WM_UNIT_DIAGRAM_ISREFERUNIT" val="0"/>
  <p:tag name="KSO_WM_UNIT_TYPE" val="i"/>
  <p:tag name="KSO_WM_UNIT_INDEX" val="2"/>
  <p:tag name="KSO_WM_UNIT_ID" val="diagram20212315_1*i*2"/>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810"/>
  <p:tag name="KSO_WM_TEMPLATE_ASSEMBLE_XID" val="60656f454054ed1e2fb806a8"/>
  <p:tag name="KSO_WM_TEMPLATE_ASSEMBLE_GROUPID" val="60656f454054ed1e2fb806a8"/>
</p:tagLst>
</file>

<file path=ppt/tags/tag225.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709d5c229e014589a87704e9d53ccf72"/>
  <p:tag name="KSO_WM_UNIT_HIGHLIGHT" val="0"/>
  <p:tag name="KSO_WM_UNIT_COMPATIBLE" val="0"/>
  <p:tag name="KSO_WM_UNIT_DIAGRAM_ISNUMVISUAL" val="0"/>
  <p:tag name="KSO_WM_UNIT_DIAGRAM_ISREFERUNIT" val="0"/>
  <p:tag name="KSO_WM_UNIT_TYPE" val="i"/>
  <p:tag name="KSO_WM_UNIT_INDEX" val="3"/>
  <p:tag name="KSO_WM_UNIT_ID" val="diagram20212315_1*i*3"/>
  <p:tag name="KSO_WM_TEMPLATE_CATEGORY" val="diagram"/>
  <p:tag name="KSO_WM_TEMPLATE_INDEX" val="20212315"/>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310ec69c36e2348c3ef691"/>
  <p:tag name="KSO_WM_CHIP_XID" val="5f310ec69c36e2348c3ef692"/>
  <p:tag name="KSO_WM_UNIT_TEXT_FILL_FORE_SCHEMECOLOR_INDEX_BRIGHTNESS" val="0"/>
  <p:tag name="KSO_WM_UNIT_TEXT_FILL_FORE_SCHEMECOLOR_INDEX" val="2"/>
  <p:tag name="KSO_WM_UNIT_TEXT_FILL_TYPE" val="1"/>
  <p:tag name="KSO_WM_UNIT_VALUE" val="15"/>
  <p:tag name="KSO_WM_TEMPLATE_ASSEMBLE_XID" val="60656f454054ed1e2fb806a8"/>
  <p:tag name="KSO_WM_TEMPLATE_ASSEMBLE_GROUPID" val="60656f454054ed1e2fb806a8"/>
</p:tagLst>
</file>

<file path=ppt/tags/tag2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12315_1*a*1"/>
  <p:tag name="KSO_WM_TEMPLATE_CATEGORY" val="diagram"/>
  <p:tag name="KSO_WM_TEMPLATE_INDEX" val="20212315"/>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437d05569a445938336cb634a575e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cda978bc0bff4d32be14a8838cdb5ee1"/>
  <p:tag name="KSO_WM_UNIT_SUPPORT_BIG_FONT" val="1"/>
  <p:tag name="KSO_WM_UNIT_TEXT_FILL_FORE_SCHEMECOLOR_INDEX_BRIGHTNESS" val="0"/>
  <p:tag name="KSO_WM_UNIT_TEXT_FILL_FORE_SCHEMECOLOR_INDEX" val="13"/>
  <p:tag name="KSO_WM_UNIT_TEXT_FILL_TYPE" val="1"/>
  <p:tag name="KSO_WM_TEMPLATE_ASSEMBLE_XID" val="60656f454054ed1e2fb806a8"/>
  <p:tag name="KSO_WM_TEMPLATE_ASSEMBLE_GROUPID" val="60656f454054ed1e2fb806a8"/>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411"/>
  <p:tag name="KSO_WM_TAG_VERSION" val="1.0"/>
  <p:tag name="KSO_WM_SLIDE_ID" val="custom20204411_5"/>
  <p:tag name="KSO_WM_SLIDE_INDEX" val="5"/>
  <p:tag name="KSO_WM_SLIDE_ITEM_CNT" val="5"/>
  <p:tag name="KSO_WM_SLIDE_LAYOUT" val="a_l"/>
  <p:tag name="KSO_WM_SLIDE_LAYOUT_CNT" val="1_1"/>
  <p:tag name="KSO_WM_SLIDE_TYPE" val="contents"/>
  <p:tag name="KSO_WM_SLIDE_SUBTYPE" val="diag"/>
  <p:tag name="KSO_WM_BEAUTIFY_FLAG" val="#wm#"/>
  <p:tag name="KSO_WM_DIAGRAM_GROUP_CODE" val="l1-1"/>
  <p:tag name="KSO_WM_TEMPLATE_THUMBS_INDEX" val="1、2、5、9、13、15、23、26、28、34、39、47、55、62、64、65、"/>
  <p:tag name="KSO_WM_TEMPLATE_SUBCATEGORY" val="0"/>
  <p:tag name="KSO_WM_TEMPLATE_MASTER_TYPE" val="1"/>
  <p:tag name="KSO_WM_TEMPLATE_COLOR_TYPE" val="1"/>
  <p:tag name="KSO_WM_SLIDE_DIAGTYPE" val="l"/>
</p:tagLst>
</file>

<file path=ppt/tags/tag2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Contents."/>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hip20222325_4*a*1"/>
  <p:tag name="KSO_WM_TEMPLATE_CATEGORY" val="chip"/>
  <p:tag name="KSO_WM_TEMPLATE_INDEX" val="20222325"/>
  <p:tag name="KSO_WM_UNIT_LAYERLEVEL" val="1"/>
  <p:tag name="KSO_WM_TAG_VERSION" val="1.0"/>
  <p:tag name="KSO_WM_BEAUTIFY_FLAG" val="#wm#"/>
  <p:tag name="KSO_WM_CHIP_GROUPID" val="625d0b22fa96911f21925885"/>
  <p:tag name="KSO_WM_CHIP_XID" val="625d1e32fa96911f219259b6"/>
  <p:tag name="KSO_WM_UNIT_USESOURCEFORMAT_APPLY" val="1"/>
  <p:tag name="KSO_WM_UNIT_TEXT_FORE_SCHEMECOLOR_INDEX" val="5"/>
  <p:tag name="KSO_WM_UNIT_TEXT_LINE_FILL_TYPE" val="2"/>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hip20222325_4*l_h_i*1_1_1"/>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内容"/>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hip20222325_4*l_h_a*1_1_1"/>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 name="KSO_WM_UNIT_TEXT_FILL_FORE_SCHEMECOLOR_INDEX_BRIGHTNESS" val="0"/>
  <p:tag name="KSO_WM_UNIT_TEXT_FILL_FORE_SCHEMECOLOR_INDEX" val="13"/>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hip20222325_4*l_h_i*1_1_2"/>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hip20222325_4*l_h_i*1_2_1"/>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Lst>
</file>

<file path=ppt/tags/tag2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内容"/>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hip20222325_4*l_h_a*1_2_1"/>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 name="KSO_WM_UNIT_TEXT_FILL_FORE_SCHEMECOLOR_INDEX_BRIGHTNESS" val="0"/>
  <p:tag name="KSO_WM_UNIT_TEXT_FILL_FORE_SCHEMECOLOR_INDEX" val="13"/>
  <p:tag name="KSO_WM_UNIT_TEXT_FILL_TYPE"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hip20222325_4*l_h_i*1_2_2"/>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hip20222325_4*l_h_i*1_3_1"/>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Lst>
</file>

<file path=ppt/tags/tag2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内容"/>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hip20222325_4*l_h_a*1_3_1"/>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 name="KSO_WM_UNIT_TEXT_FILL_FORE_SCHEMECOLOR_INDEX_BRIGHTNESS" val="0"/>
  <p:tag name="KSO_WM_UNIT_TEXT_FILL_FORE_SCHEMECOLOR_INDEX" val="13"/>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hip20222325_4*l_h_i*1_3_2"/>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hip20222325_4*l_h_i*1_4_1"/>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内容"/>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hip20222325_4*l_h_a*1_4_1"/>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 name="KSO_WM_UNIT_TEXT_FILL_FORE_SCHEMECOLOR_INDEX_BRIGHTNESS" val="0"/>
  <p:tag name="KSO_WM_UNIT_TEXT_FILL_FORE_SCHEMECOLOR_INDEX" val="13"/>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hip20222325_4*l_h_i*1_4_2"/>
  <p:tag name="KSO_WM_TEMPLATE_CATEGORY" val="chip"/>
  <p:tag name="KSO_WM_TEMPLATE_INDEX" val="20222325"/>
  <p:tag name="KSO_WM_UNIT_LAYERLEVEL" val="1_1_1"/>
  <p:tag name="KSO_WM_TAG_VERSION" val="1.0"/>
  <p:tag name="KSO_WM_BEAUTIFY_FLAG" val="#wm#"/>
  <p:tag name="KSO_WM_CHIP_GROUPID" val="625d0b22fa96911f21925885"/>
  <p:tag name="KSO_WM_CHIP_XID" val="625d1e32fa96911f219259b6"/>
  <p:tag name="KSO_WM_UNIT_USESOURCEFORMAT_APPLY" val="1"/>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hip20222325_4*l_h_i*1_4_2"/>
  <p:tag name="KSO_WM_TEMPLATE_CATEGORY" val="chip"/>
  <p:tag name="KSO_WM_TEMPLATE_INDEX" val="20222325"/>
  <p:tag name="KSO_WM_UNIT_LAYERLEVEL" val="1_1_1"/>
  <p:tag name="KSO_WM_TAG_VERSION" val="1.0"/>
  <p:tag name="KSO_WM_BEAUTIFY_FLAG" val=""/>
  <p:tag name="KSO_WM_CHIP_GROUPID" val="625d0b22fa96911f21925885"/>
  <p:tag name="KSO_WM_CHIP_XID" val="625d1e32fa96911f219259b6"/>
  <p:tag name="KSO_WM_UNIT_USESOURCEFORMAT_APPLY" val="1"/>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2"/>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574"/>
  <p:tag name="KSO_WM_SLIDE_ID" val="diagram20207574_1"/>
  <p:tag name="KSO_WM_TEMPLATE_SUBCATEGORY" val="21"/>
  <p:tag name="KSO_WM_TEMPLATE_MASTER_TYPE" val="0"/>
  <p:tag name="KSO_WM_TEMPLATE_COLOR_TYPE" val="1"/>
  <p:tag name="KSO_WM_SLIDE_ITEM_CNT" val="0"/>
  <p:tag name="KSO_WM_SLIDE_INDEX" val="1"/>
  <p:tag name="KSO_WM_TAG_VERSION" val="1.0"/>
  <p:tag name="KSO_WM_SLIDE_TYPE" val="text"/>
  <p:tag name="KSO_WM_SLIDE_SUBTYPE" val="pureTxt"/>
  <p:tag name="KSO_WM_SLIDE_SIZE" val="840*396"/>
  <p:tag name="KSO_WM_SLIDE_POSITION" val="48*71"/>
  <p:tag name="KSO_WM_SLIDE_LAYOUT" val="a_f"/>
  <p:tag name="KSO_WM_SLIDE_LAYOUT_CNT" val="1_1"/>
  <p:tag name="KSO_WM_UNIT_SHOW_EDIT_AREA_INDICATION" val="1"/>
  <p:tag name="KSO_WM_SLIDE_LAYOUT_INFO" val="{&quot;direction&quot;:1,&quot;id&quot;:&quot;2021-04-01T14:58:30&quot;,&quot;maxSize&quot;:{&quot;size1&quot;:32.5},&quot;minSize&quot;:{&quot;size1&quot;:32.5},&quot;normalSize&quot;:{&quot;size1&quot;:32.5},&quot;subLayout&quot;:[{&quot;id&quot;:&quot;2021-04-01T14:58:30&quot;,&quot;margin&quot;:{&quot;bottom&quot;:6.7729997634887695,&quot;left&quot;:1.6929999589920044,&quot;right&quot;:2.117000102996826,&quot;top&quot;:5.927000999450684},&quot;type&quot;:0},{&quot;id&quot;:&quot;2021-04-01T14:58:30&quot;,&quot;margin&quot;:{&quot;bottom&quot;:4.2330002784729,&quot;left&quot;:0.4230000674724579,&quot;right&quot;:4.657000541687012,&quot;top&quot;:4.2330002784729},&quot;type&quot;:0}],&quot;type&quot;:0}"/>
  <p:tag name="KSO_WM_SLIDE_RATIO" val="1.777778"/>
  <p:tag name="KSO_WM_CHIP_INFOS" val="{&quot;layout_type&quot;:&quot;leftright&quot;,&quot;layout_feature&quot;:1,&quot;tags&quot;:{&quot;style&quot;:[&quot;商务&quot;,&quot;简约&quot;,&quot;文艺清新&quot;,&quot;卡通&quot;,&quot;欧美风&quot;,&quot;黑板风&quot;,&quot;渐变风&quot;]},&quot;slide_type&quot;:[&quot;text&quot;],&quot;aspect_ratio&quot;:&quot;16:9&quot;,&quot;diagram&quot;:{&quot;type&quot;:[],&quot;direction&quot;:0,&quot;isSupportDecBetweenItems&quot;:false}}"/>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GROUPID" val="5ed745afafe44fab1839bd05"/>
  <p:tag name="KSO_WM_SLIDE_BACKGROUND_TYPE" val="general"/>
  <p:tag name="KSO_WM_SLIDE_SUPPORT_FEATURE_TYPE" val="0"/>
  <p:tag name="KSO_WM_TEMPLATE_ASSEMBLE_XID" val="60656e6e4054ed1e2fb7f896"/>
  <p:tag name="KSO_WM_TEMPLATE_ASSEMBLE_GROUPID" val="60656e6e4054ed1e2fb7f896"/>
</p:tagLst>
</file>

<file path=ppt/tags/tag2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60656e6e4054ed1e2fb7f896"/>
  <p:tag name="KSO_WM_TEMPLATE_ASSEMBLE_GROUPID" val="60656e6e4054ed1e2fb7f896"/>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c5351bde294d52a1a9e6ad08e6a60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f69a0caef54bf784214254c4100a3a"/>
  <p:tag name="KSO_WM_UNIT_TEXT_FILL_FORE_SCHEMECOLOR_INDEX_BRIGHTNESS" val="0"/>
  <p:tag name="KSO_WM_UNIT_TEXT_FILL_FORE_SCHEMECOLOR_INDEX" val="13"/>
  <p:tag name="KSO_WM_UNIT_TEXT_FILL_TYPE" val="1"/>
  <p:tag name="KSO_WM_TEMPLATE_ASSEMBLE_XID" val="60656e6e4054ed1e2fb7f896"/>
  <p:tag name="KSO_WM_TEMPLATE_ASSEMBLE_GROUPID" val="60656e6e4054ed1e2fb7f896"/>
</p:tagLst>
</file>

<file path=ppt/tags/tag25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95"/>
  <p:tag name="KSO_WM_UNIT_SHOW_EDIT_AREA_INDICATION" val="1"/>
  <p:tag name="KSO_WM_CHIP_GROUPID" val="5e6b05596848fb12bee65ac8"/>
  <p:tag name="KSO_WM_CHIP_XID" val="5e6b05596848fb12bee65aca"/>
  <p:tag name="KSO_WM_UNIT_DEC_AREA_ID" val="3e2be86fb4a64c0e9d1715b8bc40bc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3287027075e4569b877af43d959f31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6e4054ed1e2fb7f896"/>
  <p:tag name="KSO_WM_TEMPLATE_ASSEMBLE_GROUPID" val="60656e6e4054ed1e2fb7f896"/>
</p:tagLst>
</file>

<file path=ppt/tags/tag2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1971"/>
  <p:tag name="KSO_WM_SLIDE_ID" val="diagram20211971_1"/>
  <p:tag name="KSO_WM_TEMPLATE_SUBCATEGORY" val="21"/>
  <p:tag name="KSO_WM_TEMPLATE_MASTER_TYPE" val="0"/>
  <p:tag name="KSO_WM_TEMPLATE_COLOR_TYPE" val="1"/>
  <p:tag name="KSO_WM_SLIDE_ITEM_CNT" val="0"/>
  <p:tag name="KSO_WM_SLIDE_INDEX" val="1"/>
  <p:tag name="KSO_WM_TAG_VERSION" val="1.0"/>
  <p:tag name="KSO_WM_SLIDE_TYPE" val="text"/>
  <p:tag name="KSO_WM_SLIDE_SUBTYPE" val="picTxt"/>
  <p:tag name="KSO_WM_SLIDE_SIZE" val="864*444"/>
  <p:tag name="KSO_WM_SLIDE_POSITION" val="48*48"/>
  <p:tag name="KSO_WM_SLIDE_LAYOUT" val="a_d_f"/>
  <p:tag name="KSO_WM_SLIDE_LAYOUT_CNT" val="1_1_1"/>
  <p:tag name="KSO_WM_UNIT_SHOW_EDIT_AREA_INDICATION" val="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7&quot;,&quot;maxSize&quot;:{&quot;size1&quot;:49.99963919321696},&quot;minSize&quot;:{&quot;size1&quot;:38.799639193216954},&quot;normalSize&quot;:{&quot;size1&quot;:38.799639193216954},&quot;subLayout&quot;:[{&quot;id&quot;:&quot;2021-04-01T15:29:27&quot;,&quot;maxSize&quot;:{&quot;size1&quot;:46.699708246301725},&quot;minSize&quot;:{&quot;size1&quot;:19.999708246301722},&quot;normalSize&quot;:{&quot;size1&quot;:25.332856394449873},&quot;subLayout&quot;:[{&quot;id&quot;:&quot;2021-04-01T15:29:27&quot;,&quot;margin&quot;:{&quot;bottom&quot;:0.02600000612437725,&quot;left&quot;:1.6929999589920044,&quot;right&quot;:0.847000002861023,&quot;top&quot;:1.6929999589920044},&quot;type&quot;:0},{&quot;id&quot;:&quot;2021-04-01T15:29:27&quot;,&quot;margin&quot;:{&quot;bottom&quot;:1.6929999589920044,&quot;left&quot;:1.6929999589920044,&quot;right&quot;:0.847000002861023,&quot;top&quot;:1.2699999809265137},&quot;type&quot;:0}],&quot;type&quot;:0},{&quot;id&quot;:&quot;2021-04-01T15:29:27&quot;,&quot;margin&quot;:{&quot;bottom&quot;:1.6929999589920044,&quot;left&quot;:0.4230000674724579,&quot;right&quot;:1.6929999589920044,&quot;top&quot;:1.6929999589920044},&quot;type&quot;:0}],&quot;type&quot;:0}"/>
  <p:tag name="KSO_WM_SLIDE_BACKGROUND" val="[&quot;general&quot;,&quot;frame&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615686bf8da9b674016e"/>
  <p:tag name="KSO_WM_CHIP_FILLPROP" val="[[{&quot;fill_id&quot;:&quot;722accd572074b41a2d4cf8c733c9957&quot;,&quot;fill_align&quot;:&quot;lb&quot;,&quot;text_align&quot;:&quot;lb&quot;,&quot;text_direction&quot;:&quot;horizontal&quot;,&quot;chip_types&quot;:[&quot;text&quot;,&quot;header&quot;]},{&quot;fill_id&quot;:&quot;164c300f690d423ab1b6e3b65edb0bf9&quot;,&quot;fill_align&quot;:&quot;lt&quot;,&quot;text_align&quot;:&quot;lt&quot;,&quot;text_direction&quot;:&quot;horizontal&quot;,&quot;chip_types&quot;:[&quot;text&quot;,&quot;picture&quot;,&quot;chart&quot;,&quot;table&quot;,&quot;video&quot;]},{&quot;fill_id&quot;:&quot;e836bed5e59843b5bc0179a1591ebf37&quot;,&quot;fill_align&quot;:&quot;rm&quot;,&quot;text_align&quot;:&quot;lm&quot;,&quot;text_direction&quot;:&quot;horizontal&quot;,&quot;chip_types&quot;:[&quot;diagram&quot;,&quot;pictext&quot;,&quot;picture&quot;,&quot;chart&quot;,&quot;table&quot;,&quot;video&quot;],&quot;support_features&quot;:[&quot;collage&quot;,&quot;carousel&quot;,&quot;creativecrop&quot;]}]]"/>
  <p:tag name="KSO_WM_SLIDE_CAN_ADD_NAVIGATION" val="1"/>
  <p:tag name="KSO_WM_CHIP_GROUPID" val="5ecf615686bf8da9b674016d"/>
  <p:tag name="KSO_WM_SLIDE_BK_DARK_LIGHT" val="2"/>
  <p:tag name="KSO_WM_SLIDE_BACKGROUND_TYPE" val="frame"/>
  <p:tag name="KSO_WM_SLIDE_SUPPORT_FEATURE_TYPE" val="7"/>
  <p:tag name="KSO_WM_TEMPLATE_ASSEMBLE_XID" val="60656f214054ed1e2fb803de"/>
  <p:tag name="KSO_WM_TEMPLATE_ASSEMBLE_GROUPID" val="60656f214054ed1e2fb803de"/>
</p:tagLst>
</file>

<file path=ppt/tags/tag25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61.xml><?xml version="1.0" encoding="utf-8"?>
<p:tagLst xmlns:a="http://schemas.openxmlformats.org/drawingml/2006/main" xmlns:r="http://schemas.openxmlformats.org/officeDocument/2006/relationships" xmlns:p="http://schemas.openxmlformats.org/presentationml/2006/main">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1971_1*i*2"/>
  <p:tag name="KSO_WM_TEMPLATE_CATEGORY" val="diagram"/>
  <p:tag name="KSO_WM_TEMPLATE_INDEX" val="20211971"/>
  <p:tag name="KSO_WM_UNIT_LAYERLEVEL" val="1"/>
  <p:tag name="KSO_WM_TAG_VERSION" val="1.0"/>
  <p:tag name="KSO_WM_BEAUTIFY_FLAG" val="#wm#"/>
  <p:tag name="KSO_WM_UNIT_BLOCK" val="0"/>
  <p:tag name="KSO_WM_UNIT_DEC_AREA_ID" val="808ca5c731c945519e18c6a4b30d09df"/>
  <p:tag name="KSO_WM_UNIT_DECORATE_INFO" val="{&quot;DecorateInfoH&quot;:{&quot;IsAbs&quot;:true},&quot;DecorateInfoW&quot;:{&quot;IsAbs&quot;:true},&quot;DecorateInfoX&quot;:{&quot;IsAbs&quot;:true,&quot;Pos&quot;:2},&quot;DecorateInfoY&quot;:{&quot;IsAbs&quot;:true,&quot;Pos&quot;:0},&quot;ReferentInfo&quot;:{&quot;Id&quot;:&quot;9210ae70bbd84acebb096b74a9639026&quot;,&quot;X&quot;:{&quot;Pos&quot;:2},&quot;Y&quot;:{&quot;Pos&quot;:2}},&quot;whChangeMode&quot;:0}"/>
  <p:tag name="KSO_WM_CHIP_GROUPID" val="5ecf615686bf8da9b674016d"/>
  <p:tag name="KSO_WM_CHIP_XID" val="5ecf615686bf8da9b674016e"/>
  <p:tag name="KSO_WM_UNIT_FILL_FORE_SCHEMECOLOR_INDEX_BRIGHTNESS" val="-0.2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214054ed1e2fb803de"/>
  <p:tag name="KSO_WM_TEMPLATE_ASSEMBLE_GROUPID" val="60656f214054ed1e2fb803de"/>
</p:tagLst>
</file>

<file path=ppt/tags/tag262.xml><?xml version="1.0" encoding="utf-8"?>
<p:tagLst xmlns:a="http://schemas.openxmlformats.org/drawingml/2006/main" xmlns:r="http://schemas.openxmlformats.org/officeDocument/2006/relationships" xmlns:p="http://schemas.openxmlformats.org/presentationml/2006/main">
  <p:tag name="KSO_WM_UNIT_SM_LIMIT_TYPE" val="0"/>
  <p:tag name="KSO_WM_UNIT_HIGHLIGHT" val="0"/>
  <p:tag name="KSO_WM_UNIT_COMPATIBLE" val="0"/>
  <p:tag name="KSO_WM_UNIT_DIAGRAM_ISNUMVISUAL" val="0"/>
  <p:tag name="KSO_WM_UNIT_DIAGRAM_ISREFERUNIT" val="0"/>
  <p:tag name="KSO_WM_UNIT_TYPE" val="i"/>
  <p:tag name="KSO_WM_UNIT_INDEX" val="3"/>
  <p:tag name="KSO_WM_UNIT_ID" val="diagram20211971_1*i*3"/>
  <p:tag name="KSO_WM_TEMPLATE_CATEGORY" val="diagram"/>
  <p:tag name="KSO_WM_TEMPLATE_INDEX" val="20211971"/>
  <p:tag name="KSO_WM_UNIT_LAYERLEVEL" val="1"/>
  <p:tag name="KSO_WM_TAG_VERSION" val="1.0"/>
  <p:tag name="KSO_WM_BEAUTIFY_FLAG" val="#wm#"/>
  <p:tag name="KSO_WM_UNIT_BLOCK" val="0"/>
  <p:tag name="KSO_WM_UNIT_DEC_AREA_ID" val="836832d99bf740f6930234eabeb73dfc"/>
  <p:tag name="KSO_WM_UNIT_DECORATE_INFO" val="{&quot;DecorateInfoH&quot;:{&quot;IsAbs&quot;:true},&quot;DecorateInfoW&quot;:{&quot;IsAbs&quot;:true},&quot;DecorateInfoX&quot;:{&quot;IsAbs&quot;:true,&quot;Pos&quot;:2},&quot;DecorateInfoY&quot;:{&quot;IsAbs&quot;:true,&quot;Pos&quot;:0},&quot;ReferentInfo&quot;:{&quot;Id&quot;:&quot;9210ae70bbd84acebb096b74a9639026&quot;,&quot;X&quot;:{&quot;Pos&quot;:2},&quot;Y&quot;:{&quot;Pos&quot;:2}},&quot;whChangeMode&quot;:0}"/>
  <p:tag name="KSO_WM_CHIP_GROUPID" val="5ecf615686bf8da9b674016d"/>
  <p:tag name="KSO_WM_CHIP_XID" val="5ecf615686bf8da9b674016e"/>
  <p:tag name="KSO_WM_UNIT_FILL_FORE_SCHEMECOLOR_INDEX_BRIGHTNESS" val="-0.2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214054ed1e2fb803de"/>
  <p:tag name="KSO_WM_TEMPLATE_ASSEMBLE_GROUPID" val="60656f214054ed1e2fb803de"/>
</p:tagLst>
</file>

<file path=ppt/tags/tag263.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a8ce931499d94957a0ea566156d65450"/>
  <p:tag name="KSO_WM_UNIT_HIGHLIGHT" val="0"/>
  <p:tag name="KSO_WM_UNIT_COMPATIBLE" val="0"/>
  <p:tag name="KSO_WM_UNIT_DIAGRAM_ISNUMVISUAL" val="0"/>
  <p:tag name="KSO_WM_UNIT_DIAGRAM_ISREFERUNIT" val="0"/>
  <p:tag name="KSO_WM_UNIT_TYPE" val="i"/>
  <p:tag name="KSO_WM_UNIT_INDEX" val="4"/>
  <p:tag name="KSO_WM_UNIT_ID" val="diagram20211971_1*i*4"/>
  <p:tag name="KSO_WM_TEMPLATE_CATEGORY" val="diagram"/>
  <p:tag name="KSO_WM_TEMPLATE_INDEX" val="20211971"/>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9210ae70bbd84acebb096b74a9639026&quot;,&quot;X&quot;:{&quot;Pos&quot;:2},&quot;Y&quot;:{&quot;Pos&quot;:2}},&quot;whChangeMode&quot;:0}"/>
  <p:tag name="KSO_WM_CHIP_GROUPID" val="5ecf615686bf8da9b674016d"/>
  <p:tag name="KSO_WM_CHIP_XID" val="5ecf615686bf8da9b674016e"/>
  <p:tag name="KSO_WM_UNIT_LINE_FORE_SCHEMECOLOR_INDEX_BRIGHTNESS" val="0.25"/>
  <p:tag name="KSO_WM_UNIT_LINE_FORE_SCHEMECOLOR_INDEX" val="13"/>
  <p:tag name="KSO_WM_UNIT_LINE_FILL_TYPE" val="2"/>
  <p:tag name="KSO_WM_TEMPLATE_ASSEMBLE_XID" val="60656f214054ed1e2fb803de"/>
  <p:tag name="KSO_WM_TEMPLATE_ASSEMBLE_GROUPID" val="60656f214054ed1e2fb803de"/>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1971_1*a*1"/>
  <p:tag name="KSO_WM_TEMPLATE_CATEGORY" val="diagram"/>
  <p:tag name="KSO_WM_TEMPLATE_INDEX" val="2021197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210ae70bbd84acebb096b74a963902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1e35d2365474ab08e8730e602818ff3"/>
  <p:tag name="KSO_WM_UNIT_TEXT_FILL_FORE_SCHEMECOLOR_INDEX_BRIGHTNESS" val="0"/>
  <p:tag name="KSO_WM_UNIT_TEXT_FILL_FORE_SCHEMECOLOR_INDEX" val="13"/>
  <p:tag name="KSO_WM_UNIT_TEXT_FILL_TYPE" val="1"/>
  <p:tag name="KSO_WM_TEMPLATE_ASSEMBLE_XID" val="60656f214054ed1e2fb803de"/>
  <p:tag name="KSO_WM_TEMPLATE_ASSEMBLE_GROUPID" val="60656f214054ed1e2fb803de"/>
</p:tagLst>
</file>

<file path=ppt/tags/tag26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71_1*f*1"/>
  <p:tag name="KSO_WM_TEMPLATE_CATEGORY" val="diagram"/>
  <p:tag name="KSO_WM_TEMPLATE_INDEX" val="20211971"/>
  <p:tag name="KSO_WM_UNIT_LAYERLEVEL" val="1"/>
  <p:tag name="KSO_WM_TAG_VERSION" val="1.0"/>
  <p:tag name="KSO_WM_BEAUTIFY_FLAG" val="#wm#"/>
  <p:tag name="KSO_WM_UNIT_DEFAULT_FONT" val="14;20;2"/>
  <p:tag name="KSO_WM_UNIT_BLOCK" val="0"/>
  <p:tag name="KSO_WM_UNIT_VALUE" val="240"/>
  <p:tag name="KSO_WM_UNIT_SHOW_EDIT_AREA_INDICATION" val="1"/>
  <p:tag name="KSO_WM_CHIP_GROUPID" val="5e6b05596848fb12bee65ac8"/>
  <p:tag name="KSO_WM_CHIP_XID" val="5e6b05596848fb12bee65aca"/>
  <p:tag name="KSO_WM_UNIT_DEC_AREA_ID" val="211ef5ee6d754f7dbbfd31b7306734a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b1fcf23c3364328a7d627614fc09c65"/>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214054ed1e2fb803de"/>
  <p:tag name="KSO_WM_TEMPLATE_ASSEMBLE_GROUPID" val="60656f214054ed1e2fb803de"/>
</p:tagLst>
</file>

<file path=ppt/tags/tag266.xml><?xml version="1.0" encoding="utf-8"?>
<p:tagLst xmlns:a="http://schemas.openxmlformats.org/drawingml/2006/main" xmlns:r="http://schemas.openxmlformats.org/officeDocument/2006/relationships" xmlns:p="http://schemas.openxmlformats.org/presentationml/2006/main">
  <p:tag name="KSO_WM_UNIT_VALUE" val="1565*1481"/>
  <p:tag name="KSO_WM_UNIT_HIGHLIGHT" val="0"/>
  <p:tag name="KSO_WM_UNIT_COMPATIBLE" val="0"/>
  <p:tag name="KSO_WM_UNIT_DIAGRAM_ISNUMVISUAL" val="0"/>
  <p:tag name="KSO_WM_UNIT_DIAGRAM_ISREFERUNIT" val="0"/>
  <p:tag name="KSO_WM_UNIT_TYPE" val="d"/>
  <p:tag name="KSO_WM_UNIT_INDEX" val="1"/>
  <p:tag name="KSO_WM_UNIT_ID" val="diagram20211971_1*d*1"/>
  <p:tag name="KSO_WM_TEMPLATE_CATEGORY" val="diagram"/>
  <p:tag name="KSO_WM_TEMPLATE_INDEX" val="20211971"/>
  <p:tag name="KSO_WM_UNIT_LAYERLEVEL" val="1"/>
  <p:tag name="KSO_WM_TAG_VERSION" val="1.0"/>
  <p:tag name="KSO_WM_BEAUTIFY_FLAG" val="#wm#"/>
  <p:tag name="KSO_WM_CHIP_GROUPID" val="5e7310da9a230a26b9e88a19"/>
  <p:tag name="KSO_WM_CHIP_XID" val="5e7310da9a230a26b9e88a1a"/>
  <p:tag name="KSO_WM_UNIT_DEC_AREA_ID" val="d1442dc0f8b0401bb7b2ef60eac8e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2c75c77e8262491eb1a67d7f3f26ab8d"/>
  <p:tag name="KSO_WM_UNIT_SUPPORT_UNIT_TYPE" val="[&quot;l&quot;,&quot;m&quot;,&quot;n&quot;,&quot;o&quot;,&quot;p&quot;,&quot;q&quot;,&quot;r&quot;,&quot;δ&quot;,&quot;ε&quot;,&quot;ζ&quot;,&quot;η&quot;,&quot;d&quot;,&quot;α&quot;,&quot;β&quot;,&quot;θ&quot;]"/>
  <p:tag name="KSO_WM_TEMPLATE_ASSEMBLE_XID" val="60656f214054ed1e2fb803de"/>
  <p:tag name="KSO_WM_TEMPLATE_ASSEMBLE_GROUPID" val="60656f214054ed1e2fb803de"/>
</p:tagLst>
</file>

<file path=ppt/tags/tag2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29664"/>
  <p:tag name="KSO_WM_SLIDE_ID" val="diagram2022966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684*348"/>
  <p:tag name="KSO_WM_SLIDE_POSITION" val="132*96"/>
  <p:tag name="KSO_WM_TAG_VERSION" val="1.0"/>
  <p:tag name="KSO_WM_SLIDE_LAYOUT" val="a_b_f"/>
  <p:tag name="KSO_WM_SLIDE_LAYOUT_CNT" val="1_1_1"/>
  <p:tag name="KSO_WM_SLIDE_BACKGROUND_TYPE" val="frame"/>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2-12-15T18:40:05&quot;,&quot;maxSize&quot;:{&quot;size1&quot;:45},&quot;minSize&quot;:{&quot;size1&quot;:25},&quot;normalSize&quot;:{&quot;size1&quot;:39.99791666666666},&quot;subLayout&quot;:[{&quot;id&quot;:&quot;2022-12-15T18:40:05&quot;,&quot;margin&quot;:{&quot;bottom&quot;:1.6929999589920044,&quot;left&quot;:1.6929999589920044,&quot;right&quot;:0.02600000612437725,&quot;top&quot;:1.6929999589920044},&quot;type&quot;:0},{&quot;id&quot;:&quot;2022-12-15T18:40:05&quot;,&quot;margin&quot;:{&quot;bottom&quot;:1.6929999589920044,&quot;left&quot;:0.847000002861023,&quot;right&quot;:1.6929999589920044,&quot;top&quot;:1.6929999589920044},&quot;type&quot;:0}],&quot;type&quot;:0}"/>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efaa6605d5daf04fe5f6d"/>
  <p:tag name="KSO_WM_SLIDE_CAN_ADD_NAVIGATION" val="1"/>
  <p:tag name="KSO_WM_CHIP_FILLPROP" val="[[{&quot;text_align&quot;:&quot;lm&quot;,&quot;text_direction&quot;:&quot;horizontal&quot;,&quot;support_big_font&quot;:false,&quot;picture_toward&quot;:0,&quot;picture_dockside&quot;:[],&quot;fill_id&quot;:&quot;7159262999874eceaa30c44b1f11ff56&quot;,&quot;fill_align&quot;:&quot;rm&quot;,&quot;chip_types&quot;:[&quot;pictext&quot;,&quot;text&quot;,&quot;picture&quot;,&quot;header&quot;,&quot;chart&quot;,&quot;table&quot;]},{&quot;text_align&quot;:&quot;lm&quot;,&quot;text_direction&quot;:&quot;horizontal&quot;,&quot;support_features&quot;:[&quot;collage&quot;,&quot;carousel&quot;,&quot;creativecrop&quot;],&quot;support_big_font&quot;:false,&quot;picture_toward&quot;:0,&quot;picture_dockside&quot;:[],&quot;fill_id&quot;:&quot;d5d8eeaeb1344471b625b5dec64152c0&quot;,&quot;fill_align&quot;:&quot;lm&quot;,&quot;chip_types&quot;:[&quot;picture&quot;,&quot;diagram&quot;,&quot;pictext&quot;,&quot;table&quot;,&quot;chart&quot;,&quot;video&quot;,&quot;text&quot;]}]]"/>
  <p:tag name="KSO_WM_CHIP_DECFILLPROP" val="[]"/>
  <p:tag name="KSO_WM_CHIP_GROUPID" val="5e6efaa6605d5daf04fe5f6c"/>
  <p:tag name="KSO_WM_SLIDE_BK_DARK_LIGHT" val="2"/>
  <p:tag name="KSO_WM_SLIDE_SUPPORT_FEATURE_TYPE" val="0"/>
  <p:tag name="KSO_WM_TEMPLATE_ASSEMBLE_XID" val="639af9840c9383becde695a3"/>
  <p:tag name="KSO_WM_TEMPLATE_ASSEMBLE_GROUPID" val="639af9840c9383becde695a3"/>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大标题"/>
  <p:tag name="KSO_WM_UNIT_NOCLEAR" val="0"/>
  <p:tag name="KSO_WM_UNIT_SHOW_EDIT_AREA_INDICATION"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29664_1*a*1"/>
  <p:tag name="KSO_WM_TEMPLATE_CATEGORY" val="diagram"/>
  <p:tag name="KSO_WM_TEMPLATE_INDEX" val="20229664"/>
  <p:tag name="KSO_WM_UNIT_LAYERLEVEL" val="1"/>
  <p:tag name="KSO_WM_TAG_VERSION" val="1.0"/>
  <p:tag name="KSO_WM_BEAUTIFY_FLAG" val="#wm#"/>
  <p:tag name="KSO_WM_CHIP_GROUPID" val="5f461bcef3f92eac738049c8"/>
  <p:tag name="KSO_WM_CHIP_XID" val="5f461bcef3f92eac738049c9"/>
  <p:tag name="KSO_WM_UNIT_DEC_AREA_ID" val="2325351a91004bec9d42ed53495e70a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a4ec377a24694b789d0ae74dc51255d0"/>
  <p:tag name="KSO_WM_UNIT_TEXT_FILL_FORE_SCHEMECOLOR_INDEX_BRIGHTNESS" val="0"/>
  <p:tag name="KSO_WM_UNIT_TEXT_FILL_FORE_SCHEMECOLOR_INDEX" val="13"/>
  <p:tag name="KSO_WM_UNIT_TEXT_FILL_TYPE" val="1"/>
  <p:tag name="KSO_WM_TEMPLATE_ASSEMBLE_XID" val="639af9840c9383becde695a3"/>
  <p:tag name="KSO_WM_TEMPLATE_ASSEMBLE_GROUPID" val="639af9840c9383becde695a3"/>
</p:tagLst>
</file>

<file path=ppt/tags/tag27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29664_1*f*1"/>
  <p:tag name="KSO_WM_TEMPLATE_CATEGORY" val="diagram"/>
  <p:tag name="KSO_WM_TEMPLATE_INDEX" val="20229664"/>
  <p:tag name="KSO_WM_UNIT_LAYERLEVEL" val="1"/>
  <p:tag name="KSO_WM_TAG_VERSION" val="1.0"/>
  <p:tag name="KSO_WM_BEAUTIFY_FLAG" val="#wm#"/>
  <p:tag name="KSO_WM_UNIT_DEFAULT_FONT" val="14;20;2"/>
  <p:tag name="KSO_WM_UNIT_BLOCK" val="0"/>
  <p:tag name="KSO_WM_UNIT_VALUE" val="180"/>
  <p:tag name="KSO_WM_UNIT_SHOW_EDIT_AREA_INDICATION" val="1"/>
  <p:tag name="KSO_WM_CHIP_GROUPID" val="5e6b05596848fb12bee65ac8"/>
  <p:tag name="KSO_WM_CHIP_XID" val="5e6b05596848fb12bee65aca"/>
  <p:tag name="KSO_WM_UNIT_DEC_AREA_ID" val="f0284f4db70e4a4986f77713396edfdc"/>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541f2e5425b49528e0e3cb45abf9a6a"/>
  <p:tag name="KSO_WM_UNIT_SUPPORT_UNIT_TYPE" val="[&quot;d&quot;,&quot;l&quot;,&quot;m&quot;,&quot;n&quot;,&quot;o&quot;,&quot;p&quot;,&quot;q&quot;,&quot;r&quot;,&quot;δ&quot;,&quot;ε&quot;,&quot;ζ&quot;,&quot;η&quot;,&quot;β&quot;,&quot;α&quot;,&quot;θ&quot;]"/>
  <p:tag name="KSO_WM_UNIT_TEXT_FILL_FORE_SCHEMECOLOR_INDEX_BRIGHTNESS" val="0.25"/>
  <p:tag name="KSO_WM_UNIT_TEXT_FILL_FORE_SCHEMECOLOR_INDEX" val="13"/>
  <p:tag name="KSO_WM_UNIT_TEXT_FILL_TYPE" val="1"/>
  <p:tag name="KSO_WM_TEMPLATE_ASSEMBLE_XID" val="639af9840c9383becde695a3"/>
  <p:tag name="KSO_WM_TEMPLATE_ASSEMBLE_GROUPID" val="639af9840c9383becde695a3"/>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7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046"/>
  <p:tag name="KSO_WM_SLIDE_ID" val="diagram20217046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42&quot;,&quot;maxSize&quot;:{&quot;size1&quot;:57.5},&quot;minSize&quot;:{&quot;size1&quot;:32.6},&quot;normalSize&quot;:{&quot;size1&quot;:39.475},&quot;subLayout&quot;:[{&quot;id&quot;:&quot;2021-04-01T16:15:42&quot;,&quot;margin&quot;:{&quot;bottom&quot;:1.6929999589920044,&quot;left&quot;:2.117000102996826,&quot;right&quot;:0.02600000612437725,&quot;top&quot;:1.6929999589920044},&quot;type&quot;:0},{&quot;id&quot;:&quot;2021-04-01T16:15:4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73b998712faa657abd7"/>
  <p:tag name="KSO_WM_CHIP_FILLPROP" val="[[{&quot;text_align&quot;:&quot;cm&quot;,&quot;text_direction&quot;:&quot;horizontal&quot;,&quot;support_features&quot;:[&quot;creativepic&quot;],&quot;support_big_font&quot;:false,&quot;picture_toward&quot;:1,&quot;picture_dockside&quot;:[&quot;cb&quot;,&quot;rm&quot;,&quot;ct&quot;],&quot;fill_id&quot;:&quot;4c8080feb3514c4084c32dcdf0a35904&quot;,&quot;fill_align&quot;:&quot;cm&quot;,&quot;chip_types&quot;:[&quot;picture&quot;]},{&quot;text_align&quot;:&quot;lb&quot;,&quot;text_direction&quot;:&quot;horizontal&quot;,&quot;support_big_font&quot;:true,&quot;picture_toward&quot;:0,&quot;picture_dockside&quot;:[],&quot;fill_id&quot;:&quot;fbbb26a76a2149cbb36ad93fd7d50dc6&quot;,&quot;fill_align&quot;:&quot;lb&quot;,&quot;chip_types&quot;:[&quot;text&quot;]}]]"/>
  <p:tag name="KSO_WM_CHIP_DECFILLPROP" val="[]"/>
  <p:tag name="KSO_WM_SLIDE_TYPE" val="text"/>
  <p:tag name="KSO_WM_SLIDE_SIZE" val="960*540"/>
  <p:tag name="KSO_WM_SLIDE_POSITION" val="0*0"/>
  <p:tag name="KSO_WM_CHIP_GROUPID" val="5fadf73b998712faa657abd6"/>
  <p:tag name="KSO_WM_SLIDE_BACKGROUND_TYPE" val="general"/>
  <p:tag name="KSO_WM_SLIDE_SUPPORT_FEATURE_TYPE" val="8"/>
  <p:tag name="KSO_WM_SLIDE_SUBTYPE" val="picTxt"/>
  <p:tag name="KSO_WM_TEMPLATE_ASSEMBLE_XID" val="606570404054ed1e2fb814a1"/>
  <p:tag name="KSO_WM_TEMPLATE_ASSEMBLE_GROUPID" val="606570404054ed1e2fb814a1"/>
</p:tagLst>
</file>

<file path=ppt/tags/tag28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8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6_1*f*1"/>
  <p:tag name="KSO_WM_TEMPLATE_CATEGORY" val="diagram"/>
  <p:tag name="KSO_WM_TEMPLATE_INDEX" val="20217046"/>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1eaf4cfc1d784f3cb4ad2a3a1bc107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b5b89d6e4734d329a7f2fbe005a0135"/>
  <p:tag name="KSO_WM_UNIT_SUPPORT_BIG_FONT" val="1"/>
  <p:tag name="KSO_WM_UNIT_TEXT_FILL_FORE_SCHEMECOLOR_INDEX_BRIGHTNESS" val="0.25"/>
  <p:tag name="KSO_WM_UNIT_TEXT_FILL_FORE_SCHEMECOLOR_INDEX" val="13"/>
  <p:tag name="KSO_WM_UNIT_TEXT_FILL_TYPE" val="1"/>
  <p:tag name="KSO_WM_TEMPLATE_ASSEMBLE_XID" val="606570404054ed1e2fb814a1"/>
  <p:tag name="KSO_WM_TEMPLATE_ASSEMBLE_GROUPID" val="606570404054ed1e2fb814a1"/>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2846,&quot;width&quot;:8306}"/>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2048,&quot;width&quot;:8306}"/>
</p:tagLst>
</file>

<file path=ppt/tags/tag2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6004"/>
  <p:tag name="KSO_WM_SLIDE_ID" val="diagram2021600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7*540"/>
  <p:tag name="KSO_WM_SLIDE_POSITION" val="0*0"/>
  <p:tag name="KSO_WM_TAG_VERSION" val="1.0"/>
  <p:tag name="KSO_WM_SLIDE_LAYOUT" val="d_f"/>
  <p:tag name="KSO_WM_SLIDE_LAYOUT_CNT" val="1_1"/>
  <p:tag name="KSO_WM_SLIDE_LAYOUT_INFO" val="{&quot;direction&quot;:1,&quot;id&quot;:&quot;2022-12-15T18:55:53&quot;,&quot;maxSize&quot;:{&quot;size1&quot;:33.8},&quot;minSize&quot;:{&quot;size1&quot;:33.8},&quot;normalSize&quot;:{&quot;size1&quot;:33.8},&quot;subLayout&quot;:[{&quot;backgroundInfo&quot;:[{&quot;bottom&quot;:0,&quot;bottomAbs&quot;:false,&quot;left&quot;:0,&quot;leftAbs&quot;:false,&quot;right&quot;:0,&quot;rightAbs&quot;:false,&quot;top&quot;:0,&quot;topAbs&quot;:false,&quot;type&quot;:&quot;leftRight&quot;}],&quot;id&quot;:&quot;2022-12-15T18:55:53&quot;,&quot;margin&quot;:{&quot;bottom&quot;:1.7110000848770142,&quot;left&quot;:1.2699999809265137,&quot;right&quot;:0.847000002861023,&quot;top&quot;:1.6929999589920044},&quot;type&quot;:0},{&quot;id&quot;:&quot;2022-12-15T18:55:53&quot;,&quot;margin&quot;:{&quot;bottom&quot;:1.694000005722046,&quot;left&quot;:1.2699999809265137,&quot;right&quot;:1.720999836921692,&quot;top&quot;:1.694000005722046},&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e998712faa657a53d"/>
  <p:tag name="KSO_WM_CHIP_FILLPROP" val="[[{&quot;text_align&quot;:&quot;lm&quot;,&quot;text_direction&quot;:&quot;horizontal&quot;,&quot;support_big_font&quot;:false,&quot;picture_toward&quot;:0,&quot;picture_dockside&quot;:[],&quot;fill_id&quot;:&quot;a437010b62d44816bad6476e00523df5&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quot;text_align&quot;:&quot;lt&quot;,&quot;text_direction&quot;:&quot;horizontal&quot;,&quot;support_big_font&quot;:false,&quot;picture_toward&quot;:0,&quot;picture_dockside&quot;:[],&quot;fill_id&quot;:&quot;a437010b62d44816bad6476e00523df5&quot;,&quot;fill_align&quot;:&quot;lt&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BK_DARK_LIGHT" val="2"/>
  <p:tag name="KSO_WM_SLIDE_BACKGROUND_TYPE" val="leftRight"/>
  <p:tag name="KSO_WM_SLIDE_SUPPORT_FEATURE_TYPE" val="3"/>
  <p:tag name="KSO_WM_TEMPLATE_ASSEMBLE_XID" val="639afd380c9383becde6e28e"/>
  <p:tag name="KSO_WM_TEMPLATE_ASSEMBLE_GROUPID" val="639afd380c9383becde6e28e"/>
</p:tagLst>
</file>

<file path=ppt/tags/tag29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29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请尽量言简意赅地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6004_1*f*1"/>
  <p:tag name="KSO_WM_TEMPLATE_CATEGORY" val="diagram"/>
  <p:tag name="KSO_WM_TEMPLATE_INDEX" val="20216004"/>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a68e2d8dc52d459681f25abb9e9f770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e1bbc8d96274562a6a2f96547fcd769"/>
  <p:tag name="KSO_WM_UNIT_TEXT_FILL_FORE_SCHEMECOLOR_INDEX_BRIGHTNESS" val="0.25"/>
  <p:tag name="KSO_WM_UNIT_TEXT_FILL_FORE_SCHEMECOLOR_INDEX" val="13"/>
  <p:tag name="KSO_WM_UNIT_TEXT_FILL_TYPE" val="1"/>
  <p:tag name="KSO_WM_TEMPLATE_ASSEMBLE_XID" val="639afd380c9383becde6e28e"/>
  <p:tag name="KSO_WM_TEMPLATE_ASSEMBLE_GROUPID" val="639afd380c9383becde6e28e"/>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wm#"/>
  <p:tag name="KSO_WM_UNIT_VALUE" val="804*1727"/>
  <p:tag name="KSO_WM_UNIT_HIGHLIGHT" val="0"/>
  <p:tag name="KSO_WM_UNIT_DIAGRAM_ISNUMVISUAL" val="0"/>
  <p:tag name="KSO_WM_UNIT_DIAGRAM_ISREFERUNIT" val="0"/>
  <p:tag name="KSO_WM_UNIT_TYPE" val="d"/>
  <p:tag name="KSO_WM_UNIT_INDEX" val="1"/>
  <p:tag name="KSO_WM_UNIT_ID" val="diagram20216004_1*d*1"/>
  <p:tag name="KSO_WM_TEMPLATE_CATEGORY" val="diagram"/>
  <p:tag name="KSO_WM_TEMPLATE_INDEX" val="20216004"/>
  <p:tag name="KSO_WM_UNIT_LAYERLEVEL" val="1"/>
  <p:tag name="KSO_WM_TAG_VERSION" val="1.0"/>
  <p:tag name="KSO_WM_CHIP_GROUPID" val="5e7310da9a230a26b9e88a19"/>
  <p:tag name="KSO_WM_CHIP_XID" val="5e7310da9a230a26b9e88a1a"/>
  <p:tag name="KSO_WM_UNIT_DEC_AREA_ID" val="36eaedd384274615a480186bbb63e6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e6c48a4cdd45a2ada5b0585e5634c3"/>
  <p:tag name="KSO_WM_UNIT_PLACING_PICTURE" val="97e6c48a4cdd45a2ada5b0585e5634c3"/>
  <p:tag name="KSO_WM_UNIT_SUPPORT_UNIT_TYPE" val="[&quot;l&quot;,&quot;m&quot;,&quot;n&quot;,&quot;o&quot;,&quot;p&quot;,&quot;q&quot;,&quot;r&quot;,&quot;δ&quot;,&quot;ε&quot;,&quot;ζ&quot;,&quot;η&quot;,&quot;d&quot;,&quot;α&quot;,&quot;β&quot;,&quot;θ&quot;]"/>
  <p:tag name="KSO_WM_TEMPLATE_ASSEMBLE_XID" val="639afd380c9383becde6e28e"/>
  <p:tag name="KSO_WM_TEMPLATE_ASSEMBLE_GROUPID" val="639afd380c9383becde6e28e"/>
  <p:tag name="KSO_WM_UNIT_PLACING_PICTURE_USER_VIEWPORT" val="{&quot;height&quot;:3790,&quot;width&quot;:9970}"/>
  <p:tag name="KSO_WM_UNIT_PLACING_PICTURE_INFO" val="{&quot;code&quot;:&quot;A[1]&quot;,&quot;full_picture&quot;:true,&quot;last_full_picture&quot;:&quot;A[1]&quot;,&quot;margin&quot;:{&quot;left&quot;:213.84751611170793,&quot;right&quot;:217.5069483014231},&quot;scheme&quot;:&quot;2-0&quot;,&quot;spacing&quot;:5}"/>
  <p:tag name="KSO_WM_UNIT_PLACING_PICTURE_USER_VIEWPORT_SMARTMENU" val="{&quot;height&quot;:1987.1816152597407,&quot;width&quot;:5376.349133646965}"/>
  <p:tag name="KSO_WM_UNIT_PLACING_PICTURE_USER_RELATIVERECTANGLE_SMARTMENU" val="{&quot;bottom&quot;:0,&quot;left&quot;:0,&quot;right&quot;:0,&quot;top&quot;:0}"/>
  <p:tag name="KSO_WM_UNIT_PLACING_PICTURE_COLLAGE_VIEWPORT" val="{&quot;height&quot;:3875.4389349357643,&quot;width&quot;:10485.060756319936}"/>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wm#"/>
  <p:tag name="KSO_WM_UNIT_VALUE" val="804*1727"/>
  <p:tag name="KSO_WM_UNIT_HIGHLIGHT" val="0"/>
  <p:tag name="KSO_WM_UNIT_DIAGRAM_ISNUMVISUAL" val="0"/>
  <p:tag name="KSO_WM_UNIT_DIAGRAM_ISREFERUNIT" val="0"/>
  <p:tag name="KSO_WM_UNIT_TYPE" val="d"/>
  <p:tag name="KSO_WM_UNIT_INDEX" val="1"/>
  <p:tag name="KSO_WM_UNIT_ID" val="diagram20216004_1*d*1"/>
  <p:tag name="KSO_WM_TEMPLATE_CATEGORY" val="diagram"/>
  <p:tag name="KSO_WM_TEMPLATE_INDEX" val="20216004"/>
  <p:tag name="KSO_WM_UNIT_LAYERLEVEL" val="1"/>
  <p:tag name="KSO_WM_TAG_VERSION" val="1.0"/>
  <p:tag name="KSO_WM_CHIP_GROUPID" val="5e7310da9a230a26b9e88a19"/>
  <p:tag name="KSO_WM_CHIP_XID" val="5e7310da9a230a26b9e88a1a"/>
  <p:tag name="KSO_WM_UNIT_DEC_AREA_ID" val="36eaedd384274615a480186bbb63e6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e6c48a4cdd45a2ada5b0585e5634c3"/>
  <p:tag name="KSO_WM_UNIT_PLACING_PICTURE" val="97e6c48a4cdd45a2ada5b0585e5634c3"/>
  <p:tag name="KSO_WM_UNIT_SUPPORT_UNIT_TYPE" val="[&quot;l&quot;,&quot;m&quot;,&quot;n&quot;,&quot;o&quot;,&quot;p&quot;,&quot;q&quot;,&quot;r&quot;,&quot;δ&quot;,&quot;ε&quot;,&quot;ζ&quot;,&quot;η&quot;,&quot;d&quot;,&quot;α&quot;,&quot;β&quot;,&quot;θ&quot;]"/>
  <p:tag name="KSO_WM_TEMPLATE_ASSEMBLE_XID" val="639afd380c9383becde6e28e"/>
  <p:tag name="KSO_WM_TEMPLATE_ASSEMBLE_GROUPID" val="639afd380c9383becde6e28e"/>
  <p:tag name="KSO_WM_UNIT_PLACING_PICTURE_USER_VIEWPORT" val="{&quot;height&quot;:4590,&quot;width&quot;:10030}"/>
  <p:tag name="KSO_WM_UNIT_PLACING_PICTURE_INFO" val="{&quot;code&quot;:&quot;A[1]&quot;,&quot;full_picture&quot;:true,&quot;last_full_picture&quot;:&quot;A[1]&quot;,&quot;margin&quot;:{&quot;left&quot;:213.84751611170793,&quot;right&quot;:217.5069483014231},&quot;scheme&quot;:&quot;2-0&quot;,&quot;spacing&quot;:5}"/>
  <p:tag name="KSO_WM_UNIT_PLACING_PICTURE_USER_VIEWPORT_SMARTMENU" val="{&quot;height&quot;:2422.81838474026,&quot;width&quot;:5376.349133646965}"/>
  <p:tag name="KSO_WM_UNIT_PLACING_PICTURE_USER_RELATIVERECTANGLE_SMARTMENU" val="{&quot;bottom&quot;:0,&quot;left&quot;:0,&quot;right&quot;:0,&quot;top&quot;:0}"/>
  <p:tag name="KSO_WM_UNIT_PLACING_PICTURE_COLLAGE_VIEWPORT" val="{&quot;height&quot;:4725.028170327392,&quot;width&quot;:10485.060756319936}"/>
</p:tagLst>
</file>

<file path=ppt/tags/tag29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9186"/>
  <p:tag name="KSO_WM_SLIDE_ID" val="diagram20209186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68"/>
  <p:tag name="KSO_WM_SLIDE_POSITION" val="0*36"/>
  <p:tag name="KSO_WM_TAG_VERSION" val="1.0"/>
  <p:tag name="KSO_WM_SLIDE_LAYOUT" val="a_d_f"/>
  <p:tag name="KSO_WM_SLIDE_LAYOUT_CNT" val="1_1_1"/>
  <p:tag name="KSO_WM_SLIDE_BACKGROUND" val="[&quot;general&quot;]"/>
  <p:tag name="KSO_WM_SLIDE_RATIO" val="1.777778"/>
  <p:tag name="KSO_WM_SLIDE_LAYOUT_INFO" val="{&quot;backgroundInfo&quot;:[{&quot;bottom&quot;:0,&quot;bottomAbs&quot;:false,&quot;left&quot;:0,&quot;leftAbs&quot;:false,&quot;right&quot;:0,&quot;rightAbs&quot;:false,&quot;top&quot;:0,&quot;topAbs&quot;:false,&quot;type&quot;:&quot;general&quot;}],&quot;id&quot;:&quot;2021-04-01T15:05:45&quot;,&quot;maxSize&quot;:{&quot;size1&quot;:17.799628021054108},&quot;minSize&quot;:{&quot;size1&quot;:17.799628021054108},&quot;normalSize&quot;:{&quot;size1&quot;:17.799628021054108},&quot;subLayout&quot;:[{&quot;id&quot;:&quot;2021-04-01T15:05:45&quot;,&quot;margin&quot;:{&quot;bottom&quot;:0,&quot;left&quot;:1.6929999589920044,&quot;right&quot;:5.502999782562256,&quot;top&quot;:1.2699999809265137},&quot;type&quot;:0},{&quot;id&quot;:&quot;2021-04-01T15:05:45&quot;,&quot;maxSize&quot;:{&quot;size1&quot;:78.49954747291656},&quot;minSize&quot;:{&quot;size1&quot;:78.49954747291656},&quot;normalSize&quot;:{&quot;size1&quot;:78.49954747291656},&quot;subLayout&quot;:[{&quot;id&quot;:&quot;2021-04-01T15:05:45&quot;,&quot;margin&quot;:{&quot;bottom&quot;:1.6929999589920044,&quot;left&quot;:1.6929999589920044,&quot;right&quot;:1.6929999589920044,&quot;top&quot;:1.2699999809265137},&quot;type&quot;:0},{&quot;id&quot;:&quot;2021-04-01T15:05:45&quot;,&quot;margin&quot;:{&quot;bottom&quot;:1.2699999809265137,&quot;left&quot;:1.6929999589920044,&quot;right&quot;:1.6929999589920044,&quot;top&quot;:0},&quot;type&quot;:0}],&quot;type&quot;:0}],&quot;type&quot;: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8d15dc65d1934423bfab615d7c3cf51c&quot;,&quot;fill_align&quot;:&quot;lm&quot;,&quot;chip_types&quot;:[&quot;header&quot;]},{&quot;text_align&quot;:&quot;lm&quot;,&quot;text_direction&quot;:&quot;horizontal&quot;,&quot;support_features&quot;:[&quot;collage&quot;,&quot;carousel&quot;],&quot;support_big_font&quot;:false,&quot;fill_id&quot;:&quot;7a9e16b08dd1491598975707cb9a750e&quot;,&quot;fill_align&quot;:&quot;cm&quot;,&quot;chip_types&quot;:[&quot;diagram&quot;,&quot;pictext&quot;,&quot;text&quot;,&quot;picture&quot;,&quot;chart&quot;,&quot;table&quot;,&quot;video&quot;]},{&quot;text_align&quot;:&quot;lm&quot;,&quot;text_direction&quot;:&quot;horizontal&quot;,&quot;support_big_font&quot;:false,&quot;fill_id&quot;:&quot;e19ee7aa8873479184c598dabbc965b8&quot;,&quot;fill_align&quot;:&quot;lm&quot;,&quot;chip_types&quot;:[&quot;text&quot;]}]]"/>
  <p:tag name="KSO_WM_CHIP_XID" val="5f0d54168050c250ba656b68"/>
  <p:tag name="KSO_WM_CHIP_DECFILLPROP" val="[]"/>
  <p:tag name="KSO_WM_CHIP_GROUPID" val="5f0d54168050c250ba656b67"/>
  <p:tag name="KSO_WM_SLIDE_BACKGROUND_TYPE" val="general"/>
  <p:tag name="KSO_WM_SLIDE_SUPPORT_FEATURE_TYPE" val="3"/>
  <p:tag name="KSO_WM_TEMPLATE_ASSEMBLE_XID" val="60656e8b4054ed1e2fb7fb32"/>
  <p:tag name="KSO_WM_TEMPLATE_ASSEMBLE_GROUPID" val="60656e8b4054ed1e2fb7fb32"/>
</p:tagLst>
</file>

<file path=ppt/tags/tag29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PLACING_PICTURE_MD4" val="0"/>
  <p:tag name="KSO_WM_UNIT_TYPE" val="i"/>
  <p:tag name="KSO_WM_UNIT_INDEX" val="1"/>
  <p:tag name="KSO_WM_UNIT_ID" val="diagram20209186_1*i*1"/>
  <p:tag name="KSO_WM_TEMPLATE_CATEGORY" val="diagram"/>
  <p:tag name="KSO_WM_TEMPLATE_INDEX" val="20209186"/>
  <p:tag name="KSO_WM_UNIT_LAYERLEVEL" val="1"/>
  <p:tag name="KSO_WM_TAG_VERSION" val="1.0"/>
  <p:tag name="KSO_WM_BEAUTIFY_FLAG" val="#wm#"/>
  <p:tag name="KSO_WM_UNIT_BLOCK" val="0"/>
  <p:tag name="KSO_WM_UNIT_SM_LIMIT_TYPE" val="2"/>
  <p:tag name="KSO_WM_UNIT_DEC_AREA_ID" val="dd6cd6af186d476c9916aca1cb6bc9cd"/>
  <p:tag name="KSO_WM_UNIT_DECORATE_INFO" val="{&quot;ReferentInfo&quot;:{&quot;Id&quot;:&quot;slide&quot;,&quot;X&quot;:{&quot;Pos&quot;:0},&quot;Y&quot;:{&quot;Pos&quot;:1}},&quot;DecorateInfoX&quot;:{&quot;Pos&quot;:0,&quot;IsAbs&quot;:false},&quot;DecorateInfoY&quot;:{&quot;Pos&quot;:1,&quot;IsAbs&quot;:false},&quot;DecorateInfoW&quot;:{&quot;IsAbs&quot;:false},&quot;DecorateInfoH&quot;:{&quot;IsAbs&quot;:false},&quot;whChangeMode&quot;:1}"/>
  <p:tag name="KSO_WM_CHIP_GROUPID" val="5f0d54168050c250ba656b67"/>
  <p:tag name="KSO_WM_CHIP_XID" val="5f0d54168050c250ba656b6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95"/>
  <p:tag name="KSO_WM_TEMPLATE_ASSEMBLE_XID" val="60656e8b4054ed1e2fb7fb32"/>
  <p:tag name="KSO_WM_TEMPLATE_ASSEMBLE_GROUPID" val="60656e8b4054ed1e2fb7fb32"/>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PLACING_PICTURE_MD4" val="0"/>
  <p:tag name="KSO_WM_UNIT_TYPE" val="i"/>
  <p:tag name="KSO_WM_UNIT_INDEX" val="2"/>
  <p:tag name="KSO_WM_UNIT_ID" val="diagram20209186_1*i*2"/>
  <p:tag name="KSO_WM_TEMPLATE_CATEGORY" val="diagram"/>
  <p:tag name="KSO_WM_TEMPLATE_INDEX" val="20209186"/>
  <p:tag name="KSO_WM_UNIT_LAYERLEVEL" val="1"/>
  <p:tag name="KSO_WM_TAG_VERSION" val="1.0"/>
  <p:tag name="KSO_WM_BEAUTIFY_FLAG" val="#wm#"/>
  <p:tag name="KSO_WM_UNIT_BLOCK" val="0"/>
  <p:tag name="KSO_WM_UNIT_SM_LIMIT_TYPE" val="2"/>
  <p:tag name="KSO_WM_UNIT_DEC_AREA_ID" val="b4d048e451764220ba4e859e0031c343"/>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0d54168050c250ba656b67"/>
  <p:tag name="KSO_WM_CHIP_XID" val="5f0d54168050c250ba656b68"/>
  <p:tag name="KSO_WM_TEMPLATE_ASSEMBLE_XID" val="60656e8b4054ed1e2fb7fb32"/>
  <p:tag name="KSO_WM_TEMPLATE_ASSEMBLE_GROUPID" val="60656e8b4054ed1e2fb7fb32"/>
</p:tagLst>
</file>

<file path=ppt/tags/tag3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diagram20209186_1*a*1"/>
  <p:tag name="KSO_WM_TEMPLATE_CATEGORY" val="diagram"/>
  <p:tag name="KSO_WM_TEMPLATE_INDEX" val="2020918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5ac08273e3c4c04992c6db43f76736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bffb964c0884387b0991864b8ca49ac"/>
  <p:tag name="KSO_WM_UNIT_TEXT_FILL_FORE_SCHEMECOLOR_INDEX_BRIGHTNESS" val="0"/>
  <p:tag name="KSO_WM_UNIT_TEXT_FILL_FORE_SCHEMECOLOR_INDEX" val="13"/>
  <p:tag name="KSO_WM_UNIT_TEXT_FILL_TYPE" val="1"/>
  <p:tag name="KSO_WM_TEMPLATE_ASSEMBLE_XID" val="60656e8b4054ed1e2fb7fb32"/>
  <p:tag name="KSO_WM_TEMPLATE_ASSEMBLE_GROUPID" val="60656e8b4054ed1e2fb7fb32"/>
</p:tagLst>
</file>

<file path=ppt/tags/tag30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9429_3*l_h_i*1_1_2"/>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VALUE" val="80"/>
  <p:tag name="KSO_WM_UNIT_LINE_FORE_SCHEMECOLOR_INDEX_BRIGHTNESS" val="0"/>
  <p:tag name="KSO_WM_UNIT_LINE_FORE_SCHEMECOLOR_INDEX" val="5"/>
  <p:tag name="KSO_WM_UNIT_LINE_FILL_TYPE" val="2"/>
  <p:tag name="KSO_WM_UNIT_USESOURCEFORMAT_APPLY" val="1"/>
</p:tagLst>
</file>

<file path=ppt/tags/tag30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429_3*l_h_i*1_1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VALUE" val="4"/>
  <p:tag name="KSO_WM_UNIT_FILL_FORE_SCHEMECOLOR_INDEX_BRIGHTNESS" val="0"/>
  <p:tag name="KSO_WM_UNIT_FILL_FORE_SCHEMECOLOR_INDEX" val="5"/>
  <p:tag name="KSO_WM_UNIT_FILL_TYPE" val="1"/>
  <p:tag name="KSO_WM_UNIT_USESOURCEFORMAT_APPLY" val="1"/>
</p:tagLst>
</file>

<file path=ppt/tags/tag305.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SUBTYPE" val="a"/>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429_3*l_h_f*1_1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TEXT_FILL_FORE_SCHEMECOLOR_INDEX_BRIGHTNESS" val="0.5"/>
  <p:tag name="KSO_WM_UNIT_TEXT_FILL_FORE_SCHEMECOLOR_INDEX" val="13"/>
  <p:tag name="KSO_WM_UNIT_TEXT_FILL_TYPE" val="1"/>
  <p:tag name="KSO_WM_UNIT_USESOURCEFORMAT_APPLY" val="1"/>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30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9429_3*l_h_i*1_2_2"/>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VALUE" val="80"/>
  <p:tag name="KSO_WM_UNIT_LINE_FORE_SCHEMECOLOR_INDEX_BRIGHTNESS" val="0"/>
  <p:tag name="KSO_WM_UNIT_LINE_FORE_SCHEMECOLOR_INDEX" val="5"/>
  <p:tag name="KSO_WM_UNIT_LINE_FILL_TYPE" val="2"/>
  <p:tag name="KSO_WM_UNIT_USESOURCEFORMAT_APPLY" val="1"/>
</p:tagLst>
</file>

<file path=ppt/tags/tag30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429_3*l_h_i*1_2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VALUE" val="4"/>
  <p:tag name="KSO_WM_UNIT_FILL_FORE_SCHEMECOLOR_INDEX_BRIGHTNESS" val="0"/>
  <p:tag name="KSO_WM_UNIT_FILL_FORE_SCHEMECOLOR_INDEX" val="5"/>
  <p:tag name="KSO_WM_UNI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SUBTYPE" val="a"/>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429_3*l_h_f*1_2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TEXT_FILL_FORE_SCHEMECOLOR_INDEX_BRIGHTNESS" val="0.5"/>
  <p:tag name="KSO_WM_UNIT_TEXT_FILL_FORE_SCHEMECOLOR_INDEX" val="13"/>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9429_3*l_h_i*1_3_2"/>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VALUE" val="80"/>
  <p:tag name="KSO_WM_UNIT_LINE_FORE_SCHEMECOLOR_INDEX_BRIGHTNESS" val="0"/>
  <p:tag name="KSO_WM_UNIT_LINE_FORE_SCHEMECOLOR_INDEX" val="5"/>
  <p:tag name="KSO_WM_UNIT_LINE_FILL_TYPE" val="2"/>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429_3*l_h_i*1_3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VALUE" val="4"/>
  <p:tag name="KSO_WM_UNIT_FILL_FORE_SCHEMECOLOR_INDEX_BRIGHTNESS" val="0"/>
  <p:tag name="KSO_WM_UNIT_FILL_FORE_SCHEMECOLOR_INDEX" val="5"/>
  <p:tag name="KSO_WM_UNIT_FILL_TYPE" val="1"/>
  <p:tag name="KSO_WM_UNIT_USESOURCEFORMAT_APPLY" val="1"/>
</p:tagLst>
</file>

<file path=ppt/tags/tag31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SUBTYPE" val="a"/>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429_3*l_h_f*1_3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TEXT_FILL_FORE_SCHEMECOLOR_INDEX_BRIGHTNESS" val="0.5"/>
  <p:tag name="KSO_WM_UNIT_TEXT_FILL_FORE_SCHEMECOLOR_INDEX" val="13"/>
  <p:tag name="KSO_WM_UNIT_TEXT_FILL_TYPE" val="1"/>
  <p:tag name="KSO_WM_UNIT_USESOURCEFORMAT_APPLY" val="1"/>
</p:tagLst>
</file>

<file path=ppt/tags/tag31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9429_3*l_h_i*1_4_2"/>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VALUE" val="80"/>
  <p:tag name="KSO_WM_UNIT_LINE_FORE_SCHEMECOLOR_INDEX_BRIGHTNESS" val="0"/>
  <p:tag name="KSO_WM_UNIT_LINE_FORE_SCHEMECOLOR_INDEX" val="5"/>
  <p:tag name="KSO_WM_UNIT_LINE_FILL_TYPE" val="2"/>
  <p:tag name="KSO_WM_UNIT_USESOURCEFORMAT_APPLY" val="1"/>
</p:tagLst>
</file>

<file path=ppt/tags/tag31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9429_3*l_h_i*1_4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VALUE" val="4"/>
  <p:tag name="KSO_WM_UNIT_FILL_FORE_SCHEMECOLOR_INDEX_BRIGHTNESS" val="0"/>
  <p:tag name="KSO_WM_UNIT_FILL_FORE_SCHEMECOLOR_INDEX" val="5"/>
  <p:tag name="KSO_WM_UNIT_FILL_TYPE" val="1"/>
  <p:tag name="KSO_WM_UNIT_USESOURCEFORMAT_APPLY" val="1"/>
</p:tagLst>
</file>

<file path=ppt/tags/tag31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SUBTYPE" val="a"/>
  <p:tag name="KSO_WM_UNIT_PRESET_TEXT" val="单击此处添加文本具体内容，简明扼要的阐述您的观点。根据需要可酌情增减文字，以便观者准确的理解您传达的思想。"/>
  <p:tag name="KSO_WM_UNIT_NOCLEAR" val="0"/>
  <p:tag name="KSO_WM_UNIT_VALUE" val="8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9429_3*l_h_f*1_4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TEXT_FILL_FORE_SCHEMECOLOR_INDEX_BRIGHTNESS" val="0.5"/>
  <p:tag name="KSO_WM_UNIT_TEXT_FILL_FORE_SCHEMECOLOR_INDEX" val="13"/>
  <p:tag name="KSO_WM_UNIT_TEXT_FILL_TYPE" val="1"/>
  <p:tag name="KSO_WM_UNIT_USESOURCEFORMAT_APPLY" val="1"/>
</p:tagLst>
</file>

<file path=ppt/tags/tag31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186_1*f*1"/>
  <p:tag name="KSO_WM_TEMPLATE_CATEGORY" val="diagram"/>
  <p:tag name="KSO_WM_TEMPLATE_INDEX" val="20209186"/>
  <p:tag name="KSO_WM_UNIT_LAYERLEVEL" val="1"/>
  <p:tag name="KSO_WM_TAG_VERSION" val="1.0"/>
  <p:tag name="KSO_WM_BEAUTIFY_FLAG" val="#wm#"/>
  <p:tag name="KSO_WM_UNIT_DEFAULT_FONT" val="14;20;2"/>
  <p:tag name="KSO_WM_UNIT_BLOCK" val="0"/>
  <p:tag name="KSO_WM_UNIT_VALUE" val="43"/>
  <p:tag name="KSO_WM_UNIT_SHOW_EDIT_AREA_INDICATION" val="1"/>
  <p:tag name="KSO_WM_CHIP_GROUPID" val="5e6b05596848fb12bee65ac8"/>
  <p:tag name="KSO_WM_CHIP_XID" val="5e6b05596848fb12bee65aca"/>
  <p:tag name="KSO_WM_UNIT_DEC_AREA_ID" val="63cffaa7943a49b7a421999d936de59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e14943a7244d3cacf02e0c935f71d1"/>
  <p:tag name="KSO_WM_UNIT_TEXT_FILL_FORE_SCHEMECOLOR_INDEX_BRIGHTNESS" val="0.25"/>
  <p:tag name="KSO_WM_UNIT_TEXT_FILL_FORE_SCHEMECOLOR_INDEX" val="13"/>
  <p:tag name="KSO_WM_UNIT_TEXT_FILL_TYPE" val="1"/>
  <p:tag name="KSO_WM_TEMPLATE_ASSEMBLE_XID" val="60656e8b4054ed1e2fb7fb32"/>
  <p:tag name="KSO_WM_TEMPLATE_ASSEMBLE_GROUPID" val="60656e8b4054ed1e2fb7fb32"/>
</p:tagLst>
</file>

<file path=ppt/tags/tag316.xml><?xml version="1.0" encoding="utf-8"?>
<p:tagLst xmlns:a="http://schemas.openxmlformats.org/drawingml/2006/main" xmlns:r="http://schemas.openxmlformats.org/officeDocument/2006/relationships" xmlns:p="http://schemas.openxmlformats.org/presentationml/2006/main">
  <p:tag name="PA" val="v5.2.7"/>
  <p:tag name="PAMAINTYPE" val="4"/>
  <p:tag name="PATYPE" val="163"/>
  <p:tag name="PASUBTYPE" val="164"/>
  <p:tag name="RESOURCELIBID_SHAPE" val="286552"/>
  <p:tag name="RESOURCELIB_SHAPETYPE" val="4"/>
  <p:tag name="KSO_WM_UNIT_DIAGRAM_MODELTYPE" val="stripeEnum"/>
  <p:tag name="KSO_WM_UNIT_VALUE" val="1"/>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19429_3*l_h_x*1_1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 name="KSO_WM_UNIT_ICON_FILEID" val="3140083"/>
  <p:tag name="KSO_WM_UNIT_ICON_STYLE" val="2"/>
</p:tagLst>
</file>

<file path=ppt/tags/tag317.xml><?xml version="1.0" encoding="utf-8"?>
<p:tagLst xmlns:a="http://schemas.openxmlformats.org/drawingml/2006/main" xmlns:r="http://schemas.openxmlformats.org/officeDocument/2006/relationships" xmlns:p="http://schemas.openxmlformats.org/presentationml/2006/main">
  <p:tag name="PA" val="v5.2.7"/>
  <p:tag name="PAMAINTYPE" val="4"/>
  <p:tag name="PATYPE" val="163"/>
  <p:tag name="PASUBTYPE" val="288"/>
  <p:tag name="RESOURCELIBID_SHAPE" val="284407"/>
  <p:tag name="RESOURCELIB_SHAPETYPE" val="4"/>
  <p:tag name="KSO_WM_UNIT_DIAGRAM_MODELTYPE" val="stripeEnum"/>
  <p:tag name="KSO_WM_UNIT_VALUE" val="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19429_3*l_h_x*1_2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 name="KSO_WM_UNIT_ICON_FILEID" val="3140555"/>
  <p:tag name="KSO_WM_UNIT_ICON_STYLE" val="2"/>
</p:tagLst>
</file>

<file path=ppt/tags/tag318.xml><?xml version="1.0" encoding="utf-8"?>
<p:tagLst xmlns:a="http://schemas.openxmlformats.org/drawingml/2006/main" xmlns:r="http://schemas.openxmlformats.org/officeDocument/2006/relationships" xmlns:p="http://schemas.openxmlformats.org/presentationml/2006/main">
  <p:tag name="PA" val="v5.2.7"/>
  <p:tag name="PAMAINTYPE" val="4"/>
  <p:tag name="PATYPE" val="140"/>
  <p:tag name="PASUBTYPE" val="145"/>
  <p:tag name="RESOURCELIBID_SHAPE" val="388144"/>
  <p:tag name="RESOURCELIB_SHAPETYPE" val="4"/>
  <p:tag name="KSO_WM_UNIT_DIAGRAM_MODELTYPE" val="stripeEnum"/>
  <p:tag name="KSO_WM_UNIT_VALUE" val="1"/>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19429_3*l_h_x*1_3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 name="KSO_WM_UNIT_ICON_FILEID" val="3140561"/>
  <p:tag name="KSO_WM_UNIT_ICON_STYLE" val="2"/>
</p:tagLst>
</file>

<file path=ppt/tags/tag319.xml><?xml version="1.0" encoding="utf-8"?>
<p:tagLst xmlns:a="http://schemas.openxmlformats.org/drawingml/2006/main" xmlns:r="http://schemas.openxmlformats.org/officeDocument/2006/relationships" xmlns:p="http://schemas.openxmlformats.org/presentationml/2006/main">
  <p:tag name="PA" val="v5.2.7"/>
  <p:tag name="PAMAINTYPE" val="4"/>
  <p:tag name="PATYPE" val="176"/>
  <p:tag name="PASUBTYPE" val="178"/>
  <p:tag name="RESOURCELIBID_SHAPE" val="2367"/>
  <p:tag name="RESOURCELIB_SHAPETYPE" val="4"/>
  <p:tag name="KSO_WM_UNIT_DIAGRAM_MODELTYPE" val="stripeEnum"/>
  <p:tag name="KSO_WM_UNIT_VALUE" val="1"/>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19429_3*l_h_x*1_4_1"/>
  <p:tag name="KSO_WM_TEMPLATE_CATEGORY" val="diagram"/>
  <p:tag name="KSO_WM_TEMPLATE_INDEX" val="20219429"/>
  <p:tag name="KSO_WM_UNIT_LAYERLEVEL" val="1_1_1"/>
  <p:tag name="KSO_WM_TAG_VERSION" val="1.0"/>
  <p:tag name="KSO_WM_BEAUTIFY_FLAG" val="#wm#"/>
  <p:tag name="KSO_WM_CHIP_GROUPID" val="60bedd19191caac4ef20247e"/>
  <p:tag name="KSO_WM_CHIP_XID" val="60bedd19191caac4ef20247f"/>
  <p:tag name="KSO_WM_ASSEMBLE_CHIP_INDEX" val="e01913e722734c6b9382cb067ea5ed1d"/>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 name="KSO_WM_UNIT_ICON_FILEID" val="3140079"/>
  <p:tag name="KSO_WM_UNIT_ICON_STYLE"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21.xml><?xml version="1.0" encoding="utf-8"?>
<p:tagLst xmlns:a="http://schemas.openxmlformats.org/drawingml/2006/main" xmlns:r="http://schemas.openxmlformats.org/officeDocument/2006/relationships"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22.xml><?xml version="1.0" encoding="utf-8"?>
<p:tagLst xmlns:a="http://schemas.openxmlformats.org/drawingml/2006/main" xmlns:r="http://schemas.openxmlformats.org/officeDocument/2006/relationships"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23.xml><?xml version="1.0" encoding="utf-8"?>
<p:tagLst xmlns:a="http://schemas.openxmlformats.org/drawingml/2006/main" xmlns:r="http://schemas.openxmlformats.org/officeDocument/2006/relationships"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24.xml><?xml version="1.0" encoding="utf-8"?>
<p:tagLst xmlns:a="http://schemas.openxmlformats.org/drawingml/2006/main" xmlns:r="http://schemas.openxmlformats.org/officeDocument/2006/relationships"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25.xml><?xml version="1.0" encoding="utf-8"?>
<p:tagLst xmlns:a="http://schemas.openxmlformats.org/drawingml/2006/main" xmlns:r="http://schemas.openxmlformats.org/officeDocument/2006/relationships"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26.xml><?xml version="1.0" encoding="utf-8"?>
<p:tagLst xmlns:a="http://schemas.openxmlformats.org/drawingml/2006/main" xmlns:r="http://schemas.openxmlformats.org/officeDocument/2006/relationships"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27.xml><?xml version="1.0" encoding="utf-8"?>
<p:tagLst xmlns:a="http://schemas.openxmlformats.org/drawingml/2006/main" xmlns:r="http://schemas.openxmlformats.org/officeDocument/2006/relationships"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28.xml><?xml version="1.0" encoding="utf-8"?>
<p:tagLst xmlns:a="http://schemas.openxmlformats.org/drawingml/2006/main" xmlns:r="http://schemas.openxmlformats.org/officeDocument/2006/relationships"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PLACING_PICTURE_MD4" val="0"/>
  <p:tag name="KSO_WM_UNIT_TYPE" val="i"/>
  <p:tag name="KSO_WM_UNIT_INDEX" val="3"/>
  <p:tag name="KSO_WM_UNIT_ID" val="diagram20209186_1*i*3"/>
  <p:tag name="KSO_WM_TEMPLATE_CATEGORY" val="diagram"/>
  <p:tag name="KSO_WM_TEMPLATE_INDEX" val="20209186"/>
  <p:tag name="KSO_WM_UNIT_LAYERLEVEL" val="1"/>
  <p:tag name="KSO_WM_TAG_VERSION" val="1.0"/>
  <p:tag name="KSO_WM_BEAUTIFY_FLAG" val="#wm#"/>
  <p:tag name="KSO_WM_UNIT_SM_LIMIT_TYPE" val="2"/>
  <p:tag name="KSO_WM_CHIP_GROUPID" val="5f0d54168050c250ba656b67"/>
  <p:tag name="KSO_WM_CHIP_XID" val="5f0d54168050c250ba656b68"/>
  <p:tag name="KSO_WM_UNIT_VALUE" val="2"/>
  <p:tag name="KSO_WM_TEMPLATE_ASSEMBLE_XID" val="60656e8b4054ed1e2fb7fb32"/>
  <p:tag name="KSO_WM_TEMPLATE_ASSEMBLE_GROUPID" val="60656e8b4054ed1e2fb7fb3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PLACING_PICTURE_MD4" val="0"/>
  <p:tag name="KSO_WM_UNIT_TYPE" val="i"/>
  <p:tag name="KSO_WM_UNIT_INDEX" val="4"/>
  <p:tag name="KSO_WM_UNIT_ID" val="diagram20209186_1*i*4"/>
  <p:tag name="KSO_WM_TEMPLATE_CATEGORY" val="diagram"/>
  <p:tag name="KSO_WM_TEMPLATE_INDEX" val="20209186"/>
  <p:tag name="KSO_WM_UNIT_LAYERLEVEL" val="1"/>
  <p:tag name="KSO_WM_TAG_VERSION" val="1.0"/>
  <p:tag name="KSO_WM_BEAUTIFY_FLAG" val="#wm#"/>
  <p:tag name="KSO_WM_UNIT_SM_LIMIT_TYPE" val="2"/>
  <p:tag name="KSO_WM_CHIP_GROUPID" val="5f0d54168050c250ba656b67"/>
  <p:tag name="KSO_WM_CHIP_XID" val="5f0d54168050c250ba656b68"/>
  <p:tag name="KSO_WM_UNIT_VALUE" val="2"/>
  <p:tag name="KSO_WM_TEMPLATE_ASSEMBLE_XID" val="60656e8b4054ed1e2fb7fb32"/>
  <p:tag name="KSO_WM_TEMPLATE_ASSEMBLE_GROUPID" val="60656e8b4054ed1e2fb7fb32"/>
</p:tagLst>
</file>

<file path=ppt/tags/tag3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33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5.xml><?xml version="1.0" encoding="utf-8"?>
<p:tagLst xmlns:a="http://schemas.openxmlformats.org/drawingml/2006/main" xmlns:r="http://schemas.openxmlformats.org/officeDocument/2006/relationships" xmlns:p="http://schemas.openxmlformats.org/presentationml/2006/main">
  <p:tag name="KSO_WM_SLIDE_ID" val="diagram2021271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539"/>
  <p:tag name="KSO_WM_SLIDE_POSITION" val="72*0"/>
  <p:tag name="KSO_WM_TAG_VERSION" val="1.0"/>
  <p:tag name="KSO_WM_BEAUTIFY_FLAG" val="#wm#"/>
  <p:tag name="KSO_WM_TEMPLATE_CATEGORY" val="diagram"/>
  <p:tag name="KSO_WM_TEMPLATE_INDEX" val="20212714"/>
  <p:tag name="KSO_WM_SLIDE_LAYOUT" val="a_f"/>
  <p:tag name="KSO_WM_SLIDE_LAYOUT_CNT" val="1_1"/>
  <p:tag name="KSO_WM_SLIDE_LAYOUT_INFO" val="{&quot;direction&quot;:1,&quot;id&quot;:&quot;2021-04-01T15:44:13&quot;,&quot;maxSize&quot;:{&quot;size1&quot;:32.5},&quot;minSize&quot;:{&quot;size1&quot;:27.6},&quot;normalSize&quot;:{&quot;size1&quot;:31.975000000000005},&quot;subLayout&quot;:[{&quot;id&quot;:&quot;2021-04-01T15:44:13&quot;,&quot;margin&quot;:{&quot;bottom&quot;:8.043000221252441,&quot;left&quot;:2.5399999618530273,&quot;right&quot;:0.02600000612437725,&quot;top&quot;:5.502999782562256},&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ACKGROUND_TYPE" val="general"/>
  <p:tag name="KSO_WM_SLIDE_SUPPORT_FEATURE_TYPE" val="0"/>
  <p:tag name="KSO_WM_TEMPLATE_ASSEMBLE_XID" val="60656f654054ed1e2fb80950"/>
  <p:tag name="KSO_WM_TEMPLATE_ASSEMBLE_GROUPID" val="60656f654054ed1e2fb80950"/>
</p:tagLst>
</file>

<file path=ppt/tags/tag33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33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34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34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6.xml><?xml version="1.0" encoding="utf-8"?>
<p:tagLst xmlns:a="http://schemas.openxmlformats.org/drawingml/2006/main" xmlns:r="http://schemas.openxmlformats.org/officeDocument/2006/relationships" xmlns:p="http://schemas.openxmlformats.org/presentationml/2006/main">
  <p:tag name="KSO_WM_SLIDE_ID" val="diagram2021733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7333"/>
  <p:tag name="KSO_WM_SLIDE_LAYOUT" val="a_f"/>
  <p:tag name="KSO_WM_SLIDE_LAYOUT_CNT" val="1_1"/>
  <p:tag name="KSO_WM_UNIT_SHOW_EDIT_AREA_INDICATION" val="1"/>
  <p:tag name="KSO_WM_TEMPLATE_THUMBS_INDEX" val="1、4、7、12、13、14、15、16、17、18、20、24、25、28、33、36、40、43、44"/>
  <p:tag name="KSO_WM_SLIDE_SIZE" val="931*525"/>
  <p:tag name="KSO_WM_SLIDE_POSITION" val="14*0"/>
  <p:tag name="KSO_WM_SLIDE_LAYOUT_INFO" val="{&quot;backgroundInfo&quot;:[{&quot;bottom&quot;:0,&quot;bottomAbs&quot;:false,&quot;left&quot;:0,&quot;leftAbs&quot;:false,&quot;right&quot;:0,&quot;rightAbs&quot;:false,&quot;top&quot;:0,&quot;topAbs&quot;:false,&quot;type&quot;:&quot;general&quot;}],&quot;id&quot;:&quot;2021-04-01T16:20:16&quot;,&quot;maxSize&quot;:{&quot;size1&quot;:57.9},&quot;minSize&quot;:{&quot;size1&quot;:42.4},&quot;normalSize&quot;:{&quot;size1&quot;:52.13333333333333},&quot;subLayout&quot;:[{&quot;id&quot;:&quot;2021-04-01T16:20:16&quot;,&quot;margin&quot;:{&quot;bottom&quot;:0.02600000612437725,&quot;left&quot;:5.512000560760498,&quot;right&quot;:5.508999824523926,&quot;top&quot;:5.079999923706055},&quot;type&quot;:0},{&quot;id&quot;:&quot;2021-04-01T16:20:16&quot;,&quot;margin&quot;:{&quot;bottom&quot;:4.2330002784729,&quot;left&quot;:5.512000560760498,&quot;right&quot;:5.508999824523926,&quot;top&quot;:0.8199999928474426},&quot;type&quot;:0}],&quot;type&quot;:0}"/>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38d74d383dce341666dc"/>
  <p:tag name="KSO_WM_CHIP_FILLPROP" val="[[{&quot;text_align&quot;:&quot;cb&quot;,&quot;text_direction&quot;:&quot;horizontal&quot;,&quot;support_big_font&quot;:true,&quot;picture_toward&quot;:0,&quot;picture_dockside&quot;:[],&quot;fill_id&quot;:&quot;927764497d3b4a21a3842aeaad3a6fb2&quot;,&quot;fill_align&quot;:&quot;cm&quot;,&quot;chip_types&quot;:[&quot;text&quot;,&quot;header&quot;]},{&quot;text_align&quot;:&quot;ct&quot;,&quot;text_direction&quot;:&quot;horizontal&quot;,&quot;support_big_font&quot;:false,&quot;picture_toward&quot;:0,&quot;picture_dockside&quot;:[],&quot;fill_id&quot;:&quot;06d7a8186c1b4495933661b3008afc16&quot;,&quot;fill_align&quot;:&quot;cm&quot;,&quot;chip_types&quot;:[&quot;text&quot;]}]]"/>
  <p:tag name="KSO_WM_CHIP_DECFILLPROP" val="[]"/>
  <p:tag name="KSO_WM_CHIP_GROUPID" val="5ef325c7c6295c63c1a2e107"/>
  <p:tag name="KSO_WM_SLIDE_BACKGROUND_TYPE" val="general"/>
  <p:tag name="KSO_WM_SLIDE_SUPPORT_FEATURE_TYPE" val="0"/>
  <p:tag name="KSO_WM_TEMPLATE_ASSEMBLE_XID" val="6065707d4054ed1e2fb8164c"/>
  <p:tag name="KSO_WM_TEMPLATE_ASSEMBLE_GROUPID" val="6065707d4054ed1e2fb8164c"/>
</p:tagLst>
</file>

<file path=ppt/tags/tag34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diagram20217333_1*a*1"/>
  <p:tag name="KSO_WM_TEMPLATE_CATEGORY" val="diagram"/>
  <p:tag name="KSO_WM_TEMPLATE_INDEX" val="20217333"/>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b4061d39a4b4e9d9fcc920577d6db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84b70c0e35249438bee4879f0720c80"/>
  <p:tag name="KSO_WM_UNIT_SUPPORT_BIG_FONT" val="1"/>
  <p:tag name="KSO_WM_UNIT_TEXT_FILL_FORE_SCHEMECOLOR_INDEX_BRIGHTNESS" val="0"/>
  <p:tag name="KSO_WM_UNIT_TEXT_FILL_FORE_SCHEMECOLOR_INDEX" val="13"/>
  <p:tag name="KSO_WM_UNIT_TEXT_FILL_TYPE" val="1"/>
  <p:tag name="KSO_WM_TEMPLATE_ASSEMBLE_XID" val="6065707d4054ed1e2fb8164c"/>
  <p:tag name="KSO_WM_TEMPLATE_ASSEMBLE_GROUPID" val="6065707d4054ed1e2fb8164c"/>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33_1*i*1"/>
  <p:tag name="KSO_WM_TEMPLATE_CATEGORY" val="diagram"/>
  <p:tag name="KSO_WM_TEMPLATE_INDEX" val="20217333"/>
  <p:tag name="KSO_WM_UNIT_LAYERLEVEL" val="1"/>
  <p:tag name="KSO_WM_TAG_VERSION" val="1.0"/>
  <p:tag name="KSO_WM_BEAUTIFY_FLAG" val="#wm#"/>
  <p:tag name="KSO_WM_UNIT_BLOCK" val="0"/>
  <p:tag name="KSO_WM_UNIT_SM_LIMIT_TYPE" val="0"/>
  <p:tag name="KSO_WM_UNIT_DEC_AREA_ID" val="91a89d1f2a9c4d69b8e7c537fb5ab89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ef325c7c6295c63c1a2e107"/>
  <p:tag name="KSO_WM_CHIP_XID" val="5fd038d74d383dce341666dc"/>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24"/>
  <p:tag name="KSO_WM_TEMPLATE_ASSEMBLE_XID" val="6065707d4054ed1e2fb8164c"/>
  <p:tag name="KSO_WM_TEMPLATE_ASSEMBLE_GROUPID" val="6065707d4054ed1e2fb8164c"/>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33_1*i*2"/>
  <p:tag name="KSO_WM_TEMPLATE_CATEGORY" val="diagram"/>
  <p:tag name="KSO_WM_TEMPLATE_INDEX" val="20217333"/>
  <p:tag name="KSO_WM_UNIT_LAYERLEVEL" val="1"/>
  <p:tag name="KSO_WM_TAG_VERSION" val="1.0"/>
  <p:tag name="KSO_WM_BEAUTIFY_FLAG" val="#wm#"/>
  <p:tag name="KSO_WM_UNIT_BLOCK" val="0"/>
  <p:tag name="KSO_WM_UNIT_SM_LIMIT_TYPE" val="2"/>
  <p:tag name="KSO_WM_UNIT_DEC_AREA_ID" val="6064fc6c63194f0fbccd13a6a209efe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325c7c6295c63c1a2e107"/>
  <p:tag name="KSO_WM_CHIP_XID" val="5fd038d74d383dce341666dc"/>
  <p:tag name="KSO_WM_TEMPLATE_ASSEMBLE_XID" val="6065707d4054ed1e2fb8164c"/>
  <p:tag name="KSO_WM_TEMPLATE_ASSEMBLE_GROUPID" val="6065707d4054ed1e2fb8164c"/>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33_1*i*3"/>
  <p:tag name="KSO_WM_TEMPLATE_CATEGORY" val="diagram"/>
  <p:tag name="KSO_WM_TEMPLATE_INDEX" val="20217333"/>
  <p:tag name="KSO_WM_UNIT_LAYERLEVEL" val="1"/>
  <p:tag name="KSO_WM_TAG_VERSION" val="1.0"/>
  <p:tag name="KSO_WM_BEAUTIFY_FLAG" val="#wm#"/>
  <p:tag name="KSO_WM_UNIT_BLOCK" val="0"/>
  <p:tag name="KSO_WM_UNIT_SM_LIMIT_TYPE" val="2"/>
  <p:tag name="KSO_WM_UNIT_DEC_AREA_ID" val="b120be8ee7594d4b9abcf9ac1ada7607"/>
  <p:tag name="KSO_WM_UNIT_DECORATE_INFO" val="{&quot;DecorateInfoH&quot;:{&quot;IsAbs&quot;:true},&quot;DecorateInfoW&quot;:{&quot;IsAbs&quot;:true},&quot;DecorateInfoX&quot;:{&quot;IsAbs&quot;:true,&quot;Pos&quot;:1},&quot;DecorateInfoY&quot;:{&quot;IsAbs&quot;:true,&quot;Pos&quot;:0},&quot;ReferentInfo&quot;:{&quot;Id&quot;:&quot;eb4061d39a4b4e9d9fcc920577d6db20&quot;,&quot;X&quot;:{&quot;Pos&quot;:1},&quot;Y&quot;:{&quot;Pos&quot;:2}},&quot;whChangeMode&quot;:0}"/>
  <p:tag name="KSO_WM_CHIP_GROUPID" val="5ef325c7c6295c63c1a2e107"/>
  <p:tag name="KSO_WM_CHIP_XID" val="5fd038d74d383dce341666dc"/>
  <p:tag name="KSO_WM_UNIT_LINE_FORE_SCHEMECOLOR_INDEX_BRIGHTNESS" val="0"/>
  <p:tag name="KSO_WM_UNIT_LINE_FORE_SCHEMECOLOR_INDEX" val="5"/>
  <p:tag name="KSO_WM_UNIT_LINE_FILL_TYPE" val="2"/>
  <p:tag name="KSO_WM_TEMPLATE_ASSEMBLE_XID" val="6065707d4054ed1e2fb8164c"/>
  <p:tag name="KSO_WM_TEMPLATE_ASSEMBLE_GROUPID" val="6065707d4054ed1e2fb8164c"/>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35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9、12、16、21、24、25、26、27、30、35、39、42、4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1"/>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
      <a:dk1>
        <a:sysClr val="windowText" lastClr="000000"/>
      </a:dk1>
      <a:lt1>
        <a:sysClr val="window" lastClr="FFFFFF"/>
      </a:lt1>
      <a:dk2>
        <a:srgbClr val="ECEDEF"/>
      </a:dk2>
      <a:lt2>
        <a:srgbClr val="FFFFFF"/>
      </a:lt2>
      <a:accent1>
        <a:srgbClr val="79B1E3"/>
      </a:accent1>
      <a:accent2>
        <a:srgbClr val="8EA6D9"/>
      </a:accent2>
      <a:accent3>
        <a:srgbClr val="A39BCF"/>
      </a:accent3>
      <a:accent4>
        <a:srgbClr val="B98FC5"/>
      </a:accent4>
      <a:accent5>
        <a:srgbClr val="CE84BB"/>
      </a:accent5>
      <a:accent6>
        <a:srgbClr val="E379B1"/>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542</Words>
  <Application>Microsoft Office PowerPoint</Application>
  <PresentationFormat>宽屏</PresentationFormat>
  <Paragraphs>51</Paragraphs>
  <Slides>10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汉仪旗黑-85S</vt:lpstr>
      <vt:lpstr>微软雅黑</vt:lpstr>
      <vt:lpstr>Arial</vt:lpstr>
      <vt:lpstr>Calibri</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陈振鹏</dc:creator>
  <cp:lastModifiedBy>良孝 吕</cp:lastModifiedBy>
  <cp:revision>201</cp:revision>
  <dcterms:created xsi:type="dcterms:W3CDTF">2019-06-19T02:08:00Z</dcterms:created>
  <dcterms:modified xsi:type="dcterms:W3CDTF">2023-12-16T07:46:39Z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67764A18973A4132B107B5746C79F653_13</vt:lpwstr>
  </property>
</Properties>
</file>