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78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5281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819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37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804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345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67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68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22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59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1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5352-0D83-4770-90BD-FCF881551174}" type="datetimeFigureOut">
              <a:rPr lang="zh-CN" altLang="en-US" smtClean="0"/>
              <a:pPr/>
              <a:t>2015/6/12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3B8C-AEBB-4FCE-9775-8692FF23F1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2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复习纲要（</a:t>
            </a:r>
            <a:r>
              <a:rPr lang="en-US" altLang="zh-CN" dirty="0" smtClean="0"/>
              <a:t>7-13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5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Deadlock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死锁的</a:t>
            </a:r>
            <a:r>
              <a:rPr lang="en-US" altLang="zh-CN" dirty="0"/>
              <a:t>4</a:t>
            </a:r>
            <a:r>
              <a:rPr lang="zh-CN" altLang="en-US" dirty="0" smtClean="0"/>
              <a:t>个必要条件</a:t>
            </a:r>
            <a:endParaRPr lang="en-US" altLang="zh-CN" dirty="0" smtClean="0"/>
          </a:p>
          <a:p>
            <a:r>
              <a:rPr lang="zh-CN" altLang="en-US" dirty="0" smtClean="0"/>
              <a:t>死锁预防</a:t>
            </a:r>
            <a:endParaRPr lang="en-US" altLang="zh-CN" dirty="0" smtClean="0"/>
          </a:p>
          <a:p>
            <a:r>
              <a:rPr lang="zh-CN" altLang="en-US" dirty="0" smtClean="0"/>
              <a:t>死锁避免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安全状态（与思索的关系）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银行家算法（书上的例题必须会做）</a:t>
            </a:r>
            <a:endParaRPr lang="en-US" altLang="zh-CN" dirty="0" smtClean="0"/>
          </a:p>
          <a:p>
            <a:r>
              <a:rPr lang="zh-CN" altLang="en-US" dirty="0" smtClean="0"/>
              <a:t>死锁监测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63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逻辑地址、物理地址（</a:t>
            </a:r>
            <a:r>
              <a:rPr lang="en-US" altLang="zh-CN" dirty="0" smtClean="0"/>
              <a:t>MMU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连续内存分配（孔，</a:t>
            </a:r>
            <a:r>
              <a:rPr lang="en-US" altLang="zh-CN" dirty="0" smtClean="0"/>
              <a:t>best fit</a:t>
            </a:r>
            <a:r>
              <a:rPr lang="zh-CN" altLang="en-US" dirty="0" smtClean="0"/>
              <a:t>等几个算法）</a:t>
            </a:r>
            <a:endParaRPr lang="en-US" altLang="zh-CN" dirty="0" smtClean="0"/>
          </a:p>
          <a:p>
            <a:r>
              <a:rPr lang="zh-CN" altLang="en-US" dirty="0" smtClean="0"/>
              <a:t>碎片（外部、内部）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</a:t>
            </a:r>
            <a:endParaRPr lang="en-US" altLang="zh-CN" dirty="0"/>
          </a:p>
          <a:p>
            <a:r>
              <a:rPr lang="zh-CN" altLang="en-US" dirty="0" smtClean="0"/>
              <a:t>逻辑地址的意义（</a:t>
            </a:r>
            <a:r>
              <a:rPr lang="en-US" altLang="zh-CN" dirty="0" err="1" smtClean="0"/>
              <a:t>p,d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TLB</a:t>
            </a:r>
            <a:r>
              <a:rPr lang="zh-CN" altLang="en-US" dirty="0" smtClean="0"/>
              <a:t>（理解）</a:t>
            </a:r>
            <a:endParaRPr lang="en-US" altLang="zh-CN" dirty="0" smtClean="0"/>
          </a:p>
          <a:p>
            <a:r>
              <a:rPr lang="zh-CN" altLang="en-US" dirty="0" smtClean="0"/>
              <a:t>层次页表（原理、意义、结合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，书上的例题必须会做和理解）</a:t>
            </a:r>
            <a:endParaRPr lang="en-US" altLang="zh-CN" dirty="0" smtClean="0"/>
          </a:p>
          <a:p>
            <a:r>
              <a:rPr lang="zh-CN" altLang="en-US" dirty="0" smtClean="0"/>
              <a:t>反向页表（必须理解，页表的大小）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77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zh-CN" altLang="en-US" dirty="0" smtClean="0"/>
              <a:t>虚拟</a:t>
            </a:r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</a:t>
            </a:r>
            <a:r>
              <a:rPr lang="zh-CN" altLang="en-US" dirty="0" smtClean="0"/>
              <a:t>需调页</a:t>
            </a:r>
            <a:endParaRPr lang="en-US" altLang="zh-CN" dirty="0" smtClean="0"/>
          </a:p>
          <a:p>
            <a:r>
              <a:rPr lang="zh-CN" altLang="en-US" dirty="0" smtClean="0"/>
              <a:t>页错误</a:t>
            </a:r>
            <a:endParaRPr lang="en-US" altLang="zh-CN" dirty="0" smtClean="0"/>
          </a:p>
          <a:p>
            <a:r>
              <a:rPr lang="zh-CN" altLang="en-US" dirty="0" smtClean="0"/>
              <a:t>页面置换（目标）</a:t>
            </a:r>
            <a:endParaRPr lang="en-US" altLang="zh-CN" dirty="0" smtClean="0"/>
          </a:p>
          <a:p>
            <a:r>
              <a:rPr lang="zh-CN" altLang="en-US" dirty="0" smtClean="0"/>
              <a:t>页面置换算法（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Belady</a:t>
            </a:r>
            <a:r>
              <a:rPr lang="zh-CN" altLang="en-US" dirty="0" smtClean="0"/>
              <a:t>异常，最优置换、</a:t>
            </a:r>
            <a:r>
              <a:rPr lang="en-US" altLang="zh-CN" dirty="0" smtClean="0"/>
              <a:t>LRU</a:t>
            </a:r>
            <a:r>
              <a:rPr lang="zh-CN" altLang="en-US" dirty="0" smtClean="0"/>
              <a:t>，书上的例题必须会做）</a:t>
            </a:r>
            <a:endParaRPr lang="en-US" altLang="zh-CN" dirty="0" smtClean="0"/>
          </a:p>
          <a:p>
            <a:r>
              <a:rPr lang="zh-CN" altLang="en-US" dirty="0" smtClean="0"/>
              <a:t>帧分配（颠簸、局部性与工作集合）</a:t>
            </a:r>
            <a:endParaRPr lang="en-US" altLang="zh-CN" dirty="0" smtClean="0"/>
          </a:p>
          <a:p>
            <a:r>
              <a:rPr lang="zh-CN" altLang="en-US" dirty="0" smtClean="0"/>
              <a:t>其他考虑（页大小、</a:t>
            </a:r>
            <a:r>
              <a:rPr lang="en-US" altLang="zh-CN" dirty="0" smtClean="0"/>
              <a:t>TLB</a:t>
            </a:r>
            <a:r>
              <a:rPr lang="zh-CN" altLang="en-US" dirty="0" smtClean="0"/>
              <a:t>范围）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813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</a:t>
            </a:r>
            <a:r>
              <a:rPr lang="zh-CN" altLang="en-US" dirty="0" smtClean="0"/>
              <a:t>文件系统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顺序访问和直接访问</a:t>
            </a:r>
            <a:endParaRPr lang="en-US" altLang="zh-CN" dirty="0" smtClean="0"/>
          </a:p>
          <a:p>
            <a:r>
              <a:rPr lang="zh-CN" altLang="en-US" dirty="0" smtClean="0"/>
              <a:t>目录结构（单层、双层、。。。）</a:t>
            </a:r>
            <a:endParaRPr lang="en-US" altLang="zh-CN" dirty="0" smtClean="0"/>
          </a:p>
          <a:p>
            <a:r>
              <a:rPr lang="zh-CN" altLang="en-US" dirty="0" smtClean="0"/>
              <a:t>访问控制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494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 </a:t>
            </a:r>
            <a:r>
              <a:rPr lang="zh-CN" altLang="en-US" dirty="0" smtClean="0"/>
              <a:t>文件系统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FCB/</a:t>
            </a:r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r>
              <a:rPr lang="zh-CN" altLang="en-US" dirty="0" smtClean="0"/>
              <a:t>文件的磁盘分配（各算法的优缺点）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连续分配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链接分配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FAT</a:t>
            </a:r>
            <a:r>
              <a:rPr lang="zh-CN" altLang="en-US" dirty="0" smtClean="0"/>
              <a:t>（理解书上的例题）</a:t>
            </a:r>
            <a:endParaRPr lang="en-US" altLang="zh-CN" dirty="0"/>
          </a:p>
          <a:p>
            <a:pPr lvl="1"/>
            <a:r>
              <a:rPr lang="zh-CN" altLang="en-US" dirty="0" smtClean="0"/>
              <a:t>索引分配（书上的例题必须会做）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1840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12. </a:t>
            </a:r>
            <a:r>
              <a:rPr lang="zh-CN" altLang="en-US" dirty="0" smtClean="0"/>
              <a:t>大</a:t>
            </a:r>
            <a:r>
              <a:rPr lang="zh-CN" altLang="en-US" dirty="0" smtClean="0"/>
              <a:t>容量存储器的结构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磁盘结构</a:t>
            </a:r>
            <a:endParaRPr lang="en-US" altLang="zh-CN" dirty="0" smtClean="0"/>
          </a:p>
          <a:p>
            <a:r>
              <a:rPr lang="zh-CN" altLang="en-US" dirty="0" smtClean="0"/>
              <a:t>磁盘调度（书上的例题必须理解）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FCFS</a:t>
            </a:r>
          </a:p>
          <a:p>
            <a:pPr lvl="1"/>
            <a:r>
              <a:rPr lang="en-US" altLang="zh-CN" dirty="0" smtClean="0"/>
              <a:t>SSTF</a:t>
            </a:r>
          </a:p>
          <a:p>
            <a:pPr lvl="1"/>
            <a:r>
              <a:rPr lang="en-US" altLang="zh-CN" dirty="0" smtClean="0"/>
              <a:t>SCAN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C-SCAN</a:t>
            </a:r>
          </a:p>
          <a:p>
            <a:pPr lvl="1"/>
            <a:r>
              <a:rPr lang="en-US" altLang="zh-CN" dirty="0" smtClean="0"/>
              <a:t>LOOK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C-LOOK</a:t>
            </a:r>
          </a:p>
          <a:p>
            <a:r>
              <a:rPr lang="en-US" altLang="zh-CN" dirty="0" smtClean="0"/>
              <a:t>RAID</a:t>
            </a:r>
            <a:r>
              <a:rPr lang="zh-CN" altLang="en-US" dirty="0" smtClean="0"/>
              <a:t>的原理（</a:t>
            </a:r>
            <a:r>
              <a:rPr lang="en-US" altLang="zh-CN" dirty="0" smtClean="0"/>
              <a:t>RAID0-RAID5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204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IO</a:t>
            </a:r>
            <a:r>
              <a:rPr lang="zh-CN" altLang="en-US" dirty="0" smtClean="0"/>
              <a:t>输入系统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方式（轮询、中断、</a:t>
            </a:r>
            <a:r>
              <a:rPr lang="en-US" altLang="zh-CN" dirty="0" smtClean="0"/>
              <a:t>DMA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28311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278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复习纲要（7-13）</vt:lpstr>
      <vt:lpstr>7. Deadlock</vt:lpstr>
      <vt:lpstr>8. 内存管理</vt:lpstr>
      <vt:lpstr>9. 虚拟内存</vt:lpstr>
      <vt:lpstr>10. 文件系统接口</vt:lpstr>
      <vt:lpstr>11. 文件系统实现</vt:lpstr>
      <vt:lpstr>12. 大容量存储器的结构</vt:lpstr>
      <vt:lpstr>13. IO输入系统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zjhseu</dc:creator>
  <cp:lastModifiedBy>hp</cp:lastModifiedBy>
  <cp:revision>40</cp:revision>
  <dcterms:created xsi:type="dcterms:W3CDTF">2015-06-11T16:37:00Z</dcterms:created>
  <dcterms:modified xsi:type="dcterms:W3CDTF">2015-06-12T03:24:40Z</dcterms:modified>
</cp:coreProperties>
</file>