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3613" r:id="rId2"/>
    <p:sldId id="3614" r:id="rId3"/>
    <p:sldId id="3610" r:id="rId4"/>
    <p:sldId id="3615" r:id="rId5"/>
    <p:sldId id="3612" r:id="rId6"/>
    <p:sldId id="361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41D2"/>
    <a:srgbClr val="73FB79"/>
    <a:srgbClr val="0048C2"/>
    <a:srgbClr val="195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10" autoAdjust="0"/>
    <p:restoredTop sz="93481" autoAdjust="0"/>
  </p:normalViewPr>
  <p:slideViewPr>
    <p:cSldViewPr snapToGrid="0" snapToObjects="1">
      <p:cViewPr varScale="1">
        <p:scale>
          <a:sx n="64" d="100"/>
          <a:sy n="64" d="100"/>
        </p:scale>
        <p:origin x="12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E454D-0D08-704A-9875-5D9B2480745A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3B0B5-4356-C046-B47E-E6B5F209FA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635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3883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5616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2451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6065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548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377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018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059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330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99CFC450-CE88-7F4C-B046-146ED0124F0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81037"/>
            <a:ext cx="9144000" cy="11002"/>
          </a:xfrm>
          <a:prstGeom prst="line">
            <a:avLst/>
          </a:prstGeom>
          <a:noFill/>
          <a:ln w="28575">
            <a:solidFill>
              <a:srgbClr val="0048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20691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944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576CE640-7866-144F-B995-DCBFCC8C57C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81037"/>
            <a:ext cx="9144000" cy="11002"/>
          </a:xfrm>
          <a:prstGeom prst="line">
            <a:avLst/>
          </a:prstGeom>
          <a:noFill/>
          <a:ln w="28575">
            <a:solidFill>
              <a:srgbClr val="0048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84528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333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62" y="201104"/>
            <a:ext cx="7886700" cy="44663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6" name="直接连接符 3">
            <a:extLst>
              <a:ext uri="{FF2B5EF4-FFF2-40B4-BE49-F238E27FC236}">
                <a16:creationId xmlns:a16="http://schemas.microsoft.com/office/drawing/2014/main" id="{57D0DAA6-535E-B745-BF3A-41FA3BB4C02B}"/>
              </a:ext>
            </a:extLst>
          </p:cNvPr>
          <p:cNvCxnSpPr>
            <a:cxnSpLocks/>
          </p:cNvCxnSpPr>
          <p:nvPr userDrawn="1"/>
        </p:nvCxnSpPr>
        <p:spPr>
          <a:xfrm>
            <a:off x="273050" y="692696"/>
            <a:ext cx="85979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0420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516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785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057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2862" y="233762"/>
            <a:ext cx="7886700" cy="4466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405" y="1319915"/>
            <a:ext cx="8121945" cy="4857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C5B3B-8232-764A-9B00-54404B416BDD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961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2060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3">
            <a:extLst>
              <a:ext uri="{FF2B5EF4-FFF2-40B4-BE49-F238E27FC236}">
                <a16:creationId xmlns:a16="http://schemas.microsoft.com/office/drawing/2014/main" id="{45B8ED1C-3F71-4C77-8A61-86FC8AFAB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638" y="1166481"/>
            <a:ext cx="8588762" cy="178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defTabSz="914400">
              <a:lnSpc>
                <a:spcPct val="90000"/>
              </a:lnSpc>
              <a:buClr>
                <a:srgbClr val="3333CC"/>
              </a:buClr>
              <a:buSzPct val="100000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CD966186-7F5A-408B-B2E9-1847B97D0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Chapter  2     Homework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487CAB0-2E45-4E87-9C8C-0ED7C4868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693853"/>
            <a:ext cx="8798560" cy="110434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621878F-5790-4F1E-8DEE-02AE4E56FF72}"/>
              </a:ext>
            </a:extLst>
          </p:cNvPr>
          <p:cNvSpPr/>
          <p:nvPr/>
        </p:nvSpPr>
        <p:spPr>
          <a:xfrm>
            <a:off x="237786" y="2798199"/>
            <a:ext cx="8906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答：错误，在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文件分享应用中，接收文件的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，发送文件的为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ED8F65B-6CC3-4DA5-9CE4-60F27A0CD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38" y="3325571"/>
            <a:ext cx="8798560" cy="1077128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2AC7860F-BA2E-43DB-AD13-0908176D00EC}"/>
              </a:ext>
            </a:extLst>
          </p:cNvPr>
          <p:cNvSpPr/>
          <p:nvPr/>
        </p:nvSpPr>
        <p:spPr>
          <a:xfrm>
            <a:off x="272811" y="4560739"/>
            <a:ext cx="8906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UDP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69B7C33-725E-4261-AFC0-9445350EF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811" y="4930071"/>
            <a:ext cx="8798560" cy="109138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7F3C45FB-9971-43E0-8DBC-18CFB2A052FC}"/>
              </a:ext>
            </a:extLst>
          </p:cNvPr>
          <p:cNvSpPr/>
          <p:nvPr/>
        </p:nvSpPr>
        <p:spPr>
          <a:xfrm>
            <a:off x="228600" y="6043659"/>
            <a:ext cx="8906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答：可以。同一组织的邮件服务器和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服务器可以使用相同的主机名别名。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记录类型为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894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3">
            <a:extLst>
              <a:ext uri="{FF2B5EF4-FFF2-40B4-BE49-F238E27FC236}">
                <a16:creationId xmlns:a16="http://schemas.microsoft.com/office/drawing/2014/main" id="{45B8ED1C-3F71-4C77-8A61-86FC8AFAB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638" y="1166481"/>
            <a:ext cx="8588762" cy="72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defTabSz="914400">
              <a:lnSpc>
                <a:spcPct val="90000"/>
              </a:lnSpc>
              <a:buClr>
                <a:srgbClr val="3333CC"/>
              </a:buClr>
              <a:buSzPct val="100000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CD966186-7F5A-408B-B2E9-1847B97D0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Chapter  2     Homework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35C3DA9-2232-4773-B71B-D840085E3D49}"/>
              </a:ext>
            </a:extLst>
          </p:cNvPr>
          <p:cNvSpPr/>
          <p:nvPr/>
        </p:nvSpPr>
        <p:spPr>
          <a:xfrm>
            <a:off x="138619" y="1787576"/>
            <a:ext cx="88667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uthoritative DNS server?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difference  between  two types of DNS queries?</a:t>
            </a: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54D828-9D4D-42B5-B7A0-1C70B39D7E7B}"/>
              </a:ext>
            </a:extLst>
          </p:cNvPr>
          <p:cNvSpPr/>
          <p:nvPr/>
        </p:nvSpPr>
        <p:spPr>
          <a:xfrm>
            <a:off x="187639" y="2664739"/>
            <a:ext cx="8866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服务器负责保存主机域名和对应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地址的映射记录，即真正负责回答的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查询包含迭代查询和递归查询两种，区别如下图所示。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66002D-7015-4ABE-A502-3E6ACAFBB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363" y="3348157"/>
            <a:ext cx="6205491" cy="35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9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3">
            <a:extLst>
              <a:ext uri="{FF2B5EF4-FFF2-40B4-BE49-F238E27FC236}">
                <a16:creationId xmlns:a16="http://schemas.microsoft.com/office/drawing/2014/main" id="{45B8ED1C-3F71-4C77-8A61-86FC8AFAB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638" y="1166481"/>
            <a:ext cx="8588762" cy="72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defTabSz="914400">
              <a:lnSpc>
                <a:spcPct val="90000"/>
              </a:lnSpc>
              <a:buClr>
                <a:srgbClr val="3333CC"/>
              </a:buClr>
              <a:buSzPct val="100000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CD966186-7F5A-408B-B2E9-1847B97D0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Chapter  2     Homework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35C3DA9-2232-4773-B71B-D840085E3D49}"/>
              </a:ext>
            </a:extLst>
          </p:cNvPr>
          <p:cNvSpPr/>
          <p:nvPr/>
        </p:nvSpPr>
        <p:spPr>
          <a:xfrm>
            <a:off x="138619" y="1787576"/>
            <a:ext cx="886676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function of Cookies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how do they work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保存用户的相关信息，本质就是关联同一用户的多个事务，以实现购物车、个性化推荐、用户登录认证、用户追踪等目的。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工作原理如图所示：用户使用浏览器第一次访问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Amazon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。当请求消息到达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Amazon 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服务器时，该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站点将产生一个唯一识别码，并以此作为索引在它的后端数据库中产生一个表项。接下来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Amazon 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服务器用一个包含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set-cookie: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首部行的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响应消息进行响应，其中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set-cookie: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首部行含有识别码。当用户的浏览器收到了该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响应消息时，它会看到该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set-cookie: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首部。浏览器在它管理的特定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文件中添加一行，其中包含该服务器的主机名和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set-cookie: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首部中的识别码。当用户继续浏览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Amazon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网站时，每请求一个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页面，其浏览器就会从它的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文件中获取这个网站的识别码，并放到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请求消息的首部行中。用这种方式，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Amazon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服务器可以跟踪用户在该站点的所有活动。</a:t>
            </a:r>
          </a:p>
        </p:txBody>
      </p:sp>
    </p:spTree>
    <p:extLst>
      <p:ext uri="{BB962C8B-B14F-4D97-AF65-F5344CB8AC3E}">
        <p14:creationId xmlns:p14="http://schemas.microsoft.com/office/powerpoint/2010/main" val="84120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3">
            <a:extLst>
              <a:ext uri="{FF2B5EF4-FFF2-40B4-BE49-F238E27FC236}">
                <a16:creationId xmlns:a16="http://schemas.microsoft.com/office/drawing/2014/main" id="{45B8ED1C-3F71-4C77-8A61-86FC8AFAB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638" y="1166481"/>
            <a:ext cx="8588762" cy="72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defTabSz="914400">
              <a:lnSpc>
                <a:spcPct val="90000"/>
              </a:lnSpc>
              <a:buClr>
                <a:srgbClr val="3333CC"/>
              </a:buClr>
              <a:buSzPct val="100000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CD966186-7F5A-408B-B2E9-1847B97D0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Chapter  2     Homework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35C3DA9-2232-4773-B71B-D840085E3D49}"/>
              </a:ext>
            </a:extLst>
          </p:cNvPr>
          <p:cNvSpPr/>
          <p:nvPr/>
        </p:nvSpPr>
        <p:spPr>
          <a:xfrm>
            <a:off x="138619" y="1787576"/>
            <a:ext cx="88667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function of Cookies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how do they work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30B0F76-C70E-4319-94B9-41188343477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10780" y="2325950"/>
            <a:ext cx="7150143" cy="421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3">
            <a:extLst>
              <a:ext uri="{FF2B5EF4-FFF2-40B4-BE49-F238E27FC236}">
                <a16:creationId xmlns:a16="http://schemas.microsoft.com/office/drawing/2014/main" id="{45B8ED1C-3F71-4C77-8A61-86FC8AFAB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638" y="1166481"/>
            <a:ext cx="8588762" cy="415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defTabSz="914400">
              <a:lnSpc>
                <a:spcPct val="90000"/>
              </a:lnSpc>
              <a:buClr>
                <a:srgbClr val="3333CC"/>
              </a:buClr>
              <a:buSzPct val="100000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AF57FB1-2BDE-45E9-9508-E831D5B10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600523"/>
            <a:ext cx="7886700" cy="5120953"/>
          </a:xfrm>
          <a:prstGeom prst="rect">
            <a:avLst/>
          </a:prstGeom>
        </p:spPr>
      </p:pic>
      <p:sp>
        <p:nvSpPr>
          <p:cNvPr id="11" name="TextBox 19">
            <a:extLst>
              <a:ext uri="{FF2B5EF4-FFF2-40B4-BE49-F238E27FC236}">
                <a16:creationId xmlns:a16="http://schemas.microsoft.com/office/drawing/2014/main" id="{469A6148-5F16-4085-BA49-C74CFE392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Chapter  2     Homework</a:t>
            </a:r>
          </a:p>
        </p:txBody>
      </p:sp>
    </p:spTree>
    <p:extLst>
      <p:ext uri="{BB962C8B-B14F-4D97-AF65-F5344CB8AC3E}">
        <p14:creationId xmlns:p14="http://schemas.microsoft.com/office/powerpoint/2010/main" val="227388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7D44A01-463F-49B7-865B-18E5EA289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95" y="3152858"/>
            <a:ext cx="6542843" cy="3765493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3">
            <a:extLst>
              <a:ext uri="{FF2B5EF4-FFF2-40B4-BE49-F238E27FC236}">
                <a16:creationId xmlns:a16="http://schemas.microsoft.com/office/drawing/2014/main" id="{45B8ED1C-3F71-4C77-8A61-86FC8AFAB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638" y="1166481"/>
            <a:ext cx="8588762" cy="415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defTabSz="914400">
              <a:lnSpc>
                <a:spcPct val="90000"/>
              </a:lnSpc>
              <a:buClr>
                <a:srgbClr val="3333CC"/>
              </a:buClr>
              <a:buSzPct val="100000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469A6148-5F16-4085-BA49-C74CFE392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Chapter  2     Homework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F93BDC-BDF0-4605-8F71-CE54AF46D58A}"/>
              </a:ext>
            </a:extLst>
          </p:cNvPr>
          <p:cNvSpPr/>
          <p:nvPr/>
        </p:nvSpPr>
        <p:spPr>
          <a:xfrm>
            <a:off x="228600" y="1781271"/>
            <a:ext cx="8686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(1)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213C4C-F914-44BB-AC21-29C92F0C8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295" y="1616154"/>
            <a:ext cx="8084288" cy="162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3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10348</TotalTime>
  <Words>406</Words>
  <Application>Microsoft Office PowerPoint</Application>
  <PresentationFormat>全屏显示(4:3)</PresentationFormat>
  <Paragraphs>41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黑体</vt:lpstr>
      <vt:lpstr>Microsoft YaHei</vt:lpstr>
      <vt:lpstr>Microsoft YaHei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baiteng</cp:lastModifiedBy>
  <cp:revision>746</cp:revision>
  <dcterms:created xsi:type="dcterms:W3CDTF">2019-12-23T12:54:16Z</dcterms:created>
  <dcterms:modified xsi:type="dcterms:W3CDTF">2021-10-27T02:19:01Z</dcterms:modified>
</cp:coreProperties>
</file>