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3614" r:id="rId2"/>
    <p:sldId id="3610" r:id="rId3"/>
    <p:sldId id="3612" r:id="rId4"/>
    <p:sldId id="361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41D2"/>
    <a:srgbClr val="73FB79"/>
    <a:srgbClr val="0048C2"/>
    <a:srgbClr val="195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0" autoAdjust="0"/>
    <p:restoredTop sz="93481" autoAdjust="0"/>
  </p:normalViewPr>
  <p:slideViewPr>
    <p:cSldViewPr snapToGrid="0" snapToObjects="1">
      <p:cViewPr varScale="1">
        <p:scale>
          <a:sx n="60" d="100"/>
          <a:sy n="60" d="100"/>
        </p:scale>
        <p:origin x="140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E454D-0D08-704A-9875-5D9B2480745A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B0B5-4356-C046-B47E-E6B5F209FA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35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06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2451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48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140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18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59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30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99CFC450-CE88-7F4C-B046-146ED0124F0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1037"/>
            <a:ext cx="9144000" cy="11002"/>
          </a:xfrm>
          <a:prstGeom prst="line">
            <a:avLst/>
          </a:prstGeom>
          <a:noFill/>
          <a:ln w="28575">
            <a:solidFill>
              <a:srgbClr val="0048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0691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4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576CE640-7866-144F-B995-DCBFCC8C57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1037"/>
            <a:ext cx="9144000" cy="11002"/>
          </a:xfrm>
          <a:prstGeom prst="line">
            <a:avLst/>
          </a:prstGeom>
          <a:noFill/>
          <a:ln w="28575">
            <a:solidFill>
              <a:srgbClr val="0048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4528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33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62" y="201104"/>
            <a:ext cx="7886700" cy="44663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57D0DAA6-535E-B745-BF3A-41FA3BB4C02B}"/>
              </a:ext>
            </a:extLst>
          </p:cNvPr>
          <p:cNvCxnSpPr>
            <a:cxnSpLocks/>
          </p:cNvCxnSpPr>
          <p:nvPr userDrawn="1"/>
        </p:nvCxnSpPr>
        <p:spPr>
          <a:xfrm>
            <a:off x="273050" y="692696"/>
            <a:ext cx="85979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0420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516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85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57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862" y="233762"/>
            <a:ext cx="7886700" cy="4466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405" y="1319915"/>
            <a:ext cx="8121945" cy="485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5B3B-8232-764A-9B00-54404B416BDD}" type="datetimeFigureOut">
              <a:rPr kumimoji="1" lang="zh-CN" altLang="en-US" smtClean="0"/>
              <a:t>2021/11/19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961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206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45B8ED1C-3F71-4C77-8A61-86FC8AFA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8" y="1166481"/>
            <a:ext cx="8588762" cy="65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CD966186-7F5A-408B-B2E9-1847B97D0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5C3DA9-2232-4773-B71B-D840085E3D49}"/>
              </a:ext>
            </a:extLst>
          </p:cNvPr>
          <p:cNvSpPr/>
          <p:nvPr/>
        </p:nvSpPr>
        <p:spPr>
          <a:xfrm>
            <a:off x="138619" y="1644289"/>
            <a:ext cx="90053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needed to uniquely identify a TCP Socket and 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respectively in the network? 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采用四元组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目的端口，源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，源端口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进行唯一标识，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采用二元组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，目的端口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进行唯一标识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8EA5C0-2EE4-407A-B191-A4964F367343}"/>
              </a:ext>
            </a:extLst>
          </p:cNvPr>
          <p:cNvSpPr/>
          <p:nvPr/>
        </p:nvSpPr>
        <p:spPr>
          <a:xfrm>
            <a:off x="138619" y="3337917"/>
            <a:ext cx="90053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TCP/IP model, what is the first layer from the bottom up that implements end-to-end transport?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答：传输层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A42529-4A6A-4AF5-879A-041475FF7037}"/>
              </a:ext>
            </a:extLst>
          </p:cNvPr>
          <p:cNvSpPr/>
          <p:nvPr/>
        </p:nvSpPr>
        <p:spPr>
          <a:xfrm>
            <a:off x="69309" y="4769152"/>
            <a:ext cx="90053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user uses a user agent to access the mailbox to send and receive mails,  what application layer protocol are possibly used?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答案是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6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45B8ED1C-3F71-4C77-8A61-86FC8AFA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8" y="1166481"/>
            <a:ext cx="8588762" cy="415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CD966186-7F5A-408B-B2E9-1847B97D0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A8B451-21BB-444B-B9F0-30E9E4ACB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41" y="1663176"/>
            <a:ext cx="8446041" cy="1635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84DD75B-AF49-4EDA-AA10-93BD7388C216}"/>
              </a:ext>
            </a:extLst>
          </p:cNvPr>
          <p:cNvSpPr/>
          <p:nvPr/>
        </p:nvSpPr>
        <p:spPr>
          <a:xfrm>
            <a:off x="228599" y="3429000"/>
            <a:ext cx="88120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答：是的，这两个报文段将被发送到相同的套接字。主机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会根据源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地址来进行区分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0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45B8ED1C-3F71-4C77-8A61-86FC8AFA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8" y="1166481"/>
            <a:ext cx="8588762" cy="415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469A6148-5F16-4085-BA49-C74CFE39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899386A-CB28-4521-B36B-B5125D71B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19" y="1691113"/>
            <a:ext cx="8588762" cy="24657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68E120A-6207-4CB5-B6A8-143CCCDAEE62}"/>
              </a:ext>
            </a:extLst>
          </p:cNvPr>
          <p:cNvSpPr/>
          <p:nvPr/>
        </p:nvSpPr>
        <p:spPr>
          <a:xfrm>
            <a:off x="165983" y="4258095"/>
            <a:ext cx="88120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答：反码为：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1 1 0 1 0 0 0 1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接收端会将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8bit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字全部相加，若结果中出现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，则代表出现错误。所有的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错误都会被检测到，但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2bit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错误可能无法检测，如出现在同一列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88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45B8ED1C-3F71-4C77-8A61-86FC8AFAB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38" y="1166481"/>
            <a:ext cx="8588762" cy="415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469A6148-5F16-4085-BA49-C74CFE39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 3     Homework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A3CB75-2FA6-4445-BC34-12C3F7D53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36" y="1566606"/>
            <a:ext cx="8388626" cy="363478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11DE4ED-B3C5-41D6-8F80-EA5E569CEB9E}"/>
              </a:ext>
            </a:extLst>
          </p:cNvPr>
          <p:cNvSpPr/>
          <p:nvPr/>
        </p:nvSpPr>
        <p:spPr>
          <a:xfrm>
            <a:off x="0" y="5145466"/>
            <a:ext cx="8812033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答：总的端到端时延：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i="1" dirty="0" err="1"/>
              <a:t>d</a:t>
            </a:r>
            <a:r>
              <a:rPr lang="en-US" altLang="zh-CN" sz="2800" i="1" baseline="-25000" dirty="0" err="1"/>
              <a:t>end</a:t>
            </a:r>
            <a:r>
              <a:rPr lang="en-US" altLang="zh-CN" sz="2800" i="1" baseline="-25000" dirty="0"/>
              <a:t>-end</a:t>
            </a:r>
            <a:r>
              <a:rPr lang="en-US" altLang="zh-CN" sz="2800" i="1" dirty="0"/>
              <a:t> = L/R</a:t>
            </a:r>
            <a:r>
              <a:rPr lang="en-US" altLang="zh-CN" sz="2800" i="1" baseline="-25000" dirty="0"/>
              <a:t>1</a:t>
            </a:r>
            <a:r>
              <a:rPr lang="en-US" altLang="zh-CN" sz="2800" i="1" dirty="0"/>
              <a:t> + L/R</a:t>
            </a:r>
            <a:r>
              <a:rPr lang="en-US" altLang="zh-CN" sz="2800" i="1" baseline="-25000" dirty="0"/>
              <a:t>2</a:t>
            </a:r>
            <a:r>
              <a:rPr lang="en-US" altLang="zh-CN" sz="2800" i="1" dirty="0"/>
              <a:t> + L/R</a:t>
            </a:r>
            <a:r>
              <a:rPr lang="en-US" altLang="zh-CN" sz="2800" i="1" baseline="-25000" dirty="0"/>
              <a:t>3</a:t>
            </a:r>
            <a:r>
              <a:rPr lang="en-US" altLang="zh-CN" sz="2800" i="1" dirty="0"/>
              <a:t> + d</a:t>
            </a:r>
            <a:r>
              <a:rPr lang="en-US" altLang="zh-CN" sz="2800" i="1" baseline="-25000" dirty="0"/>
              <a:t>1</a:t>
            </a:r>
            <a:r>
              <a:rPr lang="en-US" altLang="zh-CN" sz="2800" i="1" dirty="0"/>
              <a:t>/s</a:t>
            </a:r>
            <a:r>
              <a:rPr lang="en-US" altLang="zh-CN" sz="2800" i="1" baseline="-25000" dirty="0"/>
              <a:t>1</a:t>
            </a:r>
            <a:r>
              <a:rPr lang="en-US" altLang="zh-CN" sz="2800" i="1" dirty="0"/>
              <a:t> + d</a:t>
            </a:r>
            <a:r>
              <a:rPr lang="en-US" altLang="zh-CN" sz="2800" i="1" baseline="-25000" dirty="0"/>
              <a:t>2</a:t>
            </a:r>
            <a:r>
              <a:rPr lang="en-US" altLang="zh-CN" sz="2800" i="1" dirty="0"/>
              <a:t>/s</a:t>
            </a:r>
            <a:r>
              <a:rPr lang="en-US" altLang="zh-CN" sz="2800" i="1" baseline="-25000" dirty="0"/>
              <a:t>2</a:t>
            </a:r>
            <a:r>
              <a:rPr lang="en-US" altLang="zh-CN" sz="2800" i="1" dirty="0"/>
              <a:t> + d</a:t>
            </a:r>
            <a:r>
              <a:rPr lang="en-US" altLang="zh-CN" sz="2800" i="1" baseline="-25000" dirty="0"/>
              <a:t>3</a:t>
            </a:r>
            <a:r>
              <a:rPr lang="en-US" altLang="zh-CN" sz="2800" i="1" dirty="0"/>
              <a:t>/s</a:t>
            </a:r>
            <a:r>
              <a:rPr lang="en-US" altLang="zh-CN" sz="2800" i="1" baseline="-25000" dirty="0"/>
              <a:t>3</a:t>
            </a:r>
            <a:r>
              <a:rPr lang="en-US" altLang="zh-CN" sz="2800" i="1" dirty="0"/>
              <a:t>+ </a:t>
            </a:r>
            <a:r>
              <a:rPr lang="en-US" altLang="zh-CN" sz="2800" i="1" dirty="0" err="1"/>
              <a:t>d</a:t>
            </a:r>
            <a:r>
              <a:rPr lang="en-US" altLang="zh-CN" sz="2800" i="1" baseline="-25000" dirty="0" err="1"/>
              <a:t>proc</a:t>
            </a:r>
            <a:r>
              <a:rPr lang="en-US" altLang="zh-CN" sz="2800" i="1" dirty="0"/>
              <a:t>+ </a:t>
            </a:r>
            <a:r>
              <a:rPr lang="en-US" altLang="zh-CN" sz="2800" i="1" dirty="0" err="1"/>
              <a:t>d</a:t>
            </a:r>
            <a:r>
              <a:rPr lang="en-US" altLang="zh-CN" sz="2800" i="1" baseline="-25000" dirty="0" err="1"/>
              <a:t>proc</a:t>
            </a:r>
            <a:endParaRPr lang="zh-CN" altLang="zh-CN" sz="2800" dirty="0"/>
          </a:p>
          <a:p>
            <a:endParaRPr lang="en-US" altLang="zh-CN" dirty="0"/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带入数字计算，值为：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msec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注意字节需要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的转换）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65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9565</TotalTime>
  <Words>280</Words>
  <Application>Microsoft Office PowerPoint</Application>
  <PresentationFormat>全屏显示(4:3)</PresentationFormat>
  <Paragraphs>29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黑体</vt:lpstr>
      <vt:lpstr>Microsoft YaHei</vt:lpstr>
      <vt:lpstr>Microsoft YaHei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baiteng</cp:lastModifiedBy>
  <cp:revision>751</cp:revision>
  <dcterms:created xsi:type="dcterms:W3CDTF">2019-12-23T12:54:16Z</dcterms:created>
  <dcterms:modified xsi:type="dcterms:W3CDTF">2021-11-19T06:02:06Z</dcterms:modified>
</cp:coreProperties>
</file>