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3610" r:id="rId2"/>
    <p:sldId id="3702" r:id="rId3"/>
    <p:sldId id="3612" r:id="rId4"/>
    <p:sldId id="3703" r:id="rId5"/>
    <p:sldId id="3613" r:id="rId6"/>
    <p:sldId id="3700" r:id="rId7"/>
    <p:sldId id="3704" r:id="rId8"/>
    <p:sldId id="3701" r:id="rId9"/>
    <p:sldId id="3705" r:id="rId10"/>
    <p:sldId id="370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41D2"/>
    <a:srgbClr val="73FB79"/>
    <a:srgbClr val="0048C2"/>
    <a:srgbClr val="195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0" autoAdjust="0"/>
    <p:restoredTop sz="78023" autoAdjust="0"/>
  </p:normalViewPr>
  <p:slideViewPr>
    <p:cSldViewPr snapToGrid="0" snapToObjects="1">
      <p:cViewPr varScale="1">
        <p:scale>
          <a:sx n="50" d="100"/>
          <a:sy n="50" d="100"/>
        </p:scale>
        <p:origin x="168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E454D-0D08-704A-9875-5D9B2480745A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B0B5-4356-C046-B47E-E6B5F209FA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35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2451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解题思路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501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735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48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082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140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33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1646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07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11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18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5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30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9CFC450-CE88-7F4C-B046-146ED0124F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1037"/>
            <a:ext cx="9144000" cy="11002"/>
          </a:xfrm>
          <a:prstGeom prst="line">
            <a:avLst/>
          </a:prstGeom>
          <a:noFill/>
          <a:ln w="28575">
            <a:solidFill>
              <a:srgbClr val="0048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069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4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576CE640-7866-144F-B995-DCBFCC8C57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1037"/>
            <a:ext cx="9144000" cy="11002"/>
          </a:xfrm>
          <a:prstGeom prst="line">
            <a:avLst/>
          </a:prstGeom>
          <a:noFill/>
          <a:ln w="28575">
            <a:solidFill>
              <a:srgbClr val="0048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4528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33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62" y="201104"/>
            <a:ext cx="7886700" cy="44663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57D0DAA6-535E-B745-BF3A-41FA3BB4C02B}"/>
              </a:ext>
            </a:extLst>
          </p:cNvPr>
          <p:cNvCxnSpPr>
            <a:cxnSpLocks/>
          </p:cNvCxnSpPr>
          <p:nvPr userDrawn="1"/>
        </p:nvCxnSpPr>
        <p:spPr>
          <a:xfrm>
            <a:off x="273050" y="692696"/>
            <a:ext cx="85979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420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1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85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57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862" y="233762"/>
            <a:ext cx="7886700" cy="4466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405" y="1319915"/>
            <a:ext cx="8121945" cy="485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5B3B-8232-764A-9B00-54404B416BDD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61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206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5B8ED1C-3F71-4C77-8A61-86FC8AF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415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CD966186-7F5A-408B-B2E9-1847B97D0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5C3DA9-2232-4773-B71B-D840085E3D49}"/>
              </a:ext>
            </a:extLst>
          </p:cNvPr>
          <p:cNvSpPr/>
          <p:nvPr/>
        </p:nvSpPr>
        <p:spPr>
          <a:xfrm>
            <a:off x="138619" y="1644289"/>
            <a:ext cx="9005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Describe the similarities and differences between GBN and SR.</a:t>
            </a:r>
            <a:endParaRPr lang="zh-CN" altLang="en-US" sz="2400" dirty="0"/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603D44-4E6B-4E62-A667-1AC25A5CA772}"/>
              </a:ext>
            </a:extLst>
          </p:cNvPr>
          <p:cNvSpPr/>
          <p:nvPr/>
        </p:nvSpPr>
        <p:spPr>
          <a:xfrm>
            <a:off x="326638" y="2305223"/>
            <a:ext cx="82565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答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相同点</a:t>
            </a:r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都使用了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序号、确认机制、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超时重传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校验和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流水线的滑动窗口机制。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不同点</a:t>
            </a:r>
            <a:r>
              <a:rPr lang="zh-CN" altLang="en-US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GBN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采用了累积确认，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即对正确按序接收的序号最高的分组进行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ACK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。全局只有一个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定时器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对最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早发送且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未被确认的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那个分组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进行计时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）。对于乱序分组，接收者丢弃该分组并重发对当前按序收到的序号最高的分组的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ACK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。一旦超时，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接收者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就会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窗口中的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分组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一起重发。</a:t>
            </a:r>
            <a:endParaRPr lang="en-US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而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采用了单个确认的方式，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接收端对单个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分组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进行确认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每一个发送的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分组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都会有一个定时器。超时只会重传</a:t>
            </a:r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超时计时器对应的那个未被确认的分组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4120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B0E23C-F4CD-4C5A-94B5-F181333F9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8" y="16020"/>
            <a:ext cx="7261313" cy="67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8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5B8ED1C-3F71-4C77-8A61-86FC8AF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415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CD966186-7F5A-408B-B2E9-1847B97D0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EDCEA1E-2CAE-4B46-A39D-566F21F14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74" y="1647942"/>
            <a:ext cx="8517288" cy="366885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CA4F543-800C-41A1-A3B8-5974BFC6728F}"/>
              </a:ext>
            </a:extLst>
          </p:cNvPr>
          <p:cNvSpPr/>
          <p:nvPr/>
        </p:nvSpPr>
        <p:spPr>
          <a:xfrm>
            <a:off x="457591" y="5288340"/>
            <a:ext cx="83863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2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5B8ED1C-3F71-4C77-8A61-86FC8AF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415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7B4B24C-8987-4F66-BD23-E07A236DB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79" y="3737029"/>
            <a:ext cx="7620551" cy="30543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151F16E-A7ED-4890-91DE-436E245E6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3" y="122237"/>
            <a:ext cx="7735330" cy="37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8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5B8ED1C-3F71-4C77-8A61-86FC8AF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415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ABE46A8-E5DF-479A-9C26-CA5BA3D0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85" y="1925322"/>
            <a:ext cx="7118440" cy="511787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075D98A-18A1-4536-925C-C788573D2509}"/>
              </a:ext>
            </a:extLst>
          </p:cNvPr>
          <p:cNvSpPr/>
          <p:nvPr/>
        </p:nvSpPr>
        <p:spPr>
          <a:xfrm>
            <a:off x="628650" y="1585226"/>
            <a:ext cx="83863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207,302,80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b)207,80,302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c)127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60435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5B8ED1C-3F71-4C77-8A61-86FC8AF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415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EC81CC-9917-424B-8CBC-41C1E52DB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3" y="142873"/>
            <a:ext cx="6806684" cy="50401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E0D40F0-9CC6-4B6B-B8FC-C8A6EBD0C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63" y="5158653"/>
            <a:ext cx="6352273" cy="155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5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5C025B61-80BE-4A27-BE1D-D33613546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54" y="1006475"/>
            <a:ext cx="7306962" cy="5070291"/>
          </a:xfrm>
          <a:prstGeom prst="rect">
            <a:avLst/>
          </a:prstGeom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5FC71672-433B-4164-97BD-5A868B9E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</p:spTree>
    <p:extLst>
      <p:ext uri="{BB962C8B-B14F-4D97-AF65-F5344CB8AC3E}">
        <p14:creationId xmlns:p14="http://schemas.microsoft.com/office/powerpoint/2010/main" val="113823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5B8ED1C-3F71-4C77-8A61-86FC8AF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415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7D9BDB-A891-44A2-B052-E1DDAFBAC07F}"/>
              </a:ext>
            </a:extLst>
          </p:cNvPr>
          <p:cNvSpPr/>
          <p:nvPr/>
        </p:nvSpPr>
        <p:spPr>
          <a:xfrm>
            <a:off x="427851" y="1566606"/>
            <a:ext cx="83863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慢启动：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[1,6],[23,26]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拥塞避免：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[6,16]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c) 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个冗余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f) 21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g) 14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h) 7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7, sshresh:4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j) sshresh:21, cwnd:4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k) 52</a:t>
            </a:r>
          </a:p>
        </p:txBody>
      </p:sp>
    </p:spTree>
    <p:extLst>
      <p:ext uri="{BB962C8B-B14F-4D97-AF65-F5344CB8AC3E}">
        <p14:creationId xmlns:p14="http://schemas.microsoft.com/office/powerpoint/2010/main" val="57165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5FC71672-433B-4164-97BD-5A868B9E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B26132-4DA3-4FC9-9CB3-6BF966FCA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" y="897511"/>
            <a:ext cx="8645525" cy="353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5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5B8ED1C-3F71-4C77-8A61-86FC8AF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4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BBCD05-F20C-424D-BB51-2116D995F0D3}"/>
              </a:ext>
            </a:extLst>
          </p:cNvPr>
          <p:cNvSpPr/>
          <p:nvPr/>
        </p:nvSpPr>
        <p:spPr>
          <a:xfrm>
            <a:off x="427851" y="1566606"/>
            <a:ext cx="83863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 + RTT + S/R + RTT + S/R + RTT + 12S/R 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4RTT + 14 S/R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RTT+RTT + S/R + RTT + S/R + RTT + S/R + RTT + 8S/R = 5RTT +11 S/R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c)</a:t>
            </a:r>
          </a:p>
          <a:p>
            <a:r>
              <a:rPr lang="pt-B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 + RTT + S/R + RTT + 14 S/R = 3 RTT + 15 S/R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56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9578</TotalTime>
  <Words>385</Words>
  <Application>Microsoft Office PowerPoint</Application>
  <PresentationFormat>全屏显示(4:3)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黑体</vt:lpstr>
      <vt:lpstr>宋体</vt:lpstr>
      <vt:lpstr>Microsoft YaHei</vt:lpstr>
      <vt:lpstr>Microsoft YaHei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baiteng</cp:lastModifiedBy>
  <cp:revision>750</cp:revision>
  <dcterms:created xsi:type="dcterms:W3CDTF">2019-12-23T12:54:16Z</dcterms:created>
  <dcterms:modified xsi:type="dcterms:W3CDTF">2021-11-24T09:16:11Z</dcterms:modified>
</cp:coreProperties>
</file>