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3882" r:id="rId2"/>
    <p:sldId id="3893" r:id="rId3"/>
    <p:sldId id="3891" r:id="rId4"/>
    <p:sldId id="3894" r:id="rId5"/>
    <p:sldId id="389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0048C2"/>
    <a:srgbClr val="9241D2"/>
    <a:srgbClr val="19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3481" autoAdjust="0"/>
  </p:normalViewPr>
  <p:slideViewPr>
    <p:cSldViewPr snapToGrid="0" snapToObjects="1">
      <p:cViewPr varScale="1">
        <p:scale>
          <a:sx n="64" d="100"/>
          <a:sy n="64" d="100"/>
        </p:scale>
        <p:origin x="1467" y="54"/>
      </p:cViewPr>
      <p:guideLst/>
    </p:cSldViewPr>
  </p:slideViewPr>
  <p:outlineViewPr>
    <p:cViewPr>
      <p:scale>
        <a:sx n="33" d="100"/>
        <a:sy n="33" d="100"/>
      </p:scale>
      <p:origin x="0" y="-37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69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454D-0D08-704A-9875-5D9B2480745A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B0B5-4356-C046-B47E-E6B5F209F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44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84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14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84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27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CFC450-CE88-7F4C-B046-146ED0124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06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76CE640-7866-144F-B995-DCBFCC8C5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52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" y="201104"/>
            <a:ext cx="7886700" cy="44663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57D0DAA6-535E-B745-BF3A-41FA3BB4C02B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85979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2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862" y="233762"/>
            <a:ext cx="7886700" cy="446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05" y="1319915"/>
            <a:ext cx="8121945" cy="48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B3B-8232-764A-9B00-54404B416BDD}" type="datetimeFigureOut">
              <a:rPr kumimoji="1" lang="zh-CN" altLang="en-US" smtClean="0"/>
              <a:t>2022/12/26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B0F5FD0-F396-4D4E-81C8-8EF66F77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68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304D7B-58CB-4795-9BC9-6C2CC39755FA}"/>
              </a:ext>
            </a:extLst>
          </p:cNvPr>
          <p:cNvSpPr/>
          <p:nvPr/>
        </p:nvSpPr>
        <p:spPr>
          <a:xfrm>
            <a:off x="326638" y="181497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6CB9C6-59F2-4EB0-A342-6353768BF51D}"/>
              </a:ext>
            </a:extLst>
          </p:cNvPr>
          <p:cNvSpPr/>
          <p:nvPr/>
        </p:nvSpPr>
        <p:spPr>
          <a:xfrm>
            <a:off x="326638" y="2613450"/>
            <a:ext cx="4035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答：错误，因为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CTS/RTS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为可选项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F6B440B-839D-4060-81D6-5C0842D6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52" y="1738666"/>
            <a:ext cx="8460855" cy="76426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DAD74A3-9B13-43A9-9511-E44DC5E702D1}"/>
              </a:ext>
            </a:extLst>
          </p:cNvPr>
          <p:cNvSpPr/>
          <p:nvPr/>
        </p:nvSpPr>
        <p:spPr>
          <a:xfrm>
            <a:off x="326638" y="346580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738D2FE-82DD-49EC-8EDC-96138C7C6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2" y="3502177"/>
            <a:ext cx="8352722" cy="10788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BB67B44-9D05-4EBF-B5ED-D5918833FAEA}"/>
              </a:ext>
            </a:extLst>
          </p:cNvPr>
          <p:cNvSpPr/>
          <p:nvPr/>
        </p:nvSpPr>
        <p:spPr>
          <a:xfrm>
            <a:off x="326638" y="4713344"/>
            <a:ext cx="8460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答：不会有好处。因为如果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帧本身也会产生碰撞，一旦碰撞以后信道将被浪费，如果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帧一样长，那和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帧碰撞产生的资源浪费一样的。因此，仅当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RTS/CTS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帧明显小于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帧时，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RTS/CTS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序列才有用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410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B0F5FD0-F396-4D4E-81C8-8EF66F773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68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07109A-0102-4D09-A593-8848AD913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99" y="1671787"/>
            <a:ext cx="7776538" cy="266061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275C839-3038-4CBC-B10C-C7422CB89377}"/>
              </a:ext>
            </a:extLst>
          </p:cNvPr>
          <p:cNvSpPr/>
          <p:nvPr/>
        </p:nvSpPr>
        <p:spPr>
          <a:xfrm>
            <a:off x="346281" y="162062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1E2227-C569-472A-85E9-5D49DBADF8CC}"/>
              </a:ext>
            </a:extLst>
          </p:cNvPr>
          <p:cNvSpPr/>
          <p:nvPr/>
        </p:nvSpPr>
        <p:spPr>
          <a:xfrm>
            <a:off x="449263" y="4599921"/>
            <a:ext cx="83221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答：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）不会，因为两个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有各自不同的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802.11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协议可以正常运行，但因为都使用了信道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，使得两个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共享带宽。如果关联到不同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中的无线站点同时发送数据，则会发生冲突。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）当一个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使用信道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，另一个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使用信道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的时候，如果关联到不同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中的无线站点同时发送数据，则不会发生冲突。 </a:t>
            </a:r>
          </a:p>
        </p:txBody>
      </p:sp>
    </p:spTree>
    <p:extLst>
      <p:ext uri="{BB962C8B-B14F-4D97-AF65-F5344CB8AC3E}">
        <p14:creationId xmlns:p14="http://schemas.microsoft.com/office/powerpoint/2010/main" val="3309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B5E4B-1D41-4208-BA50-0DB625EA0BD6}"/>
              </a:ext>
            </a:extLst>
          </p:cNvPr>
          <p:cNvSpPr/>
          <p:nvPr/>
        </p:nvSpPr>
        <p:spPr>
          <a:xfrm>
            <a:off x="189597" y="120787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8D75139-C17C-447D-B208-0C3DC60E42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641" y="1207871"/>
            <a:ext cx="8138545" cy="37763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A5E89F4-A156-4221-A424-7FD7B2512B71}"/>
              </a:ext>
            </a:extLst>
          </p:cNvPr>
          <p:cNvSpPr/>
          <p:nvPr/>
        </p:nvSpPr>
        <p:spPr>
          <a:xfrm>
            <a:off x="613296" y="5270180"/>
            <a:ext cx="8579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7B5E4B-1D41-4208-BA50-0DB625EA0BD6}"/>
              </a:ext>
            </a:extLst>
          </p:cNvPr>
          <p:cNvSpPr/>
          <p:nvPr/>
        </p:nvSpPr>
        <p:spPr>
          <a:xfrm>
            <a:off x="189596" y="1207871"/>
            <a:ext cx="8841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5 functional areas of network management defined in the OSI standard?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1D29D3-1FF4-4CB6-9EC4-489897561F6E}"/>
              </a:ext>
            </a:extLst>
          </p:cNvPr>
          <p:cNvSpPr/>
          <p:nvPr/>
        </p:nvSpPr>
        <p:spPr>
          <a:xfrm>
            <a:off x="391253" y="2153400"/>
            <a:ext cx="7933905" cy="434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buSzPct val="100000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defTabSz="91440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ea typeface="微软雅黑" panose="020B0503020204020204" pitchFamily="34" charset="-122"/>
              </a:rPr>
              <a:t>配置管理：收集、监测和管理系统的配置参数， 使得网络性能达到最优，通过配置管理，可以随时了解系统网络的拓扑结构以及所交换的信息，包括连接前静态设定的和连接后动态更新的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sz="2000" dirty="0">
                <a:ea typeface="微软雅黑" panose="020B0503020204020204" pitchFamily="34" charset="-122"/>
              </a:rPr>
              <a:t>性能管理：收集和统计网络系统的数据（如网络的吞吐量、用户响应时间和网络资源的利用率等</a:t>
            </a:r>
            <a:r>
              <a:rPr lang="en-US" altLang="zh-CN" sz="2000" dirty="0"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ea typeface="微软雅黑" panose="020B0503020204020204" pitchFamily="34" charset="-122"/>
              </a:rPr>
              <a:t>，以便根据统计信息来评价网络资源的使用等系统性能，分析系统资源的使用趋势，或者平衡系统资源的负载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lvl="1" indent="-285750" defTabSz="9144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ea typeface="微软雅黑" panose="020B0503020204020204" pitchFamily="34" charset="-122"/>
              </a:rPr>
              <a:t>故障管理：网络管理最基本的功能，系统出现异常情况下的管理操作，简单地说，就是找出故障的位置并进行恢复。其目标是自动监测、记录网络故障并通知用户，以便网络有效地运行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lvl="1" indent="-285750" defTabSz="91440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ea typeface="微软雅黑" panose="020B0503020204020204" pitchFamily="34" charset="-122"/>
              </a:rPr>
              <a:t>安全管理：以保证网络不被侵害（有意识的或无意识的），并保证重要信息不被未授权的用户访问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marL="285750" lvl="1" indent="-285750" defTabSz="91440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ea typeface="微软雅黑" panose="020B0503020204020204" pitchFamily="34" charset="-122"/>
              </a:rPr>
              <a:t>计费管理：包括计费、分配网络资源访问权限等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36127D-BC89-4C51-9BA2-54361BCA7695}"/>
              </a:ext>
            </a:extLst>
          </p:cNvPr>
          <p:cNvSpPr/>
          <p:nvPr/>
        </p:nvSpPr>
        <p:spPr>
          <a:xfrm>
            <a:off x="189596" y="1098694"/>
            <a:ext cx="8841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DDA7E7-D3A2-4407-825A-D69C517897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300" y="1098693"/>
            <a:ext cx="6791403" cy="46166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A65D529-04CC-433D-99E4-799268510F66}"/>
              </a:ext>
            </a:extLst>
          </p:cNvPr>
          <p:cNvSpPr/>
          <p:nvPr/>
        </p:nvSpPr>
        <p:spPr>
          <a:xfrm>
            <a:off x="391253" y="1736643"/>
            <a:ext cx="79339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buSzPct val="100000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答：发起模式不同，请求响应报文是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SNMP</a:t>
            </a:r>
            <a:r>
              <a:rPr lang="zh-CN" altLang="en-US" sz="2000" dirty="0">
                <a:ea typeface="微软雅黑" panose="020B0503020204020204" pitchFamily="34" charset="-122"/>
              </a:rPr>
              <a:t>管理服务器向代理发出“请求”指令，获取或者设置网络元素的参数，然后代理向管理服务器返回“应答”响应，报告“请求”的执行结果；而陷阱报文是由</a:t>
            </a:r>
            <a:r>
              <a:rPr lang="en-US" altLang="zh-CN" sz="2000" dirty="0">
                <a:ea typeface="微软雅黑" panose="020B0503020204020204" pitchFamily="34" charset="-122"/>
              </a:rPr>
              <a:t>SNMP</a:t>
            </a:r>
            <a:r>
              <a:rPr lang="zh-CN" altLang="en-US" sz="2000" dirty="0">
                <a:ea typeface="微软雅黑" panose="020B0503020204020204" pitchFamily="34" charset="-122"/>
              </a:rPr>
              <a:t>代理向管理服务器发送的，用于通知异常情况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 lvl="0" defTabSz="914400">
              <a:lnSpc>
                <a:spcPct val="90000"/>
              </a:lnSpc>
              <a:buSzPct val="100000"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5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23270</TotalTime>
  <Words>469</Words>
  <Application>Microsoft Office PowerPoint</Application>
  <PresentationFormat>全屏显示(4:3)</PresentationFormat>
  <Paragraphs>36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微软雅黑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baiteng</cp:lastModifiedBy>
  <cp:revision>1213</cp:revision>
  <dcterms:created xsi:type="dcterms:W3CDTF">2019-12-23T12:54:16Z</dcterms:created>
  <dcterms:modified xsi:type="dcterms:W3CDTF">2022-12-26T14:46:51Z</dcterms:modified>
</cp:coreProperties>
</file>