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BD8996-0BF0-4117-9745-B7E317E36889}" v="104" dt="2019-03-08T05:43:25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9" autoAdjust="0"/>
    <p:restoredTop sz="94660"/>
  </p:normalViewPr>
  <p:slideViewPr>
    <p:cSldViewPr snapToGrid="0">
      <p:cViewPr>
        <p:scale>
          <a:sx n="100" d="100"/>
          <a:sy n="100" d="100"/>
        </p:scale>
        <p:origin x="36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ewei liang" userId="bcf5855d9203a0d5" providerId="LiveId" clId="{67BD8996-0BF0-4117-9745-B7E317E36889}"/>
    <pc:docChg chg="undo custSel modSld sldOrd">
      <pc:chgData name="xuewei liang" userId="bcf5855d9203a0d5" providerId="LiveId" clId="{67BD8996-0BF0-4117-9745-B7E317E36889}" dt="2019-03-08T05:43:46.898" v="181" actId="478"/>
      <pc:docMkLst>
        <pc:docMk/>
      </pc:docMkLst>
      <pc:sldChg chg="modSp">
        <pc:chgData name="xuewei liang" userId="bcf5855d9203a0d5" providerId="LiveId" clId="{67BD8996-0BF0-4117-9745-B7E317E36889}" dt="2019-03-07T15:38:56.320" v="43" actId="688"/>
        <pc:sldMkLst>
          <pc:docMk/>
          <pc:sldMk cId="1678584801" sldId="256"/>
        </pc:sldMkLst>
        <pc:grpChg chg="mod">
          <ac:chgData name="xuewei liang" userId="bcf5855d9203a0d5" providerId="LiveId" clId="{67BD8996-0BF0-4117-9745-B7E317E36889}" dt="2019-03-07T15:38:56.320" v="43" actId="688"/>
          <ac:grpSpMkLst>
            <pc:docMk/>
            <pc:sldMk cId="1678584801" sldId="256"/>
            <ac:grpSpMk id="3" creationId="{3F67DC22-F7AD-4A40-9BB1-ECD19DB67B64}"/>
          </ac:grpSpMkLst>
        </pc:grpChg>
      </pc:sldChg>
      <pc:sldChg chg="addSp delSp modSp">
        <pc:chgData name="xuewei liang" userId="bcf5855d9203a0d5" providerId="LiveId" clId="{67BD8996-0BF0-4117-9745-B7E317E36889}" dt="2019-03-08T05:37:16.075" v="77" actId="165"/>
        <pc:sldMkLst>
          <pc:docMk/>
          <pc:sldMk cId="2613838017" sldId="257"/>
        </pc:sldMkLst>
        <pc:spChg chg="mod topLvl">
          <ac:chgData name="xuewei liang" userId="bcf5855d9203a0d5" providerId="LiveId" clId="{67BD8996-0BF0-4117-9745-B7E317E36889}" dt="2019-03-08T05:37:16.075" v="77" actId="165"/>
          <ac:spMkLst>
            <pc:docMk/>
            <pc:sldMk cId="2613838017" sldId="257"/>
            <ac:spMk id="4" creationId="{891E3423-0DB2-4B38-B871-4E927D1C4870}"/>
          </ac:spMkLst>
        </pc:spChg>
        <pc:spChg chg="mod topLvl">
          <ac:chgData name="xuewei liang" userId="bcf5855d9203a0d5" providerId="LiveId" clId="{67BD8996-0BF0-4117-9745-B7E317E36889}" dt="2019-03-08T05:37:16.075" v="77" actId="165"/>
          <ac:spMkLst>
            <pc:docMk/>
            <pc:sldMk cId="2613838017" sldId="257"/>
            <ac:spMk id="9" creationId="{75F9E34E-6482-4639-A2AC-850478EB301A}"/>
          </ac:spMkLst>
        </pc:spChg>
        <pc:spChg chg="mod topLvl">
          <ac:chgData name="xuewei liang" userId="bcf5855d9203a0d5" providerId="LiveId" clId="{67BD8996-0BF0-4117-9745-B7E317E36889}" dt="2019-03-08T05:37:16.075" v="77" actId="165"/>
          <ac:spMkLst>
            <pc:docMk/>
            <pc:sldMk cId="2613838017" sldId="257"/>
            <ac:spMk id="10" creationId="{7B0E4A9D-0D7D-49CD-B7AB-92D7FF1E245C}"/>
          </ac:spMkLst>
        </pc:spChg>
        <pc:spChg chg="add mod">
          <ac:chgData name="xuewei liang" userId="bcf5855d9203a0d5" providerId="LiveId" clId="{67BD8996-0BF0-4117-9745-B7E317E36889}" dt="2019-03-07T15:33:11.713" v="15" actId="1076"/>
          <ac:spMkLst>
            <pc:docMk/>
            <pc:sldMk cId="2613838017" sldId="257"/>
            <ac:spMk id="21" creationId="{D3446BD7-87D6-430B-B8FF-0CB945AEBBD3}"/>
          </ac:spMkLst>
        </pc:spChg>
        <pc:spChg chg="add mod">
          <ac:chgData name="xuewei liang" userId="bcf5855d9203a0d5" providerId="LiveId" clId="{67BD8996-0BF0-4117-9745-B7E317E36889}" dt="2019-03-07T15:33:30.266" v="42" actId="20577"/>
          <ac:spMkLst>
            <pc:docMk/>
            <pc:sldMk cId="2613838017" sldId="257"/>
            <ac:spMk id="23" creationId="{0696BC28-77C1-4356-8C85-65C6B2E1EFC3}"/>
          </ac:spMkLst>
        </pc:spChg>
        <pc:spChg chg="mod">
          <ac:chgData name="xuewei liang" userId="bcf5855d9203a0d5" providerId="LiveId" clId="{67BD8996-0BF0-4117-9745-B7E317E36889}" dt="2019-03-07T15:31:35.758" v="11"/>
          <ac:spMkLst>
            <pc:docMk/>
            <pc:sldMk cId="2613838017" sldId="257"/>
            <ac:spMk id="50" creationId="{1B320167-750D-4D20-8222-77EC0C2D4865}"/>
          </ac:spMkLst>
        </pc:spChg>
        <pc:grpChg chg="del">
          <ac:chgData name="xuewei liang" userId="bcf5855d9203a0d5" providerId="LiveId" clId="{67BD8996-0BF0-4117-9745-B7E317E36889}" dt="2019-03-08T05:37:16.075" v="77" actId="165"/>
          <ac:grpSpMkLst>
            <pc:docMk/>
            <pc:sldMk cId="2613838017" sldId="257"/>
            <ac:grpSpMk id="22" creationId="{1F74D470-9D44-4B4A-8DCE-D8AEB0ED3FE6}"/>
          </ac:grpSpMkLst>
        </pc:grpChg>
        <pc:grpChg chg="mod">
          <ac:chgData name="xuewei liang" userId="bcf5855d9203a0d5" providerId="LiveId" clId="{67BD8996-0BF0-4117-9745-B7E317E36889}" dt="2019-03-07T15:31:35.757" v="10" actId="20577"/>
          <ac:grpSpMkLst>
            <pc:docMk/>
            <pc:sldMk cId="2613838017" sldId="257"/>
            <ac:grpSpMk id="61" creationId="{395DF31E-FCEF-48C9-9479-AB3FB3BEBC28}"/>
          </ac:grpSpMkLst>
        </pc:grpChg>
      </pc:sldChg>
      <pc:sldChg chg="addSp delSp modSp ord">
        <pc:chgData name="xuewei liang" userId="bcf5855d9203a0d5" providerId="LiveId" clId="{67BD8996-0BF0-4117-9745-B7E317E36889}" dt="2019-03-08T05:43:46.898" v="181" actId="478"/>
        <pc:sldMkLst>
          <pc:docMk/>
          <pc:sldMk cId="3397810590" sldId="258"/>
        </pc:sldMkLst>
        <pc:spChg chg="del mod topLvl">
          <ac:chgData name="xuewei liang" userId="bcf5855d9203a0d5" providerId="LiveId" clId="{67BD8996-0BF0-4117-9745-B7E317E36889}" dt="2019-03-08T05:40:16.291" v="151" actId="478"/>
          <ac:spMkLst>
            <pc:docMk/>
            <pc:sldMk cId="3397810590" sldId="258"/>
            <ac:spMk id="2" creationId="{86741F2D-3488-45F4-8E7A-6A730B6737E1}"/>
          </ac:spMkLst>
        </pc:spChg>
        <pc:spChg chg="add mod">
          <ac:chgData name="xuewei liang" userId="bcf5855d9203a0d5" providerId="LiveId" clId="{67BD8996-0BF0-4117-9745-B7E317E36889}" dt="2019-03-08T05:35:37.883" v="72" actId="164"/>
          <ac:spMkLst>
            <pc:docMk/>
            <pc:sldMk cId="3397810590" sldId="258"/>
            <ac:spMk id="26" creationId="{F23A8CF6-2175-466F-B108-CF276F2DA166}"/>
          </ac:spMkLst>
        </pc:spChg>
        <pc:spChg chg="add del mod">
          <ac:chgData name="xuewei liang" userId="bcf5855d9203a0d5" providerId="LiveId" clId="{67BD8996-0BF0-4117-9745-B7E317E36889}" dt="2019-03-08T05:34:51.025" v="58" actId="478"/>
          <ac:spMkLst>
            <pc:docMk/>
            <pc:sldMk cId="3397810590" sldId="258"/>
            <ac:spMk id="27" creationId="{CAA80C5C-7266-4555-BB28-E55D7B366B95}"/>
          </ac:spMkLst>
        </pc:spChg>
        <pc:spChg chg="add mod">
          <ac:chgData name="xuewei liang" userId="bcf5855d9203a0d5" providerId="LiveId" clId="{67BD8996-0BF0-4117-9745-B7E317E36889}" dt="2019-03-08T05:35:37.883" v="72" actId="164"/>
          <ac:spMkLst>
            <pc:docMk/>
            <pc:sldMk cId="3397810590" sldId="258"/>
            <ac:spMk id="28" creationId="{4735AD2E-99EB-4E9E-89B0-B8F51391470F}"/>
          </ac:spMkLst>
        </pc:spChg>
        <pc:spChg chg="add del mod">
          <ac:chgData name="xuewei liang" userId="bcf5855d9203a0d5" providerId="LiveId" clId="{67BD8996-0BF0-4117-9745-B7E317E36889}" dt="2019-03-08T05:39:33.692" v="135" actId="478"/>
          <ac:spMkLst>
            <pc:docMk/>
            <pc:sldMk cId="3397810590" sldId="258"/>
            <ac:spMk id="30" creationId="{C7006526-7978-4DEC-99AA-19433D314AC3}"/>
          </ac:spMkLst>
        </pc:spChg>
        <pc:spChg chg="add del mod">
          <ac:chgData name="xuewei liang" userId="bcf5855d9203a0d5" providerId="LiveId" clId="{67BD8996-0BF0-4117-9745-B7E317E36889}" dt="2019-03-08T05:35:34.300" v="71" actId="478"/>
          <ac:spMkLst>
            <pc:docMk/>
            <pc:sldMk cId="3397810590" sldId="258"/>
            <ac:spMk id="31" creationId="{4871A465-0ED7-44B0-A73F-8144023D45D2}"/>
          </ac:spMkLst>
        </pc:spChg>
        <pc:spChg chg="add mod">
          <ac:chgData name="xuewei liang" userId="bcf5855d9203a0d5" providerId="LiveId" clId="{67BD8996-0BF0-4117-9745-B7E317E36889}" dt="2019-03-08T05:35:41.752" v="73" actId="164"/>
          <ac:spMkLst>
            <pc:docMk/>
            <pc:sldMk cId="3397810590" sldId="258"/>
            <ac:spMk id="32" creationId="{D2754B24-67FC-484B-ACB0-63598C3C9122}"/>
          </ac:spMkLst>
        </pc:spChg>
        <pc:spChg chg="add mod">
          <ac:chgData name="xuewei liang" userId="bcf5855d9203a0d5" providerId="LiveId" clId="{67BD8996-0BF0-4117-9745-B7E317E36889}" dt="2019-03-08T05:35:41.752" v="73" actId="164"/>
          <ac:spMkLst>
            <pc:docMk/>
            <pc:sldMk cId="3397810590" sldId="258"/>
            <ac:spMk id="33" creationId="{ACA4E89A-7A20-44BC-965C-1D0F82056493}"/>
          </ac:spMkLst>
        </pc:spChg>
        <pc:spChg chg="add del mod">
          <ac:chgData name="xuewei liang" userId="bcf5855d9203a0d5" providerId="LiveId" clId="{67BD8996-0BF0-4117-9745-B7E317E36889}" dt="2019-03-08T05:39:46.487" v="138" actId="478"/>
          <ac:spMkLst>
            <pc:docMk/>
            <pc:sldMk cId="3397810590" sldId="258"/>
            <ac:spMk id="34" creationId="{1FDF8D38-F8D6-4212-B388-4C2A36A2BA01}"/>
          </ac:spMkLst>
        </pc:spChg>
        <pc:spChg chg="add mod ord">
          <ac:chgData name="xuewei liang" userId="bcf5855d9203a0d5" providerId="LiveId" clId="{67BD8996-0BF0-4117-9745-B7E317E36889}" dt="2019-03-08T05:41:53.039" v="177" actId="167"/>
          <ac:spMkLst>
            <pc:docMk/>
            <pc:sldMk cId="3397810590" sldId="258"/>
            <ac:spMk id="37" creationId="{A5A6266E-F7F9-4A96-8B94-3378DDAD44B0}"/>
          </ac:spMkLst>
        </pc:spChg>
        <pc:spChg chg="add mod ord">
          <ac:chgData name="xuewei liang" userId="bcf5855d9203a0d5" providerId="LiveId" clId="{67BD8996-0BF0-4117-9745-B7E317E36889}" dt="2019-03-08T05:41:53.039" v="177" actId="167"/>
          <ac:spMkLst>
            <pc:docMk/>
            <pc:sldMk cId="3397810590" sldId="258"/>
            <ac:spMk id="38" creationId="{D0D7BDEB-B4FC-466F-A4D7-744BED523858}"/>
          </ac:spMkLst>
        </pc:spChg>
        <pc:spChg chg="add mod ord">
          <ac:chgData name="xuewei liang" userId="bcf5855d9203a0d5" providerId="LiveId" clId="{67BD8996-0BF0-4117-9745-B7E317E36889}" dt="2019-03-08T05:41:53.039" v="177" actId="167"/>
          <ac:spMkLst>
            <pc:docMk/>
            <pc:sldMk cId="3397810590" sldId="258"/>
            <ac:spMk id="41" creationId="{810EF754-C91D-49B8-B34E-917B96383ACE}"/>
          </ac:spMkLst>
        </pc:spChg>
        <pc:spChg chg="add mod ord">
          <ac:chgData name="xuewei liang" userId="bcf5855d9203a0d5" providerId="LiveId" clId="{67BD8996-0BF0-4117-9745-B7E317E36889}" dt="2019-03-08T05:41:53.039" v="177" actId="167"/>
          <ac:spMkLst>
            <pc:docMk/>
            <pc:sldMk cId="3397810590" sldId="258"/>
            <ac:spMk id="42" creationId="{B5A016F6-F5BD-474D-BF78-0DFC6F1AC752}"/>
          </ac:spMkLst>
        </pc:spChg>
        <pc:spChg chg="add del">
          <ac:chgData name="xuewei liang" userId="bcf5855d9203a0d5" providerId="LiveId" clId="{67BD8996-0BF0-4117-9745-B7E317E36889}" dt="2019-03-08T05:39:00.471" v="101"/>
          <ac:spMkLst>
            <pc:docMk/>
            <pc:sldMk cId="3397810590" sldId="258"/>
            <ac:spMk id="45" creationId="{7D62994C-D8BF-4427-BD36-B3627706C69F}"/>
          </ac:spMkLst>
        </pc:spChg>
        <pc:spChg chg="add mod ord">
          <ac:chgData name="xuewei liang" userId="bcf5855d9203a0d5" providerId="LiveId" clId="{67BD8996-0BF0-4117-9745-B7E317E36889}" dt="2019-03-08T05:41:53.039" v="177" actId="167"/>
          <ac:spMkLst>
            <pc:docMk/>
            <pc:sldMk cId="3397810590" sldId="258"/>
            <ac:spMk id="46" creationId="{F9E112A9-0435-4003-A07D-BF5BA0A3361D}"/>
          </ac:spMkLst>
        </pc:spChg>
        <pc:spChg chg="add mod ord">
          <ac:chgData name="xuewei liang" userId="bcf5855d9203a0d5" providerId="LiveId" clId="{67BD8996-0BF0-4117-9745-B7E317E36889}" dt="2019-03-08T05:41:53.039" v="177" actId="167"/>
          <ac:spMkLst>
            <pc:docMk/>
            <pc:sldMk cId="3397810590" sldId="258"/>
            <ac:spMk id="47" creationId="{4182A237-B4D2-4FE7-84EE-AA03F4BF74DE}"/>
          </ac:spMkLst>
        </pc:spChg>
        <pc:spChg chg="add mod ord">
          <ac:chgData name="xuewei liang" userId="bcf5855d9203a0d5" providerId="LiveId" clId="{67BD8996-0BF0-4117-9745-B7E317E36889}" dt="2019-03-08T05:41:53.039" v="177" actId="167"/>
          <ac:spMkLst>
            <pc:docMk/>
            <pc:sldMk cId="3397810590" sldId="258"/>
            <ac:spMk id="48" creationId="{BCA2168F-6755-40C2-829A-8A65C561D7C0}"/>
          </ac:spMkLst>
        </pc:spChg>
        <pc:spChg chg="add mod ord">
          <ac:chgData name="xuewei liang" userId="bcf5855d9203a0d5" providerId="LiveId" clId="{67BD8996-0BF0-4117-9745-B7E317E36889}" dt="2019-03-08T05:41:53.039" v="177" actId="167"/>
          <ac:spMkLst>
            <pc:docMk/>
            <pc:sldMk cId="3397810590" sldId="258"/>
            <ac:spMk id="52" creationId="{8BAFF66F-9535-4CE8-895B-B9ECDD1FDDC7}"/>
          </ac:spMkLst>
        </pc:spChg>
        <pc:spChg chg="add mod ord">
          <ac:chgData name="xuewei liang" userId="bcf5855d9203a0d5" providerId="LiveId" clId="{67BD8996-0BF0-4117-9745-B7E317E36889}" dt="2019-03-08T05:41:53.039" v="177" actId="167"/>
          <ac:spMkLst>
            <pc:docMk/>
            <pc:sldMk cId="3397810590" sldId="258"/>
            <ac:spMk id="53" creationId="{29172F6B-82BE-4110-AC0B-84C0294260FF}"/>
          </ac:spMkLst>
        </pc:spChg>
        <pc:grpChg chg="del mod">
          <ac:chgData name="xuewei liang" userId="bcf5855d9203a0d5" providerId="LiveId" clId="{67BD8996-0BF0-4117-9745-B7E317E36889}" dt="2019-03-08T05:40:16.291" v="151" actId="478"/>
          <ac:grpSpMkLst>
            <pc:docMk/>
            <pc:sldMk cId="3397810590" sldId="258"/>
            <ac:grpSpMk id="3" creationId="{6EE93016-1B85-4889-9B99-D5484822771E}"/>
          </ac:grpSpMkLst>
        </pc:grpChg>
        <pc:grpChg chg="add mod">
          <ac:chgData name="xuewei liang" userId="bcf5855d9203a0d5" providerId="LiveId" clId="{67BD8996-0BF0-4117-9745-B7E317E36889}" dt="2019-03-08T05:35:27.377" v="67" actId="164"/>
          <ac:grpSpMkLst>
            <pc:docMk/>
            <pc:sldMk cId="3397810590" sldId="258"/>
            <ac:grpSpMk id="25" creationId="{CB05F1BF-D6E5-4E4F-B00E-26AE64AB6D30}"/>
          </ac:grpSpMkLst>
        </pc:grpChg>
        <pc:grpChg chg="ord topLvl">
          <ac:chgData name="xuewei liang" userId="bcf5855d9203a0d5" providerId="LiveId" clId="{67BD8996-0BF0-4117-9745-B7E317E36889}" dt="2019-03-08T05:41:53.039" v="177" actId="167"/>
          <ac:grpSpMkLst>
            <pc:docMk/>
            <pc:sldMk cId="3397810590" sldId="258"/>
            <ac:grpSpMk id="29" creationId="{C04058A5-AF5C-42ED-9196-02547101C27B}"/>
          </ac:grpSpMkLst>
        </pc:grpChg>
        <pc:grpChg chg="add mod ord">
          <ac:chgData name="xuewei liang" userId="bcf5855d9203a0d5" providerId="LiveId" clId="{67BD8996-0BF0-4117-9745-B7E317E36889}" dt="2019-03-08T05:41:53.039" v="177" actId="167"/>
          <ac:grpSpMkLst>
            <pc:docMk/>
            <pc:sldMk cId="3397810590" sldId="258"/>
            <ac:grpSpMk id="35" creationId="{4981F015-F3E5-4298-A706-1A410553B591}"/>
          </ac:grpSpMkLst>
        </pc:grpChg>
        <pc:grpChg chg="add mod ord">
          <ac:chgData name="xuewei liang" userId="bcf5855d9203a0d5" providerId="LiveId" clId="{67BD8996-0BF0-4117-9745-B7E317E36889}" dt="2019-03-08T05:41:53.039" v="177" actId="167"/>
          <ac:grpSpMkLst>
            <pc:docMk/>
            <pc:sldMk cId="3397810590" sldId="258"/>
            <ac:grpSpMk id="36" creationId="{B5CE8C38-3B73-42DB-9598-10A7B49ED50A}"/>
          </ac:grpSpMkLst>
        </pc:grpChg>
        <pc:cxnChg chg="add mod ord">
          <ac:chgData name="xuewei liang" userId="bcf5855d9203a0d5" providerId="LiveId" clId="{67BD8996-0BF0-4117-9745-B7E317E36889}" dt="2019-03-08T05:41:53.039" v="177" actId="167"/>
          <ac:cxnSpMkLst>
            <pc:docMk/>
            <pc:sldMk cId="3397810590" sldId="258"/>
            <ac:cxnSpMk id="39" creationId="{ED266883-DC3B-42DF-860B-EE1FA98B27EF}"/>
          </ac:cxnSpMkLst>
        </pc:cxnChg>
        <pc:cxnChg chg="add mod ord">
          <ac:chgData name="xuewei liang" userId="bcf5855d9203a0d5" providerId="LiveId" clId="{67BD8996-0BF0-4117-9745-B7E317E36889}" dt="2019-03-08T05:41:53.039" v="177" actId="167"/>
          <ac:cxnSpMkLst>
            <pc:docMk/>
            <pc:sldMk cId="3397810590" sldId="258"/>
            <ac:cxnSpMk id="40" creationId="{7714E5EE-ED39-4399-9875-1AB7D323D1FA}"/>
          </ac:cxnSpMkLst>
        </pc:cxnChg>
        <pc:cxnChg chg="add mod ord">
          <ac:chgData name="xuewei liang" userId="bcf5855d9203a0d5" providerId="LiveId" clId="{67BD8996-0BF0-4117-9745-B7E317E36889}" dt="2019-03-08T05:41:53.039" v="177" actId="167"/>
          <ac:cxnSpMkLst>
            <pc:docMk/>
            <pc:sldMk cId="3397810590" sldId="258"/>
            <ac:cxnSpMk id="43" creationId="{7B98EB60-28CC-43B8-B94B-7F21DADA94A3}"/>
          </ac:cxnSpMkLst>
        </pc:cxnChg>
        <pc:cxnChg chg="add mod ord">
          <ac:chgData name="xuewei liang" userId="bcf5855d9203a0d5" providerId="LiveId" clId="{67BD8996-0BF0-4117-9745-B7E317E36889}" dt="2019-03-08T05:41:53.039" v="177" actId="167"/>
          <ac:cxnSpMkLst>
            <pc:docMk/>
            <pc:sldMk cId="3397810590" sldId="258"/>
            <ac:cxnSpMk id="44" creationId="{A184CBF9-B82A-4BA2-9264-9D6EA7CAAA71}"/>
          </ac:cxnSpMkLst>
        </pc:cxnChg>
        <pc:cxnChg chg="add mod ord">
          <ac:chgData name="xuewei liang" userId="bcf5855d9203a0d5" providerId="LiveId" clId="{67BD8996-0BF0-4117-9745-B7E317E36889}" dt="2019-03-08T05:41:53.039" v="177" actId="167"/>
          <ac:cxnSpMkLst>
            <pc:docMk/>
            <pc:sldMk cId="3397810590" sldId="258"/>
            <ac:cxnSpMk id="49" creationId="{3209BBA8-FE98-4694-948B-BD31F5D3D6FE}"/>
          </ac:cxnSpMkLst>
        </pc:cxnChg>
        <pc:cxnChg chg="add mod ord">
          <ac:chgData name="xuewei liang" userId="bcf5855d9203a0d5" providerId="LiveId" clId="{67BD8996-0BF0-4117-9745-B7E317E36889}" dt="2019-03-08T05:41:53.039" v="177" actId="167"/>
          <ac:cxnSpMkLst>
            <pc:docMk/>
            <pc:sldMk cId="3397810590" sldId="258"/>
            <ac:cxnSpMk id="50" creationId="{29E99C1F-4C69-4A50-ACC3-5F3239D82C4F}"/>
          </ac:cxnSpMkLst>
        </pc:cxnChg>
        <pc:cxnChg chg="add del mod">
          <ac:chgData name="xuewei liang" userId="bcf5855d9203a0d5" providerId="LiveId" clId="{67BD8996-0BF0-4117-9745-B7E317E36889}" dt="2019-03-08T05:43:46.898" v="181" actId="478"/>
          <ac:cxnSpMkLst>
            <pc:docMk/>
            <pc:sldMk cId="3397810590" sldId="258"/>
            <ac:cxnSpMk id="55" creationId="{BD0F9CA3-07F0-4F5C-83DB-2C3CDB9671A7}"/>
          </ac:cxnSpMkLst>
        </pc:cxnChg>
      </pc:sldChg>
      <pc:sldChg chg="delSp modSp">
        <pc:chgData name="xuewei liang" userId="bcf5855d9203a0d5" providerId="LiveId" clId="{67BD8996-0BF0-4117-9745-B7E317E36889}" dt="2019-03-08T01:23:50.103" v="45" actId="1076"/>
        <pc:sldMkLst>
          <pc:docMk/>
          <pc:sldMk cId="1652425687" sldId="259"/>
        </pc:sldMkLst>
        <pc:spChg chg="mod">
          <ac:chgData name="xuewei liang" userId="bcf5855d9203a0d5" providerId="LiveId" clId="{67BD8996-0BF0-4117-9745-B7E317E36889}" dt="2019-03-08T01:23:50.103" v="45" actId="1076"/>
          <ac:spMkLst>
            <pc:docMk/>
            <pc:sldMk cId="1652425687" sldId="259"/>
            <ac:spMk id="16" creationId="{DE6012AA-B235-4E08-816B-FA2BFC2914E8}"/>
          </ac:spMkLst>
        </pc:spChg>
        <pc:spChg chg="mod">
          <ac:chgData name="xuewei liang" userId="bcf5855d9203a0d5" providerId="LiveId" clId="{67BD8996-0BF0-4117-9745-B7E317E36889}" dt="2019-03-08T01:23:50.103" v="45" actId="1076"/>
          <ac:spMkLst>
            <pc:docMk/>
            <pc:sldMk cId="1652425687" sldId="259"/>
            <ac:spMk id="17" creationId="{50828A82-688D-42A6-9ABD-AD4E7E247042}"/>
          </ac:spMkLst>
        </pc:spChg>
        <pc:spChg chg="mod">
          <ac:chgData name="xuewei liang" userId="bcf5855d9203a0d5" providerId="LiveId" clId="{67BD8996-0BF0-4117-9745-B7E317E36889}" dt="2019-03-08T01:23:50.103" v="45" actId="1076"/>
          <ac:spMkLst>
            <pc:docMk/>
            <pc:sldMk cId="1652425687" sldId="259"/>
            <ac:spMk id="20" creationId="{EB5BA0EB-F2DF-40FE-8B52-914031259ED8}"/>
          </ac:spMkLst>
        </pc:spChg>
        <pc:spChg chg="mod">
          <ac:chgData name="xuewei liang" userId="bcf5855d9203a0d5" providerId="LiveId" clId="{67BD8996-0BF0-4117-9745-B7E317E36889}" dt="2019-03-08T01:23:50.103" v="45" actId="1076"/>
          <ac:spMkLst>
            <pc:docMk/>
            <pc:sldMk cId="1652425687" sldId="259"/>
            <ac:spMk id="21" creationId="{4C1D5779-7A3A-4A1F-8579-D00870BE0DEB}"/>
          </ac:spMkLst>
        </pc:spChg>
        <pc:spChg chg="mod">
          <ac:chgData name="xuewei liang" userId="bcf5855d9203a0d5" providerId="LiveId" clId="{67BD8996-0BF0-4117-9745-B7E317E36889}" dt="2019-03-08T01:23:50.103" v="45" actId="1076"/>
          <ac:spMkLst>
            <pc:docMk/>
            <pc:sldMk cId="1652425687" sldId="259"/>
            <ac:spMk id="24" creationId="{A1423D32-E7D6-4F73-B1A1-FF39B666586D}"/>
          </ac:spMkLst>
        </pc:spChg>
        <pc:spChg chg="mod">
          <ac:chgData name="xuewei liang" userId="bcf5855d9203a0d5" providerId="LiveId" clId="{67BD8996-0BF0-4117-9745-B7E317E36889}" dt="2019-03-08T01:23:50.103" v="45" actId="1076"/>
          <ac:spMkLst>
            <pc:docMk/>
            <pc:sldMk cId="1652425687" sldId="259"/>
            <ac:spMk id="25" creationId="{01D14B11-8D88-4158-855C-CAC2D674B86E}"/>
          </ac:spMkLst>
        </pc:spChg>
        <pc:spChg chg="mod">
          <ac:chgData name="xuewei liang" userId="bcf5855d9203a0d5" providerId="LiveId" clId="{67BD8996-0BF0-4117-9745-B7E317E36889}" dt="2019-03-08T01:23:50.103" v="45" actId="1076"/>
          <ac:spMkLst>
            <pc:docMk/>
            <pc:sldMk cId="1652425687" sldId="259"/>
            <ac:spMk id="26" creationId="{65EBCC53-E549-4011-BEEA-B9561D96432A}"/>
          </ac:spMkLst>
        </pc:spChg>
        <pc:spChg chg="mod">
          <ac:chgData name="xuewei liang" userId="bcf5855d9203a0d5" providerId="LiveId" clId="{67BD8996-0BF0-4117-9745-B7E317E36889}" dt="2019-03-08T01:23:50.103" v="45" actId="1076"/>
          <ac:spMkLst>
            <pc:docMk/>
            <pc:sldMk cId="1652425687" sldId="259"/>
            <ac:spMk id="27" creationId="{5C0FA900-3802-4B98-844B-B6687F0F9BDB}"/>
          </ac:spMkLst>
        </pc:spChg>
        <pc:spChg chg="mod">
          <ac:chgData name="xuewei liang" userId="bcf5855d9203a0d5" providerId="LiveId" clId="{67BD8996-0BF0-4117-9745-B7E317E36889}" dt="2019-03-08T01:23:50.103" v="45" actId="1076"/>
          <ac:spMkLst>
            <pc:docMk/>
            <pc:sldMk cId="1652425687" sldId="259"/>
            <ac:spMk id="28" creationId="{11F101BF-E794-4501-A2B5-1B44FB5EE2AA}"/>
          </ac:spMkLst>
        </pc:spChg>
        <pc:spChg chg="mod">
          <ac:chgData name="xuewei liang" userId="bcf5855d9203a0d5" providerId="LiveId" clId="{67BD8996-0BF0-4117-9745-B7E317E36889}" dt="2019-03-08T01:23:50.103" v="45" actId="1076"/>
          <ac:spMkLst>
            <pc:docMk/>
            <pc:sldMk cId="1652425687" sldId="259"/>
            <ac:spMk id="29" creationId="{E85937B4-0A2D-4EFE-BB1C-7D40EA28311A}"/>
          </ac:spMkLst>
        </pc:spChg>
        <pc:spChg chg="mod">
          <ac:chgData name="xuewei liang" userId="bcf5855d9203a0d5" providerId="LiveId" clId="{67BD8996-0BF0-4117-9745-B7E317E36889}" dt="2019-03-08T01:23:50.103" v="45" actId="1076"/>
          <ac:spMkLst>
            <pc:docMk/>
            <pc:sldMk cId="1652425687" sldId="259"/>
            <ac:spMk id="30" creationId="{EBFBED08-C44F-467D-A865-DB07E5CA4512}"/>
          </ac:spMkLst>
        </pc:spChg>
        <pc:spChg chg="mod">
          <ac:chgData name="xuewei liang" userId="bcf5855d9203a0d5" providerId="LiveId" clId="{67BD8996-0BF0-4117-9745-B7E317E36889}" dt="2019-03-08T01:23:50.103" v="45" actId="1076"/>
          <ac:spMkLst>
            <pc:docMk/>
            <pc:sldMk cId="1652425687" sldId="259"/>
            <ac:spMk id="31" creationId="{3242E29B-2794-4867-8FBC-D64F318396FA}"/>
          </ac:spMkLst>
        </pc:spChg>
        <pc:grpChg chg="mod">
          <ac:chgData name="xuewei liang" userId="bcf5855d9203a0d5" providerId="LiveId" clId="{67BD8996-0BF0-4117-9745-B7E317E36889}" dt="2019-03-08T01:23:50.103" v="45" actId="1076"/>
          <ac:grpSpMkLst>
            <pc:docMk/>
            <pc:sldMk cId="1652425687" sldId="259"/>
            <ac:grpSpMk id="13" creationId="{A228CE82-397F-4EF9-8BA4-9FC70AFA574C}"/>
          </ac:grpSpMkLst>
        </pc:grpChg>
        <pc:grpChg chg="del">
          <ac:chgData name="xuewei liang" userId="bcf5855d9203a0d5" providerId="LiveId" clId="{67BD8996-0BF0-4117-9745-B7E317E36889}" dt="2019-03-08T01:23:45.105" v="44" actId="478"/>
          <ac:grpSpMkLst>
            <pc:docMk/>
            <pc:sldMk cId="1652425687" sldId="259"/>
            <ac:grpSpMk id="22" creationId="{1F74D470-9D44-4B4A-8DCE-D8AEB0ED3FE6}"/>
          </ac:grpSpMkLst>
        </pc:grpChg>
        <pc:grpChg chg="del">
          <ac:chgData name="xuewei liang" userId="bcf5855d9203a0d5" providerId="LiveId" clId="{67BD8996-0BF0-4117-9745-B7E317E36889}" dt="2019-03-08T01:23:45.105" v="44" actId="478"/>
          <ac:grpSpMkLst>
            <pc:docMk/>
            <pc:sldMk cId="1652425687" sldId="259"/>
            <ac:grpSpMk id="34" creationId="{4A85C7B3-DEE5-41CD-8188-F35233C2AB35}"/>
          </ac:grpSpMkLst>
        </pc:grpChg>
        <pc:cxnChg chg="mod">
          <ac:chgData name="xuewei liang" userId="bcf5855d9203a0d5" providerId="LiveId" clId="{67BD8996-0BF0-4117-9745-B7E317E36889}" dt="2019-03-08T01:23:50.103" v="45" actId="1076"/>
          <ac:cxnSpMkLst>
            <pc:docMk/>
            <pc:sldMk cId="1652425687" sldId="259"/>
            <ac:cxnSpMk id="14" creationId="{36D8B7D8-01FA-4E86-AA17-52D8DFB8A155}"/>
          </ac:cxnSpMkLst>
        </pc:cxnChg>
        <pc:cxnChg chg="mod">
          <ac:chgData name="xuewei liang" userId="bcf5855d9203a0d5" providerId="LiveId" clId="{67BD8996-0BF0-4117-9745-B7E317E36889}" dt="2019-03-08T01:23:50.103" v="45" actId="1076"/>
          <ac:cxnSpMkLst>
            <pc:docMk/>
            <pc:sldMk cId="1652425687" sldId="259"/>
            <ac:cxnSpMk id="15" creationId="{78465C06-5DA3-4810-8ECF-AFC9E87F569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099B5-8329-4F4D-B1B7-37CEB33E9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3180FE-298B-41DF-834C-EBFB0E18F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C0D9C-B2B7-407C-9E7C-CA2DF03F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DD05-E8AA-4A4A-8727-8E9049EA045A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74526-3062-4483-AFE4-07C84ED7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50840-EE02-42BC-9A1A-89F01892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04FA-376D-45DD-B3BA-C5CAE0EFE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54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12231-15BC-48FE-BAEB-513E0484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3B1AB9-CE8B-45FF-9322-0DE64CE9F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7E346-7013-414E-BD48-A8AB844C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DD05-E8AA-4A4A-8727-8E9049EA045A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81DE7-81C2-4CD0-B741-157C414D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0CC4F-DC66-40EB-B397-8E99213B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04FA-376D-45DD-B3BA-C5CAE0EFE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24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EA9092-A953-4F61-B292-B4A3C7A19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9F08ED-6903-4F4D-8D61-B81FA9D2B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EE10D-F0AC-435D-AAC3-DD6ADB1A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DD05-E8AA-4A4A-8727-8E9049EA045A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857F1-2442-4D09-9A69-B5AC598D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17446-82DC-48AA-8051-85A19019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04FA-376D-45DD-B3BA-C5CAE0EFE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26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DF1A6-602A-4BD7-9C36-61D9A167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0E09C-6A92-4166-BC15-A581E432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B226B-DEA3-425A-B4FE-10583E28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DD05-E8AA-4A4A-8727-8E9049EA045A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68BA6-7934-445A-ABEC-504CDBD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BB386-C5F0-4A55-8A01-986FA9ED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04FA-376D-45DD-B3BA-C5CAE0EFE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55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3CC83-7CC4-4694-9C83-43CD33F9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37BE03-5D06-41AC-A95C-0ED4A21D3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FDDF7-921F-48B2-A676-881C2711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DD05-E8AA-4A4A-8727-8E9049EA045A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C347A-DF84-41E1-84AA-42BF4279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421D09-CC55-49B2-AF57-AF119A14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04FA-376D-45DD-B3BA-C5CAE0EFE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17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5FFD6-7B36-4889-A4D4-38102F2C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99134-B518-4F92-B4BA-5D51D7EB9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E0617C-82FE-43CB-9677-361BA1AC4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6D9A8-9490-49EB-A59E-2D0E9BDD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DD05-E8AA-4A4A-8727-8E9049EA045A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44CAB7-79C7-41AD-B3AC-A44529CD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5CB51-8451-4E24-9D61-2314EF9B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04FA-376D-45DD-B3BA-C5CAE0EFE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67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45848-0AE7-455A-8F06-391E7F1F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3E1A9C-22C3-4606-A7A2-7883F14CB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10B828-5334-4E59-B13D-96F23CF30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A7F3FD-4893-4CF6-9358-BBBDCE20C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775CE4-8937-4DC1-A90D-036029455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204AD8-55A0-40D3-AB41-2CCFC235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DD05-E8AA-4A4A-8727-8E9049EA045A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38FE99-5359-4F71-8D76-14C815AF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B81E1C-5BE0-4225-9487-D0424ABC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04FA-376D-45DD-B3BA-C5CAE0EFE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47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7417A-0237-4929-84A0-9591C050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9DF0A1-7199-4D21-A83E-064DDC4A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DD05-E8AA-4A4A-8727-8E9049EA045A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036B7E-8981-4536-97B7-8851693A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55004C-F9B6-4FD9-B647-7BBDD3AB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04FA-376D-45DD-B3BA-C5CAE0EFE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72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45F427-C1E6-463B-960E-B41314FD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DD05-E8AA-4A4A-8727-8E9049EA045A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12B1D9-2B18-441A-8A04-108A4D00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B4B1FD-13ED-4C15-8737-76D4EFBC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04FA-376D-45DD-B3BA-C5CAE0EFE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7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735BB-8B82-47BB-AE31-CBFB6C09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5C040-E8B2-4778-96AA-E34D8F16E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AC0FB0-F28B-4B55-8157-6AA26DCBE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842962-B993-4327-ABA6-0748471E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DD05-E8AA-4A4A-8727-8E9049EA045A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A35079-0700-4FE6-8DBD-4B14E802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E58C89-25F6-4B52-B044-FEFC01F9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04FA-376D-45DD-B3BA-C5CAE0EFE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1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0060F-9207-4780-8D41-884E88EA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8D1925-75B0-49F7-8BD1-3676F0996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9C0955-A302-41DF-A388-D3615C067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1F4D15-DFA5-430B-896E-1D7B0E8D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DD05-E8AA-4A4A-8727-8E9049EA045A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E163F-8812-444E-9AA7-0F350A2A4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394C1-91D6-4E3A-8EE7-4E14AB56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04FA-376D-45DD-B3BA-C5CAE0EFE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65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EA3CB5-40A2-4826-801A-57419464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5F4A8F-2C18-4D3A-9BA2-C5978A24C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E192E-0573-4C9E-95B1-45CC71506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8DD05-E8AA-4A4A-8727-8E9049EA045A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922D1-0DEF-4351-BF45-96C8DFF40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90D5E-D8DF-42EB-B0E4-E9C1BA341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F04FA-376D-45DD-B3BA-C5CAE0EFE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61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1DC8232A-FFD3-4A8A-9E82-ADEF47EF0624}"/>
              </a:ext>
            </a:extLst>
          </p:cNvPr>
          <p:cNvGrpSpPr/>
          <p:nvPr/>
        </p:nvGrpSpPr>
        <p:grpSpPr>
          <a:xfrm>
            <a:off x="725592" y="1232434"/>
            <a:ext cx="4404643" cy="2270820"/>
            <a:chOff x="725592" y="1232434"/>
            <a:chExt cx="4404643" cy="22708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DB1AEBC-0C77-48E2-A5BE-2BD380F426D8}"/>
                </a:ext>
              </a:extLst>
            </p:cNvPr>
            <p:cNvSpPr/>
            <p:nvPr/>
          </p:nvSpPr>
          <p:spPr>
            <a:xfrm>
              <a:off x="1121789" y="1508288"/>
              <a:ext cx="3654458" cy="16306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F7DEF23-1BE7-4CEF-A878-A08ACCEB3B56}"/>
                </a:ext>
              </a:extLst>
            </p:cNvPr>
            <p:cNvSpPr/>
            <p:nvPr/>
          </p:nvSpPr>
          <p:spPr>
            <a:xfrm>
              <a:off x="4699790" y="2612738"/>
              <a:ext cx="2263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/>
                <a:t> 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4E955D8-96AA-48F5-B375-78EDCECB5135}"/>
                </a:ext>
              </a:extLst>
            </p:cNvPr>
            <p:cNvSpPr/>
            <p:nvPr/>
          </p:nvSpPr>
          <p:spPr>
            <a:xfrm rot="20310985">
              <a:off x="725592" y="1260403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A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319AFD3-9E41-4BFE-87D1-E59C5ACB91E9}"/>
                </a:ext>
              </a:extLst>
            </p:cNvPr>
            <p:cNvSpPr/>
            <p:nvPr/>
          </p:nvSpPr>
          <p:spPr>
            <a:xfrm>
              <a:off x="2081684" y="1373436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B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4498940-87B4-45EB-B34A-EE48A290AF57}"/>
                </a:ext>
              </a:extLst>
            </p:cNvPr>
            <p:cNvSpPr/>
            <p:nvPr/>
          </p:nvSpPr>
          <p:spPr>
            <a:xfrm rot="21402492">
              <a:off x="3485159" y="1232434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C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4AFC050-C6D3-4933-93C5-0673D1AE7FA1}"/>
                </a:ext>
              </a:extLst>
            </p:cNvPr>
            <p:cNvSpPr/>
            <p:nvPr/>
          </p:nvSpPr>
          <p:spPr>
            <a:xfrm rot="20149590">
              <a:off x="3565385" y="2169699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D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FDA1DA5-0E80-419F-8607-554A5CCC20D2}"/>
                </a:ext>
              </a:extLst>
            </p:cNvPr>
            <p:cNvSpPr/>
            <p:nvPr/>
          </p:nvSpPr>
          <p:spPr>
            <a:xfrm>
              <a:off x="2270526" y="2324904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E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183E98B-BCE0-4DC5-926B-B55324962C8C}"/>
                </a:ext>
              </a:extLst>
            </p:cNvPr>
            <p:cNvSpPr/>
            <p:nvPr/>
          </p:nvSpPr>
          <p:spPr>
            <a:xfrm rot="437791">
              <a:off x="828468" y="2181589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F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67DC22-F7AD-4A40-9BB1-ECD19DB67B64}"/>
              </a:ext>
            </a:extLst>
          </p:cNvPr>
          <p:cNvGrpSpPr/>
          <p:nvPr/>
        </p:nvGrpSpPr>
        <p:grpSpPr>
          <a:xfrm rot="1315553">
            <a:off x="6586509" y="2662961"/>
            <a:ext cx="4404643" cy="2270820"/>
            <a:chOff x="6586509" y="2662961"/>
            <a:chExt cx="4404643" cy="227082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C96D1A3-8088-4966-87CC-D66729EEC34C}"/>
                </a:ext>
              </a:extLst>
            </p:cNvPr>
            <p:cNvSpPr/>
            <p:nvPr/>
          </p:nvSpPr>
          <p:spPr>
            <a:xfrm>
              <a:off x="6982706" y="2938815"/>
              <a:ext cx="3654458" cy="16306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03B80B0-8FA0-4E8C-B385-CEBC44EF08D3}"/>
                </a:ext>
              </a:extLst>
            </p:cNvPr>
            <p:cNvSpPr/>
            <p:nvPr/>
          </p:nvSpPr>
          <p:spPr>
            <a:xfrm>
              <a:off x="10560707" y="4043265"/>
              <a:ext cx="2263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/>
                <a:t> 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67956E9-4519-470E-AC3E-AB00420F7769}"/>
                </a:ext>
              </a:extLst>
            </p:cNvPr>
            <p:cNvSpPr/>
            <p:nvPr/>
          </p:nvSpPr>
          <p:spPr>
            <a:xfrm rot="20310985">
              <a:off x="6586509" y="2690930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A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320F02F-81AB-4335-83AD-7DC795C63A62}"/>
                </a:ext>
              </a:extLst>
            </p:cNvPr>
            <p:cNvSpPr/>
            <p:nvPr/>
          </p:nvSpPr>
          <p:spPr>
            <a:xfrm>
              <a:off x="7942601" y="2803963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B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3AA120A-FB64-44A9-AD5C-739E8EA3050D}"/>
                </a:ext>
              </a:extLst>
            </p:cNvPr>
            <p:cNvSpPr/>
            <p:nvPr/>
          </p:nvSpPr>
          <p:spPr>
            <a:xfrm rot="21402492">
              <a:off x="9346076" y="2662961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C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14245AF-571D-41AE-B62D-4F271340DD76}"/>
                </a:ext>
              </a:extLst>
            </p:cNvPr>
            <p:cNvSpPr/>
            <p:nvPr/>
          </p:nvSpPr>
          <p:spPr>
            <a:xfrm rot="20149590">
              <a:off x="9426302" y="3600226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D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2C8287A-B5DF-4EED-BD60-58A5D57489B3}"/>
                </a:ext>
              </a:extLst>
            </p:cNvPr>
            <p:cNvSpPr/>
            <p:nvPr/>
          </p:nvSpPr>
          <p:spPr>
            <a:xfrm>
              <a:off x="8131443" y="3755431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E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25385D4-9A12-4DB1-9FC2-DC192FF52B7B}"/>
                </a:ext>
              </a:extLst>
            </p:cNvPr>
            <p:cNvSpPr/>
            <p:nvPr/>
          </p:nvSpPr>
          <p:spPr>
            <a:xfrm rot="437791">
              <a:off x="6689385" y="3612116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F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58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91E3423-0DB2-4B38-B871-4E927D1C4870}"/>
              </a:ext>
            </a:extLst>
          </p:cNvPr>
          <p:cNvSpPr/>
          <p:nvPr/>
        </p:nvSpPr>
        <p:spPr>
          <a:xfrm>
            <a:off x="2252094" y="1671830"/>
            <a:ext cx="1564850" cy="117835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B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F9E34E-6482-4639-A2AC-850478EB301A}"/>
              </a:ext>
            </a:extLst>
          </p:cNvPr>
          <p:cNvSpPr txBox="1"/>
          <p:nvPr/>
        </p:nvSpPr>
        <p:spPr>
          <a:xfrm>
            <a:off x="5784013" y="1487164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0E4A9D-0D7D-49CD-B7AB-92D7FF1E245C}"/>
              </a:ext>
            </a:extLst>
          </p:cNvPr>
          <p:cNvSpPr txBox="1"/>
          <p:nvPr/>
        </p:nvSpPr>
        <p:spPr>
          <a:xfrm>
            <a:off x="2099913" y="4450952"/>
            <a:ext cx="29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95DF31E-FCEF-48C9-9479-AB3FB3BEBC28}"/>
              </a:ext>
            </a:extLst>
          </p:cNvPr>
          <p:cNvGrpSpPr/>
          <p:nvPr/>
        </p:nvGrpSpPr>
        <p:grpSpPr>
          <a:xfrm>
            <a:off x="6176121" y="1474860"/>
            <a:ext cx="4010431" cy="3351520"/>
            <a:chOff x="6176121" y="1474860"/>
            <a:chExt cx="4010431" cy="3351520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BFE61375-51B0-4257-B617-B4A027D53390}"/>
                </a:ext>
              </a:extLst>
            </p:cNvPr>
            <p:cNvGrpSpPr/>
            <p:nvPr/>
          </p:nvGrpSpPr>
          <p:grpSpPr>
            <a:xfrm rot="1293334">
              <a:off x="6274404" y="1899057"/>
              <a:ext cx="2920942" cy="1291383"/>
              <a:chOff x="6257415" y="1750596"/>
              <a:chExt cx="2920942" cy="1291383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8922FB3-FE2F-4876-A292-5B02B6886141}"/>
                  </a:ext>
                </a:extLst>
              </p:cNvPr>
              <p:cNvSpPr/>
              <p:nvPr/>
            </p:nvSpPr>
            <p:spPr>
              <a:xfrm rot="20310985">
                <a:off x="6257415" y="1750596"/>
                <a:ext cx="1564850" cy="11783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A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0DA7CD0D-BBA0-4B11-AC63-29BBBC460AA3}"/>
                  </a:ext>
                </a:extLst>
              </p:cNvPr>
              <p:cNvSpPr/>
              <p:nvPr/>
            </p:nvSpPr>
            <p:spPr>
              <a:xfrm>
                <a:off x="7613507" y="1863629"/>
                <a:ext cx="1564850" cy="11783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B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186C759-93E1-408C-9A14-928945F7D844}"/>
                </a:ext>
              </a:extLst>
            </p:cNvPr>
            <p:cNvCxnSpPr>
              <a:cxnSpLocks/>
            </p:cNvCxnSpPr>
            <p:nvPr/>
          </p:nvCxnSpPr>
          <p:spPr>
            <a:xfrm>
              <a:off x="6330181" y="1650979"/>
              <a:ext cx="3538972" cy="85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3569E8C-A0F7-460B-9BDD-10D423F1E6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2155" y="1644883"/>
              <a:ext cx="19695" cy="28060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37F1E0A-EDD8-405F-A89A-558FD0B42282}"/>
                </a:ext>
              </a:extLst>
            </p:cNvPr>
            <p:cNvSpPr txBox="1"/>
            <p:nvPr/>
          </p:nvSpPr>
          <p:spPr>
            <a:xfrm>
              <a:off x="9875249" y="1474860"/>
              <a:ext cx="311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u</a:t>
              </a:r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581868A-F715-47FD-8C85-D81A736FBD0D}"/>
                </a:ext>
              </a:extLst>
            </p:cNvPr>
            <p:cNvSpPr txBox="1"/>
            <p:nvPr/>
          </p:nvSpPr>
          <p:spPr>
            <a:xfrm>
              <a:off x="6176121" y="4457048"/>
              <a:ext cx="292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v</a:t>
              </a:r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DB2ADC8F-0E9C-470F-A5FB-BD1B64E5B155}"/>
                </a:ext>
              </a:extLst>
            </p:cNvPr>
            <p:cNvSpPr/>
            <p:nvPr/>
          </p:nvSpPr>
          <p:spPr>
            <a:xfrm>
              <a:off x="8796278" y="3609408"/>
              <a:ext cx="127635" cy="127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1B320167-750D-4D20-8222-77EC0C2D4865}"/>
                    </a:ext>
                  </a:extLst>
                </p:cNvPr>
                <p:cNvSpPr txBox="1"/>
                <p:nvPr/>
              </p:nvSpPr>
              <p:spPr>
                <a:xfrm>
                  <a:off x="7796850" y="3770219"/>
                  <a:ext cx="176650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2=2100, </m:t>
                        </m:r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2=1500)</m:t>
                        </m:r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1B320167-750D-4D20-8222-77EC0C2D4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6850" y="3770219"/>
                  <a:ext cx="1766509" cy="253916"/>
                </a:xfrm>
                <a:prstGeom prst="rect">
                  <a:avLst/>
                </a:prstGeom>
                <a:blipFill>
                  <a:blip r:embed="rId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D9BC962-E336-424D-AAB8-9378648710DD}"/>
                </a:ext>
              </a:extLst>
            </p:cNvPr>
            <p:cNvSpPr/>
            <p:nvPr/>
          </p:nvSpPr>
          <p:spPr>
            <a:xfrm rot="4319">
              <a:off x="7905137" y="1660509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55CE43A-C297-4D71-8440-553A917D84ED}"/>
                </a:ext>
              </a:extLst>
            </p:cNvPr>
            <p:cNvSpPr/>
            <p:nvPr/>
          </p:nvSpPr>
          <p:spPr>
            <a:xfrm rot="4319">
              <a:off x="7897680" y="2840305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50AA602-A2C9-43BC-9766-89C7A5B74FEE}"/>
                </a:ext>
              </a:extLst>
            </p:cNvPr>
            <p:cNvSpPr/>
            <p:nvPr/>
          </p:nvSpPr>
          <p:spPr>
            <a:xfrm rot="4319">
              <a:off x="6337017" y="2829512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1B1E19B-39F2-4CCB-AE3D-4D8C31407CA2}"/>
              </a:ext>
            </a:extLst>
          </p:cNvPr>
          <p:cNvCxnSpPr>
            <a:cxnSpLocks/>
          </p:cNvCxnSpPr>
          <p:nvPr/>
        </p:nvCxnSpPr>
        <p:spPr>
          <a:xfrm>
            <a:off x="2246671" y="1671830"/>
            <a:ext cx="3538972" cy="8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C9C8EAD-C69B-43CC-9DA5-DEDD04289063}"/>
              </a:ext>
            </a:extLst>
          </p:cNvPr>
          <p:cNvCxnSpPr>
            <a:cxnSpLocks/>
          </p:cNvCxnSpPr>
          <p:nvPr/>
        </p:nvCxnSpPr>
        <p:spPr>
          <a:xfrm flipH="1">
            <a:off x="2245947" y="1652910"/>
            <a:ext cx="19695" cy="2806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D3446BD7-87D6-430B-B8FF-0CB945AEBBD3}"/>
              </a:ext>
            </a:extLst>
          </p:cNvPr>
          <p:cNvSpPr/>
          <p:nvPr/>
        </p:nvSpPr>
        <p:spPr>
          <a:xfrm>
            <a:off x="3761444" y="2774256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696BC28-77C1-4356-8C85-65C6B2E1EFC3}"/>
                  </a:ext>
                </a:extLst>
              </p:cNvPr>
              <p:cNvSpPr txBox="1"/>
              <p:nvPr/>
            </p:nvSpPr>
            <p:spPr>
              <a:xfrm>
                <a:off x="2762016" y="2935067"/>
                <a:ext cx="165032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1=1357,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1=911)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696BC28-77C1-4356-8C85-65C6B2E1E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016" y="2935067"/>
                <a:ext cx="1650324" cy="253916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83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C04058A5-AF5C-42ED-9196-02547101C27B}"/>
              </a:ext>
            </a:extLst>
          </p:cNvPr>
          <p:cNvGrpSpPr/>
          <p:nvPr/>
        </p:nvGrpSpPr>
        <p:grpSpPr>
          <a:xfrm>
            <a:off x="457936" y="522873"/>
            <a:ext cx="6274746" cy="3544636"/>
            <a:chOff x="1796543" y="1578675"/>
            <a:chExt cx="6274746" cy="354463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F961184-1D01-40A9-A784-07532D8247BB}"/>
                </a:ext>
              </a:extLst>
            </p:cNvPr>
            <p:cNvGrpSpPr/>
            <p:nvPr/>
          </p:nvGrpSpPr>
          <p:grpSpPr>
            <a:xfrm rot="1301199">
              <a:off x="3081309" y="2043201"/>
              <a:ext cx="4404643" cy="2270820"/>
              <a:chOff x="6586509" y="2662961"/>
              <a:chExt cx="4404643" cy="227082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F91D364-686F-46C2-BA7E-F0FDA37E5CC6}"/>
                  </a:ext>
                </a:extLst>
              </p:cNvPr>
              <p:cNvSpPr/>
              <p:nvPr/>
            </p:nvSpPr>
            <p:spPr>
              <a:xfrm>
                <a:off x="6982706" y="2938815"/>
                <a:ext cx="3654458" cy="163065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79734FA-E530-4890-AC8A-81FA2A3E1FE8}"/>
                  </a:ext>
                </a:extLst>
              </p:cNvPr>
              <p:cNvSpPr/>
              <p:nvPr/>
            </p:nvSpPr>
            <p:spPr>
              <a:xfrm>
                <a:off x="10560707" y="4043265"/>
                <a:ext cx="2263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200" dirty="0"/>
                  <a:t> 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ACB4A86-4506-463E-9765-2C3384005434}"/>
                  </a:ext>
                </a:extLst>
              </p:cNvPr>
              <p:cNvSpPr/>
              <p:nvPr/>
            </p:nvSpPr>
            <p:spPr>
              <a:xfrm rot="20310985">
                <a:off x="6586509" y="2690930"/>
                <a:ext cx="1564850" cy="11783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A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845CF8E-2A34-4002-A1CA-038AB593847C}"/>
                  </a:ext>
                </a:extLst>
              </p:cNvPr>
              <p:cNvSpPr/>
              <p:nvPr/>
            </p:nvSpPr>
            <p:spPr>
              <a:xfrm>
                <a:off x="7942601" y="2803963"/>
                <a:ext cx="1564850" cy="11783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B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1162BEC-CDA8-4156-8910-6BFD88BD088C}"/>
                  </a:ext>
                </a:extLst>
              </p:cNvPr>
              <p:cNvSpPr/>
              <p:nvPr/>
            </p:nvSpPr>
            <p:spPr>
              <a:xfrm rot="21402492">
                <a:off x="9346076" y="2662961"/>
                <a:ext cx="1564850" cy="11783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C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D465A50-2545-4EE1-89A8-8D3A8129154B}"/>
                  </a:ext>
                </a:extLst>
              </p:cNvPr>
              <p:cNvSpPr/>
              <p:nvPr/>
            </p:nvSpPr>
            <p:spPr>
              <a:xfrm rot="20149590">
                <a:off x="9426302" y="3600226"/>
                <a:ext cx="1564850" cy="11783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D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3365195-5C13-48C8-B8D6-9CEBAA61DED1}"/>
                  </a:ext>
                </a:extLst>
              </p:cNvPr>
              <p:cNvSpPr/>
              <p:nvPr/>
            </p:nvSpPr>
            <p:spPr>
              <a:xfrm>
                <a:off x="8131443" y="3755431"/>
                <a:ext cx="1564850" cy="11783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E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02695B0-8B5F-4CAE-A3CD-CABE1546EECD}"/>
                  </a:ext>
                </a:extLst>
              </p:cNvPr>
              <p:cNvSpPr/>
              <p:nvPr/>
            </p:nvSpPr>
            <p:spPr>
              <a:xfrm rot="437791">
                <a:off x="6689385" y="3612116"/>
                <a:ext cx="1564850" cy="11783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F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CDD2CC7-8147-4E42-A510-C3749F84B1BF}"/>
                </a:ext>
              </a:extLst>
            </p:cNvPr>
            <p:cNvSpPr/>
            <p:nvPr/>
          </p:nvSpPr>
          <p:spPr>
            <a:xfrm>
              <a:off x="5066711" y="3145311"/>
              <a:ext cx="65250" cy="652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1680400-2039-468C-9CE5-5E43E41285FE}"/>
                </a:ext>
              </a:extLst>
            </p:cNvPr>
            <p:cNvSpPr/>
            <p:nvPr/>
          </p:nvSpPr>
          <p:spPr>
            <a:xfrm rot="12184">
              <a:off x="4939882" y="1583159"/>
              <a:ext cx="1564850" cy="117835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8FE2F5D-1248-4388-931B-CC5F3D8CA41C}"/>
                </a:ext>
              </a:extLst>
            </p:cNvPr>
            <p:cNvSpPr/>
            <p:nvPr/>
          </p:nvSpPr>
          <p:spPr>
            <a:xfrm rot="12184">
              <a:off x="6506439" y="1583158"/>
              <a:ext cx="1564850" cy="117835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0A263D-6A0C-4BA7-835E-E61D2C9E14EC}"/>
                </a:ext>
              </a:extLst>
            </p:cNvPr>
            <p:cNvSpPr/>
            <p:nvPr/>
          </p:nvSpPr>
          <p:spPr>
            <a:xfrm rot="12184">
              <a:off x="6506438" y="2764059"/>
              <a:ext cx="1564850" cy="117835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DE4F5C8-858B-4E76-B6EA-224633C2BF88}"/>
                </a:ext>
              </a:extLst>
            </p:cNvPr>
            <p:cNvSpPr/>
            <p:nvPr/>
          </p:nvSpPr>
          <p:spPr>
            <a:xfrm rot="12184">
              <a:off x="6506436" y="3944961"/>
              <a:ext cx="1564850" cy="117835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B5EBE0B-4AC0-4F35-BC86-9A78F8963D80}"/>
                </a:ext>
              </a:extLst>
            </p:cNvPr>
            <p:cNvSpPr/>
            <p:nvPr/>
          </p:nvSpPr>
          <p:spPr>
            <a:xfrm rot="12184">
              <a:off x="4937416" y="2764058"/>
              <a:ext cx="1564850" cy="117835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F693E44-BF85-42A8-8483-9C72E09D4475}"/>
                </a:ext>
              </a:extLst>
            </p:cNvPr>
            <p:cNvSpPr/>
            <p:nvPr/>
          </p:nvSpPr>
          <p:spPr>
            <a:xfrm rot="12184">
              <a:off x="4937414" y="3944960"/>
              <a:ext cx="1564850" cy="117835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68CF898-AF42-46B9-BA34-5C2B3E4E9550}"/>
                </a:ext>
              </a:extLst>
            </p:cNvPr>
            <p:cNvSpPr/>
            <p:nvPr/>
          </p:nvSpPr>
          <p:spPr>
            <a:xfrm rot="12184">
              <a:off x="3364771" y="2764059"/>
              <a:ext cx="1564850" cy="117835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EB051DF-D933-4722-A01B-AA735493A27D}"/>
                </a:ext>
              </a:extLst>
            </p:cNvPr>
            <p:cNvSpPr/>
            <p:nvPr/>
          </p:nvSpPr>
          <p:spPr>
            <a:xfrm rot="12184">
              <a:off x="3364769" y="3944961"/>
              <a:ext cx="1564850" cy="117835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D2E9B62-9740-4530-93A6-60310C12384B}"/>
                </a:ext>
              </a:extLst>
            </p:cNvPr>
            <p:cNvSpPr/>
            <p:nvPr/>
          </p:nvSpPr>
          <p:spPr>
            <a:xfrm rot="12184">
              <a:off x="1796545" y="2761071"/>
              <a:ext cx="1564850" cy="117835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9DC1CE7-28C2-43EE-B417-031CCACC1054}"/>
                </a:ext>
              </a:extLst>
            </p:cNvPr>
            <p:cNvSpPr/>
            <p:nvPr/>
          </p:nvSpPr>
          <p:spPr>
            <a:xfrm rot="12184">
              <a:off x="1796543" y="3941973"/>
              <a:ext cx="1564850" cy="117835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FE4F4C-EB10-42E3-A598-8EDC81CB34FD}"/>
                </a:ext>
              </a:extLst>
            </p:cNvPr>
            <p:cNvSpPr/>
            <p:nvPr/>
          </p:nvSpPr>
          <p:spPr>
            <a:xfrm rot="12184">
              <a:off x="1806700" y="1578675"/>
              <a:ext cx="1564850" cy="117835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981F015-F3E5-4298-A706-1A410553B591}"/>
              </a:ext>
            </a:extLst>
          </p:cNvPr>
          <p:cNvGrpSpPr/>
          <p:nvPr/>
        </p:nvGrpSpPr>
        <p:grpSpPr>
          <a:xfrm rot="20281602">
            <a:off x="7899135" y="520206"/>
            <a:ext cx="1564850" cy="1178350"/>
            <a:chOff x="8328458" y="1363443"/>
            <a:chExt cx="1564850" cy="117835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23A8CF6-2175-466F-B108-CF276F2DA166}"/>
                </a:ext>
              </a:extLst>
            </p:cNvPr>
            <p:cNvSpPr/>
            <p:nvPr/>
          </p:nvSpPr>
          <p:spPr>
            <a:xfrm rot="1301199">
              <a:off x="8328458" y="1363443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B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735AD2E-99EB-4E9E-89B0-B8F51391470F}"/>
                </a:ext>
              </a:extLst>
            </p:cNvPr>
            <p:cNvSpPr/>
            <p:nvPr/>
          </p:nvSpPr>
          <p:spPr>
            <a:xfrm>
              <a:off x="8803506" y="2319446"/>
              <a:ext cx="65250" cy="652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5CE8C38-3B73-42DB-9598-10A7B49ED50A}"/>
              </a:ext>
            </a:extLst>
          </p:cNvPr>
          <p:cNvGrpSpPr/>
          <p:nvPr/>
        </p:nvGrpSpPr>
        <p:grpSpPr>
          <a:xfrm rot="20329371">
            <a:off x="7900918" y="2399765"/>
            <a:ext cx="1564850" cy="1178350"/>
            <a:chOff x="10052449" y="3475054"/>
            <a:chExt cx="1564850" cy="117835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2754B24-67FC-484B-ACB0-63598C3C9122}"/>
                </a:ext>
              </a:extLst>
            </p:cNvPr>
            <p:cNvSpPr/>
            <p:nvPr/>
          </p:nvSpPr>
          <p:spPr>
            <a:xfrm rot="1301199">
              <a:off x="10052449" y="3475054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E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CA4E89A-7A20-44BC-965C-1D0F82056493}"/>
                </a:ext>
              </a:extLst>
            </p:cNvPr>
            <p:cNvSpPr/>
            <p:nvPr/>
          </p:nvSpPr>
          <p:spPr>
            <a:xfrm>
              <a:off x="10703618" y="3477152"/>
              <a:ext cx="65250" cy="652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A5A6266E-F7F9-4A96-8B94-3378DDAD44B0}"/>
              </a:ext>
            </a:extLst>
          </p:cNvPr>
          <p:cNvSpPr txBox="1"/>
          <p:nvPr/>
        </p:nvSpPr>
        <p:spPr>
          <a:xfrm>
            <a:off x="9744222" y="335437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0D7BDEB-B4FC-466F-A4D7-744BED523858}"/>
              </a:ext>
            </a:extLst>
          </p:cNvPr>
          <p:cNvSpPr txBox="1"/>
          <p:nvPr/>
        </p:nvSpPr>
        <p:spPr>
          <a:xfrm>
            <a:off x="7757123" y="1989419"/>
            <a:ext cx="29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D266883-DC3B-42DF-860B-EE1FA98B27EF}"/>
              </a:ext>
            </a:extLst>
          </p:cNvPr>
          <p:cNvCxnSpPr>
            <a:cxnSpLocks/>
          </p:cNvCxnSpPr>
          <p:nvPr/>
        </p:nvCxnSpPr>
        <p:spPr>
          <a:xfrm>
            <a:off x="7884185" y="520103"/>
            <a:ext cx="18519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714E5EE-ED39-4399-9875-1AB7D323D1FA}"/>
              </a:ext>
            </a:extLst>
          </p:cNvPr>
          <p:cNvCxnSpPr>
            <a:cxnSpLocks/>
          </p:cNvCxnSpPr>
          <p:nvPr/>
        </p:nvCxnSpPr>
        <p:spPr>
          <a:xfrm flipH="1">
            <a:off x="7892269" y="501183"/>
            <a:ext cx="10888" cy="1551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810EF754-C91D-49B8-B34E-917B96383ACE}"/>
              </a:ext>
            </a:extLst>
          </p:cNvPr>
          <p:cNvSpPr txBox="1"/>
          <p:nvPr/>
        </p:nvSpPr>
        <p:spPr>
          <a:xfrm>
            <a:off x="9744222" y="2211420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5A016F6-F5BD-474D-BF78-0DFC6F1AC752}"/>
              </a:ext>
            </a:extLst>
          </p:cNvPr>
          <p:cNvSpPr txBox="1"/>
          <p:nvPr/>
        </p:nvSpPr>
        <p:spPr>
          <a:xfrm>
            <a:off x="7757123" y="3865402"/>
            <a:ext cx="29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B98EB60-28CC-43B8-B94B-7F21DADA94A3}"/>
              </a:ext>
            </a:extLst>
          </p:cNvPr>
          <p:cNvCxnSpPr>
            <a:cxnSpLocks/>
          </p:cNvCxnSpPr>
          <p:nvPr/>
        </p:nvCxnSpPr>
        <p:spPr>
          <a:xfrm>
            <a:off x="7884185" y="2396086"/>
            <a:ext cx="18519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184CBF9-B82A-4BA2-9264-9D6EA7CAAA71}"/>
              </a:ext>
            </a:extLst>
          </p:cNvPr>
          <p:cNvCxnSpPr>
            <a:cxnSpLocks/>
          </p:cNvCxnSpPr>
          <p:nvPr/>
        </p:nvCxnSpPr>
        <p:spPr>
          <a:xfrm flipH="1">
            <a:off x="7892269" y="2377166"/>
            <a:ext cx="10888" cy="1551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9E112A9-0435-4003-A07D-BF5BA0A3361D}"/>
                  </a:ext>
                </a:extLst>
              </p:cNvPr>
              <p:cNvSpPr txBox="1"/>
              <p:nvPr/>
            </p:nvSpPr>
            <p:spPr>
              <a:xfrm>
                <a:off x="8551329" y="1426189"/>
                <a:ext cx="9829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9E112A9-0435-4003-A07D-BF5BA0A33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329" y="1426189"/>
                <a:ext cx="982961" cy="307777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182A237-B4D2-4FE7-84EE-AA03F4BF74DE}"/>
                  </a:ext>
                </a:extLst>
              </p:cNvPr>
              <p:cNvSpPr txBox="1"/>
              <p:nvPr/>
            </p:nvSpPr>
            <p:spPr>
              <a:xfrm>
                <a:off x="8373125" y="2351322"/>
                <a:ext cx="9590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182A237-B4D2-4FE7-84EE-AA03F4BF7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125" y="2351322"/>
                <a:ext cx="959045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BCA2168F-6755-40C2-829A-8A65C561D7C0}"/>
                  </a:ext>
                </a:extLst>
              </p:cNvPr>
              <p:cNvSpPr txBox="1"/>
              <p:nvPr/>
            </p:nvSpPr>
            <p:spPr>
              <a:xfrm>
                <a:off x="3634354" y="2107484"/>
                <a:ext cx="8154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BCA2168F-6755-40C2-829A-8A65C561D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354" y="2107484"/>
                <a:ext cx="815480" cy="307777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209BBA8-FE98-4694-948B-BD31F5D3D6FE}"/>
              </a:ext>
            </a:extLst>
          </p:cNvPr>
          <p:cNvCxnSpPr>
            <a:cxnSpLocks/>
          </p:cNvCxnSpPr>
          <p:nvPr/>
        </p:nvCxnSpPr>
        <p:spPr>
          <a:xfrm>
            <a:off x="455852" y="520103"/>
            <a:ext cx="67602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9E99C1F-4C69-4A50-ACC3-5F3239D82C4F}"/>
              </a:ext>
            </a:extLst>
          </p:cNvPr>
          <p:cNvCxnSpPr>
            <a:cxnSpLocks/>
          </p:cNvCxnSpPr>
          <p:nvPr/>
        </p:nvCxnSpPr>
        <p:spPr>
          <a:xfrm flipH="1">
            <a:off x="446133" y="492051"/>
            <a:ext cx="12587" cy="3942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BAFF66F-9535-4CE8-895B-B9ECDD1FDDC7}"/>
              </a:ext>
            </a:extLst>
          </p:cNvPr>
          <p:cNvSpPr txBox="1"/>
          <p:nvPr/>
        </p:nvSpPr>
        <p:spPr>
          <a:xfrm>
            <a:off x="7216140" y="307385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9172F6B-82BE-4110-AC0B-84C0294260FF}"/>
              </a:ext>
            </a:extLst>
          </p:cNvPr>
          <p:cNvSpPr txBox="1"/>
          <p:nvPr/>
        </p:nvSpPr>
        <p:spPr>
          <a:xfrm>
            <a:off x="300099" y="4423404"/>
            <a:ext cx="29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81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A228CE82-397F-4EF9-8BA4-9FC70AFA574C}"/>
              </a:ext>
            </a:extLst>
          </p:cNvPr>
          <p:cNvGrpSpPr/>
          <p:nvPr/>
        </p:nvGrpSpPr>
        <p:grpSpPr>
          <a:xfrm rot="1293334">
            <a:off x="3964020" y="2703729"/>
            <a:ext cx="2920942" cy="1291383"/>
            <a:chOff x="6257415" y="1750596"/>
            <a:chExt cx="2920942" cy="129138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6FB3BAA-9F8A-4330-A594-52A2B1527B1A}"/>
                </a:ext>
              </a:extLst>
            </p:cNvPr>
            <p:cNvSpPr/>
            <p:nvPr/>
          </p:nvSpPr>
          <p:spPr>
            <a:xfrm rot="20310985">
              <a:off x="6257415" y="1750596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A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9B88FD4-AA9C-43EF-979D-3F2B308970A1}"/>
                </a:ext>
              </a:extLst>
            </p:cNvPr>
            <p:cNvSpPr/>
            <p:nvPr/>
          </p:nvSpPr>
          <p:spPr>
            <a:xfrm>
              <a:off x="7613507" y="1863629"/>
              <a:ext cx="1564850" cy="1178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B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6D8B7D8-01FA-4E86-AA17-52D8DFB8A155}"/>
              </a:ext>
            </a:extLst>
          </p:cNvPr>
          <p:cNvCxnSpPr>
            <a:cxnSpLocks/>
          </p:cNvCxnSpPr>
          <p:nvPr/>
        </p:nvCxnSpPr>
        <p:spPr>
          <a:xfrm>
            <a:off x="2453239" y="1279320"/>
            <a:ext cx="56158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8465C06-5DA3-4810-8ECF-AFC9E87F569B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453239" y="1282197"/>
            <a:ext cx="12332" cy="38008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E6012AA-B235-4E08-816B-FA2BFC2914E8}"/>
              </a:ext>
            </a:extLst>
          </p:cNvPr>
          <p:cNvSpPr txBox="1"/>
          <p:nvPr/>
        </p:nvSpPr>
        <p:spPr>
          <a:xfrm>
            <a:off x="8069072" y="1087034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828A82-688D-42A6-9ABD-AD4E7E247042}"/>
              </a:ext>
            </a:extLst>
          </p:cNvPr>
          <p:cNvSpPr txBox="1"/>
          <p:nvPr/>
        </p:nvSpPr>
        <p:spPr>
          <a:xfrm>
            <a:off x="2307205" y="5083005"/>
            <a:ext cx="29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B5BA0EB-F2DF-40FE-8B52-914031259ED8}"/>
              </a:ext>
            </a:extLst>
          </p:cNvPr>
          <p:cNvSpPr/>
          <p:nvPr/>
        </p:nvSpPr>
        <p:spPr>
          <a:xfrm>
            <a:off x="6485894" y="4414080"/>
            <a:ext cx="127635" cy="12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1D5779-7A3A-4A1F-8579-D00870BE0DEB}"/>
              </a:ext>
            </a:extLst>
          </p:cNvPr>
          <p:cNvSpPr txBox="1"/>
          <p:nvPr/>
        </p:nvSpPr>
        <p:spPr>
          <a:xfrm>
            <a:off x="6549711" y="4357049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P(u2=3400, v1=2400)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1423D32-E7D6-4F73-B1A1-FF39B666586D}"/>
              </a:ext>
            </a:extLst>
          </p:cNvPr>
          <p:cNvSpPr/>
          <p:nvPr/>
        </p:nvSpPr>
        <p:spPr>
          <a:xfrm rot="4319">
            <a:off x="2466401" y="2452734"/>
            <a:ext cx="1564850" cy="117835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1D14B11-8D88-4158-855C-CAC2D674B86E}"/>
              </a:ext>
            </a:extLst>
          </p:cNvPr>
          <p:cNvSpPr/>
          <p:nvPr/>
        </p:nvSpPr>
        <p:spPr>
          <a:xfrm rot="4319">
            <a:off x="2466402" y="1277763"/>
            <a:ext cx="1564850" cy="117835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5EBCC53-E549-4011-BEEA-B9561D96432A}"/>
              </a:ext>
            </a:extLst>
          </p:cNvPr>
          <p:cNvSpPr/>
          <p:nvPr/>
        </p:nvSpPr>
        <p:spPr>
          <a:xfrm rot="4319">
            <a:off x="5594753" y="2465181"/>
            <a:ext cx="1564850" cy="117835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C0FA900-3802-4B98-844B-B6687F0F9BDB}"/>
              </a:ext>
            </a:extLst>
          </p:cNvPr>
          <p:cNvSpPr/>
          <p:nvPr/>
        </p:nvSpPr>
        <p:spPr>
          <a:xfrm rot="4319">
            <a:off x="5594754" y="1285130"/>
            <a:ext cx="1564850" cy="117835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1F101BF-E794-4501-A2B5-1B44FB5EE2AA}"/>
              </a:ext>
            </a:extLst>
          </p:cNvPr>
          <p:cNvSpPr/>
          <p:nvPr/>
        </p:nvSpPr>
        <p:spPr>
          <a:xfrm rot="4319">
            <a:off x="4027995" y="1280433"/>
            <a:ext cx="1564850" cy="117835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85937B4-0A2D-4EFE-BB1C-7D40EA28311A}"/>
              </a:ext>
            </a:extLst>
          </p:cNvPr>
          <p:cNvSpPr/>
          <p:nvPr/>
        </p:nvSpPr>
        <p:spPr>
          <a:xfrm rot="4319">
            <a:off x="2465040" y="3626434"/>
            <a:ext cx="1564850" cy="117835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BFBED08-C44F-467D-A865-DB07E5CA4512}"/>
              </a:ext>
            </a:extLst>
          </p:cNvPr>
          <p:cNvSpPr/>
          <p:nvPr/>
        </p:nvSpPr>
        <p:spPr>
          <a:xfrm rot="4319">
            <a:off x="5593392" y="3638881"/>
            <a:ext cx="1564850" cy="117835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242E29B-2794-4867-8FBC-D64F318396FA}"/>
              </a:ext>
            </a:extLst>
          </p:cNvPr>
          <p:cNvSpPr/>
          <p:nvPr/>
        </p:nvSpPr>
        <p:spPr>
          <a:xfrm rot="4319">
            <a:off x="4026633" y="3634184"/>
            <a:ext cx="1564850" cy="117835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42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</TotalTime>
  <Words>80</Words>
  <Application>Microsoft Office PowerPoint</Application>
  <PresentationFormat>宽屏</PresentationFormat>
  <Paragraphs>46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Liang, Xuewei</dc:creator>
  <cp:lastModifiedBy>Liang, Xuewei</cp:lastModifiedBy>
  <cp:revision>20</cp:revision>
  <dcterms:created xsi:type="dcterms:W3CDTF">2019-03-04T00:56:24Z</dcterms:created>
  <dcterms:modified xsi:type="dcterms:W3CDTF">2019-03-08T05:43:47Z</dcterms:modified>
</cp:coreProperties>
</file>