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</p:sldIdLst>
  <p:sldSz cx="4319588" cy="395922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7"/>
    <p:restoredTop sz="94653"/>
  </p:normalViewPr>
  <p:slideViewPr>
    <p:cSldViewPr snapToGrid="0" snapToObjects="1">
      <p:cViewPr varScale="1">
        <p:scale>
          <a:sx n="197" d="100"/>
          <a:sy n="197" d="100"/>
        </p:scale>
        <p:origin x="2416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23969" y="647957"/>
            <a:ext cx="3671650" cy="1378397"/>
          </a:xfrm>
        </p:spPr>
        <p:txBody>
          <a:bodyPr anchor="b"/>
          <a:lstStyle>
            <a:lvl1pPr algn="ctr"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39949" y="2079510"/>
            <a:ext cx="3239691" cy="955896"/>
          </a:xfrm>
        </p:spPr>
        <p:txBody>
          <a:bodyPr/>
          <a:lstStyle>
            <a:lvl1pPr marL="0" indent="0" algn="ctr">
              <a:buNone/>
              <a:defRPr sz="1134"/>
            </a:lvl1pPr>
            <a:lvl2pPr marL="215981" indent="0" algn="ctr">
              <a:buNone/>
              <a:defRPr sz="945"/>
            </a:lvl2pPr>
            <a:lvl3pPr marL="431963" indent="0" algn="ctr">
              <a:buNone/>
              <a:defRPr sz="850"/>
            </a:lvl3pPr>
            <a:lvl4pPr marL="647944" indent="0" algn="ctr">
              <a:buNone/>
              <a:defRPr sz="756"/>
            </a:lvl4pPr>
            <a:lvl5pPr marL="863925" indent="0" algn="ctr">
              <a:buNone/>
              <a:defRPr sz="756"/>
            </a:lvl5pPr>
            <a:lvl6pPr marL="1079906" indent="0" algn="ctr">
              <a:buNone/>
              <a:defRPr sz="756"/>
            </a:lvl6pPr>
            <a:lvl7pPr marL="1295888" indent="0" algn="ctr">
              <a:buNone/>
              <a:defRPr sz="756"/>
            </a:lvl7pPr>
            <a:lvl8pPr marL="1511869" indent="0" algn="ctr">
              <a:buNone/>
              <a:defRPr sz="756"/>
            </a:lvl8pPr>
            <a:lvl9pPr marL="1727850" indent="0" algn="ctr">
              <a:buNone/>
              <a:defRPr sz="756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289112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71496308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091205" y="210792"/>
            <a:ext cx="931411" cy="3355260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6972" y="210792"/>
            <a:ext cx="2740239" cy="3355260"/>
          </a:xfrm>
        </p:spPr>
        <p:txBody>
          <a:bodyPr vert="eaVert"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6999297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1305136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4722" y="987058"/>
            <a:ext cx="3725645" cy="1646927"/>
          </a:xfrm>
        </p:spPr>
        <p:txBody>
          <a:bodyPr anchor="b"/>
          <a:lstStyle>
            <a:lvl1pPr>
              <a:defRPr sz="2834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4722" y="2649566"/>
            <a:ext cx="3725645" cy="866080"/>
          </a:xfrm>
        </p:spPr>
        <p:txBody>
          <a:bodyPr/>
          <a:lstStyle>
            <a:lvl1pPr marL="0" indent="0">
              <a:buNone/>
              <a:defRPr sz="1134">
                <a:solidFill>
                  <a:schemeClr val="tx1"/>
                </a:solidFill>
              </a:defRPr>
            </a:lvl1pPr>
            <a:lvl2pPr marL="215981" indent="0">
              <a:buNone/>
              <a:defRPr sz="945">
                <a:solidFill>
                  <a:schemeClr val="tx1">
                    <a:tint val="75000"/>
                  </a:schemeClr>
                </a:solidFill>
              </a:defRPr>
            </a:lvl2pPr>
            <a:lvl3pPr marL="431963" indent="0">
              <a:buNone/>
              <a:defRPr sz="850">
                <a:solidFill>
                  <a:schemeClr val="tx1">
                    <a:tint val="75000"/>
                  </a:schemeClr>
                </a:solidFill>
              </a:defRPr>
            </a:lvl3pPr>
            <a:lvl4pPr marL="647944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4pPr>
            <a:lvl5pPr marL="863925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5pPr>
            <a:lvl6pPr marL="1079906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6pPr>
            <a:lvl7pPr marL="1295888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7pPr>
            <a:lvl8pPr marL="1511869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8pPr>
            <a:lvl9pPr marL="1727850" indent="0">
              <a:buNone/>
              <a:defRPr sz="75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088933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96972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186791" y="1053960"/>
            <a:ext cx="1835825" cy="2512092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9298644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10793"/>
            <a:ext cx="3725645" cy="765267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7535" y="970560"/>
            <a:ext cx="1827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97535" y="1446217"/>
            <a:ext cx="1827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186791" y="970560"/>
            <a:ext cx="1836388" cy="475657"/>
          </a:xfrm>
        </p:spPr>
        <p:txBody>
          <a:bodyPr anchor="b"/>
          <a:lstStyle>
            <a:lvl1pPr marL="0" indent="0">
              <a:buNone/>
              <a:defRPr sz="1134" b="1"/>
            </a:lvl1pPr>
            <a:lvl2pPr marL="215981" indent="0">
              <a:buNone/>
              <a:defRPr sz="945" b="1"/>
            </a:lvl2pPr>
            <a:lvl3pPr marL="431963" indent="0">
              <a:buNone/>
              <a:defRPr sz="850" b="1"/>
            </a:lvl3pPr>
            <a:lvl4pPr marL="647944" indent="0">
              <a:buNone/>
              <a:defRPr sz="756" b="1"/>
            </a:lvl4pPr>
            <a:lvl5pPr marL="863925" indent="0">
              <a:buNone/>
              <a:defRPr sz="756" b="1"/>
            </a:lvl5pPr>
            <a:lvl6pPr marL="1079906" indent="0">
              <a:buNone/>
              <a:defRPr sz="756" b="1"/>
            </a:lvl6pPr>
            <a:lvl7pPr marL="1295888" indent="0">
              <a:buNone/>
              <a:defRPr sz="756" b="1"/>
            </a:lvl7pPr>
            <a:lvl8pPr marL="1511869" indent="0">
              <a:buNone/>
              <a:defRPr sz="756" b="1"/>
            </a:lvl8pPr>
            <a:lvl9pPr marL="1727850" indent="0">
              <a:buNone/>
              <a:defRPr sz="756" b="1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186791" y="1446217"/>
            <a:ext cx="1836388" cy="2127167"/>
          </a:xfrm>
        </p:spPr>
        <p:txBody>
          <a:bodyPr/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057178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41346612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22504609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6388" y="570056"/>
            <a:ext cx="2186791" cy="2813616"/>
          </a:xfrm>
        </p:spPr>
        <p:txBody>
          <a:bodyPr/>
          <a:lstStyle>
            <a:lvl1pPr>
              <a:defRPr sz="1512"/>
            </a:lvl1pPr>
            <a:lvl2pPr>
              <a:defRPr sz="1323"/>
            </a:lvl2pPr>
            <a:lvl3pPr>
              <a:defRPr sz="1134"/>
            </a:lvl3pPr>
            <a:lvl4pPr>
              <a:defRPr sz="945"/>
            </a:lvl4pPr>
            <a:lvl5pPr>
              <a:defRPr sz="945"/>
            </a:lvl5pPr>
            <a:lvl6pPr>
              <a:defRPr sz="945"/>
            </a:lvl6pPr>
            <a:lvl7pPr>
              <a:defRPr sz="945"/>
            </a:lvl7pPr>
            <a:lvl8pPr>
              <a:defRPr sz="945"/>
            </a:lvl8pPr>
            <a:lvl9pPr>
              <a:defRPr sz="945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8349488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97534" y="263948"/>
            <a:ext cx="1393180" cy="923819"/>
          </a:xfrm>
        </p:spPr>
        <p:txBody>
          <a:bodyPr anchor="b"/>
          <a:lstStyle>
            <a:lvl1pPr>
              <a:defRPr sz="1512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836388" y="570056"/>
            <a:ext cx="2186791" cy="2813616"/>
          </a:xfrm>
        </p:spPr>
        <p:txBody>
          <a:bodyPr anchor="t"/>
          <a:lstStyle>
            <a:lvl1pPr marL="0" indent="0">
              <a:buNone/>
              <a:defRPr sz="1512"/>
            </a:lvl1pPr>
            <a:lvl2pPr marL="215981" indent="0">
              <a:buNone/>
              <a:defRPr sz="1323"/>
            </a:lvl2pPr>
            <a:lvl3pPr marL="431963" indent="0">
              <a:buNone/>
              <a:defRPr sz="1134"/>
            </a:lvl3pPr>
            <a:lvl4pPr marL="647944" indent="0">
              <a:buNone/>
              <a:defRPr sz="945"/>
            </a:lvl4pPr>
            <a:lvl5pPr marL="863925" indent="0">
              <a:buNone/>
              <a:defRPr sz="945"/>
            </a:lvl5pPr>
            <a:lvl6pPr marL="1079906" indent="0">
              <a:buNone/>
              <a:defRPr sz="945"/>
            </a:lvl6pPr>
            <a:lvl7pPr marL="1295888" indent="0">
              <a:buNone/>
              <a:defRPr sz="945"/>
            </a:lvl7pPr>
            <a:lvl8pPr marL="1511869" indent="0">
              <a:buNone/>
              <a:defRPr sz="945"/>
            </a:lvl8pPr>
            <a:lvl9pPr marL="1727850" indent="0">
              <a:buNone/>
              <a:defRPr sz="945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97534" y="1187768"/>
            <a:ext cx="1393180" cy="2200486"/>
          </a:xfrm>
        </p:spPr>
        <p:txBody>
          <a:bodyPr/>
          <a:lstStyle>
            <a:lvl1pPr marL="0" indent="0">
              <a:buNone/>
              <a:defRPr sz="756"/>
            </a:lvl1pPr>
            <a:lvl2pPr marL="215981" indent="0">
              <a:buNone/>
              <a:defRPr sz="661"/>
            </a:lvl2pPr>
            <a:lvl3pPr marL="431963" indent="0">
              <a:buNone/>
              <a:defRPr sz="567"/>
            </a:lvl3pPr>
            <a:lvl4pPr marL="647944" indent="0">
              <a:buNone/>
              <a:defRPr sz="472"/>
            </a:lvl4pPr>
            <a:lvl5pPr marL="863925" indent="0">
              <a:buNone/>
              <a:defRPr sz="472"/>
            </a:lvl5pPr>
            <a:lvl6pPr marL="1079906" indent="0">
              <a:buNone/>
              <a:defRPr sz="472"/>
            </a:lvl6pPr>
            <a:lvl7pPr marL="1295888" indent="0">
              <a:buNone/>
              <a:defRPr sz="472"/>
            </a:lvl7pPr>
            <a:lvl8pPr marL="1511869" indent="0">
              <a:buNone/>
              <a:defRPr sz="472"/>
            </a:lvl8pPr>
            <a:lvl9pPr marL="1727850" indent="0">
              <a:buNone/>
              <a:defRPr sz="472"/>
            </a:lvl9pPr>
          </a:lstStyle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138209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96972" y="210793"/>
            <a:ext cx="3725645" cy="76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6972" y="1053960"/>
            <a:ext cx="3725645" cy="251209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
第二级
第三级
第四级
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96972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4F2FF1F-9478-E94A-9799-28BAE7B7B670}" type="datetimeFigureOut">
              <a:rPr kumimoji="1" lang="zh-CN" altLang="en-US" smtClean="0"/>
              <a:t>2025/9/28</a:t>
            </a:fld>
            <a:endParaRPr kumimoji="1"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30864" y="3669616"/>
            <a:ext cx="1457861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050709" y="3669616"/>
            <a:ext cx="971907" cy="210792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6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CE167D-14F6-7840-80B6-CE3A99B5A097}" type="slidenum">
              <a:rPr kumimoji="1" lang="zh-CN" altLang="en-US" smtClean="0"/>
              <a:t>‹#›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681977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431963" rtl="0" eaLnBrk="1" latinLnBrk="0" hangingPunct="1">
        <a:lnSpc>
          <a:spcPct val="90000"/>
        </a:lnSpc>
        <a:spcBef>
          <a:spcPct val="0"/>
        </a:spcBef>
        <a:buNone/>
        <a:defRPr sz="207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07991" indent="-107991" algn="l" defTabSz="431963" rtl="0" eaLnBrk="1" latinLnBrk="0" hangingPunct="1">
        <a:lnSpc>
          <a:spcPct val="90000"/>
        </a:lnSpc>
        <a:spcBef>
          <a:spcPts val="472"/>
        </a:spcBef>
        <a:buFont typeface="Arial" panose="020B0604020202020204" pitchFamily="34" charset="0"/>
        <a:buChar char="•"/>
        <a:defRPr sz="1323" kern="1200">
          <a:solidFill>
            <a:schemeClr val="tx1"/>
          </a:solidFill>
          <a:latin typeface="+mn-lt"/>
          <a:ea typeface="+mn-ea"/>
          <a:cs typeface="+mn-cs"/>
        </a:defRPr>
      </a:lvl1pPr>
      <a:lvl2pPr marL="323972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1134" kern="1200">
          <a:solidFill>
            <a:schemeClr val="tx1"/>
          </a:solidFill>
          <a:latin typeface="+mn-lt"/>
          <a:ea typeface="+mn-ea"/>
          <a:cs typeface="+mn-cs"/>
        </a:defRPr>
      </a:lvl2pPr>
      <a:lvl3pPr marL="539953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945" kern="1200">
          <a:solidFill>
            <a:schemeClr val="tx1"/>
          </a:solidFill>
          <a:latin typeface="+mn-lt"/>
          <a:ea typeface="+mn-ea"/>
          <a:cs typeface="+mn-cs"/>
        </a:defRPr>
      </a:lvl3pPr>
      <a:lvl4pPr marL="755934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971916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187897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403878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619860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835841" indent="-107991" algn="l" defTabSz="431963" rtl="0" eaLnBrk="1" latinLnBrk="0" hangingPunct="1">
        <a:lnSpc>
          <a:spcPct val="90000"/>
        </a:lnSpc>
        <a:spcBef>
          <a:spcPts val="236"/>
        </a:spcBef>
        <a:buFont typeface="Arial" panose="020B0604020202020204" pitchFamily="34" charset="0"/>
        <a:buChar char="•"/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1pPr>
      <a:lvl2pPr marL="215981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2pPr>
      <a:lvl3pPr marL="431963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3pPr>
      <a:lvl4pPr marL="647944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4pPr>
      <a:lvl5pPr marL="863925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5pPr>
      <a:lvl6pPr marL="1079906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6pPr>
      <a:lvl7pPr marL="1295888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7pPr>
      <a:lvl8pPr marL="1511869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8pPr>
      <a:lvl9pPr marL="1727850" algn="l" defTabSz="431963" rtl="0" eaLnBrk="1" latinLnBrk="0" hangingPunct="1">
        <a:defRPr sz="8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970B6639-481B-054B-B643-3F52A6D9D2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381" y="259404"/>
            <a:ext cx="3994826" cy="30930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63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​​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Microsoft Macintosh PowerPoint</Application>
  <PresentationFormat>自定义</PresentationFormat>
  <Paragraphs>0</Paragraphs>
  <Slides>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7" baseType="lpstr">
      <vt:lpstr>等线</vt:lpstr>
      <vt:lpstr>等线 Light</vt:lpstr>
      <vt:lpstr>Arial</vt:lpstr>
      <vt:lpstr>Calibri</vt:lpstr>
      <vt:lpstr>Calibri Light</vt:lpstr>
      <vt:lpstr>Office 主题​​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User</dc:creator>
  <cp:lastModifiedBy>Microsoft Office User</cp:lastModifiedBy>
  <cp:revision>1</cp:revision>
  <dcterms:created xsi:type="dcterms:W3CDTF">2025-09-28T12:31:02Z</dcterms:created>
  <dcterms:modified xsi:type="dcterms:W3CDTF">2025-09-28T12:31:49Z</dcterms:modified>
</cp:coreProperties>
</file>