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</p:sldIdLst>
  <p:sldSz cx="4319588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06"/>
  </p:normalViewPr>
  <p:slideViewPr>
    <p:cSldViewPr snapToGrid="0" snapToObjects="1">
      <p:cViewPr>
        <p:scale>
          <a:sx n="129" d="100"/>
          <a:sy n="129" d="100"/>
        </p:scale>
        <p:origin x="395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47957"/>
            <a:ext cx="3671650" cy="137839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079510"/>
            <a:ext cx="3239691" cy="955896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D4A2-28DD-A14F-9B38-C7940042E706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E8BA-D513-5C42-A066-7A6221F6B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51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D4A2-28DD-A14F-9B38-C7940042E706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E8BA-D513-5C42-A066-7A6221F6B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82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10792"/>
            <a:ext cx="931411" cy="33552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10792"/>
            <a:ext cx="2740239" cy="335526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D4A2-28DD-A14F-9B38-C7940042E706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E8BA-D513-5C42-A066-7A6221F6B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35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D4A2-28DD-A14F-9B38-C7940042E706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E8BA-D513-5C42-A066-7A6221F6B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32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87058"/>
            <a:ext cx="3725645" cy="164692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649566"/>
            <a:ext cx="3725645" cy="86608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D4A2-28DD-A14F-9B38-C7940042E706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E8BA-D513-5C42-A066-7A6221F6B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66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053960"/>
            <a:ext cx="1835825" cy="251209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053960"/>
            <a:ext cx="1835825" cy="251209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D4A2-28DD-A14F-9B38-C7940042E706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E8BA-D513-5C42-A066-7A6221F6B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70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0793"/>
            <a:ext cx="3725645" cy="765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70560"/>
            <a:ext cx="1827388" cy="47565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446217"/>
            <a:ext cx="1827388" cy="212716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70560"/>
            <a:ext cx="1836388" cy="47565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446217"/>
            <a:ext cx="1836388" cy="212716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D4A2-28DD-A14F-9B38-C7940042E706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E8BA-D513-5C42-A066-7A6221F6B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66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D4A2-28DD-A14F-9B38-C7940042E706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E8BA-D513-5C42-A066-7A6221F6B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81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D4A2-28DD-A14F-9B38-C7940042E706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E8BA-D513-5C42-A066-7A6221F6B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6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63948"/>
            <a:ext cx="1393180" cy="923819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70056"/>
            <a:ext cx="2186791" cy="281361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87768"/>
            <a:ext cx="1393180" cy="2200486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D4A2-28DD-A14F-9B38-C7940042E706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E8BA-D513-5C42-A066-7A6221F6B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2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63948"/>
            <a:ext cx="1393180" cy="923819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70056"/>
            <a:ext cx="2186791" cy="281361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87768"/>
            <a:ext cx="1393180" cy="2200486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D4A2-28DD-A14F-9B38-C7940042E706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E8BA-D513-5C42-A066-7A6221F6B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408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10793"/>
            <a:ext cx="3725645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053960"/>
            <a:ext cx="3725645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669616"/>
            <a:ext cx="97190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7D4A2-28DD-A14F-9B38-C7940042E706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669616"/>
            <a:ext cx="1457861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669616"/>
            <a:ext cx="97190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E8BA-D513-5C42-A066-7A6221F6B0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687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8FD1807A-821A-714B-B47A-041D267AB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25" y="0"/>
            <a:ext cx="3261738" cy="2446304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60789818-B444-AD41-8840-544DC1787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6" y="2440112"/>
            <a:ext cx="2662916" cy="15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5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18</cp:revision>
  <cp:lastPrinted>2025-05-14T02:21:16Z</cp:lastPrinted>
  <dcterms:created xsi:type="dcterms:W3CDTF">2025-05-07T08:53:21Z</dcterms:created>
  <dcterms:modified xsi:type="dcterms:W3CDTF">2025-09-28T12:23:28Z</dcterms:modified>
</cp:coreProperties>
</file>