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19588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5"/>
  </p:normalViewPr>
  <p:slideViewPr>
    <p:cSldViewPr snapToGrid="0" snapToObjects="1">
      <p:cViewPr varScale="1">
        <p:scale>
          <a:sx n="206" d="100"/>
          <a:sy n="206" d="100"/>
        </p:scale>
        <p:origin x="2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647957"/>
            <a:ext cx="3671650" cy="1378397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079510"/>
            <a:ext cx="3239691" cy="955896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622D-24FA-5F43-A777-FDBADFB8B8F4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56D3-5687-084D-AB24-2C4E4A0894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615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622D-24FA-5F43-A777-FDBADFB8B8F4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56D3-5687-084D-AB24-2C4E4A0894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20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10792"/>
            <a:ext cx="931411" cy="33552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10792"/>
            <a:ext cx="2740239" cy="335526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622D-24FA-5F43-A777-FDBADFB8B8F4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56D3-5687-084D-AB24-2C4E4A0894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691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622D-24FA-5F43-A777-FDBADFB8B8F4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56D3-5687-084D-AB24-2C4E4A0894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496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987058"/>
            <a:ext cx="3725645" cy="164692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649566"/>
            <a:ext cx="3725645" cy="866080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622D-24FA-5F43-A777-FDBADFB8B8F4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56D3-5687-084D-AB24-2C4E4A0894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771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053960"/>
            <a:ext cx="1835825" cy="251209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053960"/>
            <a:ext cx="1835825" cy="251209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622D-24FA-5F43-A777-FDBADFB8B8F4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56D3-5687-084D-AB24-2C4E4A0894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281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10793"/>
            <a:ext cx="3725645" cy="765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970560"/>
            <a:ext cx="1827388" cy="475657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446217"/>
            <a:ext cx="1827388" cy="212716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970560"/>
            <a:ext cx="1836388" cy="475657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446217"/>
            <a:ext cx="1836388" cy="212716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622D-24FA-5F43-A777-FDBADFB8B8F4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56D3-5687-084D-AB24-2C4E4A0894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2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622D-24FA-5F43-A777-FDBADFB8B8F4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56D3-5687-084D-AB24-2C4E4A0894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778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622D-24FA-5F43-A777-FDBADFB8B8F4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56D3-5687-084D-AB24-2C4E4A0894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915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63948"/>
            <a:ext cx="1393180" cy="923819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70056"/>
            <a:ext cx="2186791" cy="2813616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87768"/>
            <a:ext cx="1393180" cy="2200486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622D-24FA-5F43-A777-FDBADFB8B8F4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56D3-5687-084D-AB24-2C4E4A0894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737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63948"/>
            <a:ext cx="1393180" cy="923819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70056"/>
            <a:ext cx="2186791" cy="2813616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87768"/>
            <a:ext cx="1393180" cy="2200486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622D-24FA-5F43-A777-FDBADFB8B8F4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056D3-5687-084D-AB24-2C4E4A0894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3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10793"/>
            <a:ext cx="3725645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053960"/>
            <a:ext cx="3725645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669616"/>
            <a:ext cx="97190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B622D-24FA-5F43-A777-FDBADFB8B8F4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669616"/>
            <a:ext cx="1457861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669616"/>
            <a:ext cx="97190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056D3-5687-084D-AB24-2C4E4A0894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106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517EE1-1A26-9A43-98AF-5EBEBE1D0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612" b="-598"/>
          <a:stretch/>
        </p:blipFill>
        <p:spPr>
          <a:xfrm>
            <a:off x="642998" y="53240"/>
            <a:ext cx="3033583" cy="20382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D06C0F-7530-1E46-8E18-A8364F894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38" b="-598"/>
          <a:stretch/>
        </p:blipFill>
        <p:spPr>
          <a:xfrm>
            <a:off x="349525" y="2137086"/>
            <a:ext cx="3620528" cy="176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11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</cp:revision>
  <dcterms:created xsi:type="dcterms:W3CDTF">2025-09-28T12:24:12Z</dcterms:created>
  <dcterms:modified xsi:type="dcterms:W3CDTF">2025-09-28T12:30:27Z</dcterms:modified>
</cp:coreProperties>
</file>