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 snapToObjects="1">
      <p:cViewPr varScale="1">
        <p:scale>
          <a:sx n="197" d="100"/>
          <a:sy n="197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47957"/>
            <a:ext cx="3671650" cy="137839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079510"/>
            <a:ext cx="3239691" cy="955896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10792"/>
            <a:ext cx="931411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10792"/>
            <a:ext cx="2740239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5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22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87058"/>
            <a:ext cx="3725645" cy="164692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649566"/>
            <a:ext cx="3725645" cy="86608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8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0793"/>
            <a:ext cx="3725645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70560"/>
            <a:ext cx="1827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446217"/>
            <a:ext cx="1827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70560"/>
            <a:ext cx="1836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446217"/>
            <a:ext cx="1836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47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0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70056"/>
            <a:ext cx="2186791" cy="281361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74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70056"/>
            <a:ext cx="2186791" cy="281361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82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10793"/>
            <a:ext cx="3725645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053960"/>
            <a:ext cx="3725645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DCB-0D47-E842-BD9C-4BB21B816752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669616"/>
            <a:ext cx="145786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E3BE-547B-044A-8363-DF29E99BC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8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A9AB56-6475-414F-8D6B-67E68CA5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" y="143876"/>
            <a:ext cx="4176034" cy="30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7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2025-09-28T12:28:18Z</dcterms:created>
  <dcterms:modified xsi:type="dcterms:W3CDTF">2025-09-28T12:29:30Z</dcterms:modified>
</cp:coreProperties>
</file>