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  <p:sldId id="305" r:id="rId4"/>
    <p:sldId id="321" r:id="rId5"/>
    <p:sldId id="314" r:id="rId6"/>
    <p:sldId id="338" r:id="rId7"/>
    <p:sldId id="336" r:id="rId8"/>
    <p:sldId id="339" r:id="rId9"/>
    <p:sldId id="325" r:id="rId10"/>
    <p:sldId id="340" r:id="rId11"/>
    <p:sldId id="315" r:id="rId12"/>
    <p:sldId id="337" r:id="rId13"/>
    <p:sldId id="323" r:id="rId14"/>
    <p:sldId id="324" r:id="rId15"/>
    <p:sldId id="329" r:id="rId16"/>
    <p:sldId id="313" r:id="rId17"/>
    <p:sldId id="307" r:id="rId18"/>
    <p:sldId id="317" r:id="rId19"/>
    <p:sldId id="318" r:id="rId20"/>
    <p:sldId id="326" r:id="rId21"/>
    <p:sldId id="333" r:id="rId22"/>
    <p:sldId id="327" r:id="rId23"/>
    <p:sldId id="320" r:id="rId24"/>
    <p:sldId id="33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CE8"/>
    <a:srgbClr val="E8EBFA"/>
    <a:srgbClr val="FCFCFC"/>
    <a:srgbClr val="E8E8EA"/>
    <a:srgbClr val="020635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梁宇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599" y="2551008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2021</a:t>
            </a:r>
            <a:r>
              <a:rPr kumimoji="0" lang="en-US" altLang="zh-CN" sz="4800" b="1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48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中期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  <a:r>
              <a:rPr kumimoji="0" lang="zh-CN" altLang="en-US" sz="48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汇报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7D5C3-9599-4BD2-A9FE-2B4C3075F5BB}"/>
              </a:ext>
            </a:extLst>
          </p:cNvPr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3C5CE8"/>
                </a:solidFill>
                <a:cs typeface="+mn-ea"/>
                <a:sym typeface="+mn-lt"/>
              </a:rPr>
              <a:t>YOUR LOGO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441249A-8B35-42B5-9347-8FA3FD40225F}"/>
              </a:ext>
            </a:extLst>
          </p:cNvPr>
          <p:cNvSpPr/>
          <p:nvPr/>
        </p:nvSpPr>
        <p:spPr>
          <a:xfrm flipV="1">
            <a:off x="-223218" y="-281060"/>
            <a:ext cx="1535714" cy="1535714"/>
          </a:xfrm>
          <a:custGeom>
            <a:avLst/>
            <a:gdLst>
              <a:gd name="connsiteX0" fmla="*/ 4736123 w 9472246"/>
              <a:gd name="connsiteY0" fmla="*/ 1711569 h 9472246"/>
              <a:gd name="connsiteX1" fmla="*/ 1711569 w 9472246"/>
              <a:gd name="connsiteY1" fmla="*/ 4736123 h 9472246"/>
              <a:gd name="connsiteX2" fmla="*/ 4736123 w 9472246"/>
              <a:gd name="connsiteY2" fmla="*/ 7760677 h 9472246"/>
              <a:gd name="connsiteX3" fmla="*/ 7760677 w 9472246"/>
              <a:gd name="connsiteY3" fmla="*/ 4736123 h 9472246"/>
              <a:gd name="connsiteX4" fmla="*/ 4736123 w 9472246"/>
              <a:gd name="connsiteY4" fmla="*/ 1711569 h 9472246"/>
              <a:gd name="connsiteX5" fmla="*/ 4736123 w 9472246"/>
              <a:gd name="connsiteY5" fmla="*/ 0 h 9472246"/>
              <a:gd name="connsiteX6" fmla="*/ 9472246 w 9472246"/>
              <a:gd name="connsiteY6" fmla="*/ 4736123 h 9472246"/>
              <a:gd name="connsiteX7" fmla="*/ 4736123 w 9472246"/>
              <a:gd name="connsiteY7" fmla="*/ 9472246 h 9472246"/>
              <a:gd name="connsiteX8" fmla="*/ 0 w 9472246"/>
              <a:gd name="connsiteY8" fmla="*/ 4736123 h 9472246"/>
              <a:gd name="connsiteX9" fmla="*/ 4736123 w 9472246"/>
              <a:gd name="connsiteY9" fmla="*/ 0 h 9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72246" h="9472246">
                <a:moveTo>
                  <a:pt x="4736123" y="1711569"/>
                </a:moveTo>
                <a:cubicBezTo>
                  <a:pt x="3065708" y="1711569"/>
                  <a:pt x="1711569" y="3065708"/>
                  <a:pt x="1711569" y="4736123"/>
                </a:cubicBezTo>
                <a:cubicBezTo>
                  <a:pt x="1711569" y="6406538"/>
                  <a:pt x="3065708" y="7760677"/>
                  <a:pt x="4736123" y="7760677"/>
                </a:cubicBezTo>
                <a:cubicBezTo>
                  <a:pt x="6406538" y="7760677"/>
                  <a:pt x="7760677" y="6406538"/>
                  <a:pt x="7760677" y="4736123"/>
                </a:cubicBezTo>
                <a:cubicBezTo>
                  <a:pt x="7760677" y="3065708"/>
                  <a:pt x="6406538" y="1711569"/>
                  <a:pt x="4736123" y="1711569"/>
                </a:cubicBezTo>
                <a:close/>
                <a:moveTo>
                  <a:pt x="4736123" y="0"/>
                </a:moveTo>
                <a:cubicBezTo>
                  <a:pt x="7351812" y="0"/>
                  <a:pt x="9472246" y="2120434"/>
                  <a:pt x="9472246" y="4736123"/>
                </a:cubicBezTo>
                <a:cubicBezTo>
                  <a:pt x="9472246" y="7351812"/>
                  <a:pt x="7351812" y="9472246"/>
                  <a:pt x="4736123" y="9472246"/>
                </a:cubicBezTo>
                <a:cubicBezTo>
                  <a:pt x="2120434" y="9472246"/>
                  <a:pt x="0" y="7351812"/>
                  <a:pt x="0" y="4736123"/>
                </a:cubicBezTo>
                <a:cubicBezTo>
                  <a:pt x="0" y="2120434"/>
                  <a:pt x="2120434" y="0"/>
                  <a:pt x="4736123" y="0"/>
                </a:cubicBezTo>
                <a:close/>
              </a:path>
            </a:pathLst>
          </a:custGeom>
          <a:solidFill>
            <a:srgbClr val="3C5CE8"/>
          </a:solidFill>
          <a:ln>
            <a:noFill/>
          </a:ln>
          <a:effectLst>
            <a:outerShdw blurRad="127000" algn="ctr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1B1369-86EE-41FF-BBE0-54E518435B0F}"/>
              </a:ext>
            </a:extLst>
          </p:cNvPr>
          <p:cNvGrpSpPr/>
          <p:nvPr/>
        </p:nvGrpSpPr>
        <p:grpSpPr>
          <a:xfrm>
            <a:off x="1567780" y="4154567"/>
            <a:ext cx="2191303" cy="2433913"/>
            <a:chOff x="4476528" y="2696272"/>
            <a:chExt cx="2191303" cy="243391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9A118B-A478-4C0E-A7F1-750A7802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B6EB889-7D65-4AA8-8466-FAEFE946136E}"/>
                </a:ext>
              </a:extLst>
            </p:cNvPr>
            <p:cNvGrpSpPr/>
            <p:nvPr/>
          </p:nvGrpSpPr>
          <p:grpSpPr>
            <a:xfrm>
              <a:off x="4882215" y="3326999"/>
              <a:ext cx="1785616" cy="1152054"/>
              <a:chOff x="-1275076" y="4252266"/>
              <a:chExt cx="1785616" cy="115205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5C8ACD-CB9F-4B8E-B744-295479057C63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Copy paste fonts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F7463DF-D9B1-4163-A180-5BCDF2468AE3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400" dirty="0">
                    <a:solidFill>
                      <a:srgbClr val="3C5CE8"/>
                    </a:solidFill>
                    <a:cs typeface="+mn-ea"/>
                  </a:rPr>
                  <a:t>第三阶段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D7BE7C3-443C-4751-90C2-6D1C5063B18E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EBA7DA59-A1FC-427F-9A43-47B607275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DA812B-00E5-4233-AF6E-35AC4157B415}"/>
              </a:ext>
            </a:extLst>
          </p:cNvPr>
          <p:cNvGrpSpPr/>
          <p:nvPr/>
        </p:nvGrpSpPr>
        <p:grpSpPr>
          <a:xfrm>
            <a:off x="1590405" y="162181"/>
            <a:ext cx="2182022" cy="2433913"/>
            <a:chOff x="5578558" y="813343"/>
            <a:chExt cx="2182022" cy="24339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308EA6-5647-44E5-BFD4-0E7C251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558" y="813343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996743F-C53A-4E4A-B354-6A0CAC084DA5}"/>
                </a:ext>
              </a:extLst>
            </p:cNvPr>
            <p:cNvGrpSpPr/>
            <p:nvPr/>
          </p:nvGrpSpPr>
          <p:grpSpPr>
            <a:xfrm>
              <a:off x="5974964" y="1429220"/>
              <a:ext cx="1785616" cy="1152054"/>
              <a:chOff x="-1275076" y="4252266"/>
              <a:chExt cx="1785616" cy="1152054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B680F0-648D-480B-990A-A79F33CDB2C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Copy paste fonts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E6BE29-ACCD-411C-9BFF-823769C42C1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400" dirty="0">
                    <a:solidFill>
                      <a:srgbClr val="3C5CE8"/>
                    </a:solidFill>
                    <a:cs typeface="+mn-ea"/>
                  </a:rPr>
                  <a:t>第一阶段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4FED430-7534-4AF3-8707-7C6983ADBFC0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089F75C-BE7E-4A48-B0FB-E2874CB7B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08C72B-2D5C-4E24-A68D-45B1140837D6}"/>
              </a:ext>
            </a:extLst>
          </p:cNvPr>
          <p:cNvGrpSpPr/>
          <p:nvPr/>
        </p:nvGrpSpPr>
        <p:grpSpPr>
          <a:xfrm>
            <a:off x="432917" y="2158374"/>
            <a:ext cx="2204497" cy="2433913"/>
            <a:chOff x="7724613" y="2032614"/>
            <a:chExt cx="2204497" cy="243391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58EB4FB-A555-48FB-BD0F-B327B41F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613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EC413DE4-EEAE-4778-9C23-779431B0A490}"/>
                </a:ext>
              </a:extLst>
            </p:cNvPr>
            <p:cNvGrpSpPr/>
            <p:nvPr/>
          </p:nvGrpSpPr>
          <p:grpSpPr>
            <a:xfrm>
              <a:off x="8143494" y="2642830"/>
              <a:ext cx="1785616" cy="1152054"/>
              <a:chOff x="-1275076" y="4252266"/>
              <a:chExt cx="1785616" cy="1152054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701A6FE-5038-4F6D-91CD-86BA5AFA32F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Copy paste fonts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3EF30A9-84B6-4808-9D9D-A472FBA5923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400" dirty="0">
                    <a:solidFill>
                      <a:srgbClr val="3C5CE8"/>
                    </a:solidFill>
                    <a:cs typeface="+mn-ea"/>
                  </a:rPr>
                  <a:t>第二阶段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945BB17-4ED4-4B42-9800-334833B649E0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50253723-F118-4004-97FA-AE40E38D1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223C3-BB29-41BC-9328-BED72BABD80E}"/>
              </a:ext>
            </a:extLst>
          </p:cNvPr>
          <p:cNvSpPr txBox="1"/>
          <p:nvPr/>
        </p:nvSpPr>
        <p:spPr>
          <a:xfrm>
            <a:off x="3991744" y="785595"/>
            <a:ext cx="674459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spcAft>
                <a:spcPts val="600"/>
              </a:spcAft>
            </a:pP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-9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月）对需要学习的内容大体掌握，并运用已有技术进行整合。对需要完成的指标进行分析，查阅相关基础学习资料，购买相应的硬件设备，进行基础练习。</a:t>
            </a: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600"/>
              </a:spcAft>
            </a:pP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月）紧跟市场走向，根据市场上的研发趋势，提前预测分析，争取研发出新功能，在市场书桌销售中更胜一筹。最后拟投入市场运营，建立销售与服务体系。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F0A0E6-772B-405E-9552-C9522C37A3B2}"/>
              </a:ext>
            </a:extLst>
          </p:cNvPr>
          <p:cNvSpPr txBox="1"/>
          <p:nvPr/>
        </p:nvSpPr>
        <p:spPr>
          <a:xfrm>
            <a:off x="3402583" y="2693259"/>
            <a:ext cx="6271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spcAft>
                <a:spcPts val="600"/>
              </a:spcAft>
            </a:pP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-12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年）初步搭建书桌框架，完成基本功能，若提前完成则进行初步测试，不断进行采样与测试，接着对不同群体进行分析，提出改进措施，争取能适用于更多的人群，实现多样化。</a:t>
            </a: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09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汇报人：梁宇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601" y="2551008"/>
            <a:ext cx="53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感谢您的聆听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7D5C3-9599-4BD2-A9FE-2B4C3075F5BB}"/>
              </a:ext>
            </a:extLst>
          </p:cNvPr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rgbClr val="3C5CE8"/>
                </a:solidFill>
                <a:cs typeface="+mn-ea"/>
                <a:sym typeface="+mn-lt"/>
              </a:rPr>
              <a:t>YOUR LOGO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2">
            <a:extLst>
              <a:ext uri="{FF2B5EF4-FFF2-40B4-BE49-F238E27FC236}">
                <a16:creationId xmlns:a16="http://schemas.microsoft.com/office/drawing/2014/main" id="{5AF97E4D-6EC0-4C3F-AF1C-2AF86F06B054}"/>
              </a:ext>
            </a:extLst>
          </p:cNvPr>
          <p:cNvCxnSpPr/>
          <p:nvPr/>
        </p:nvCxnSpPr>
        <p:spPr bwMode="auto">
          <a:xfrm>
            <a:off x="5321697" y="3794004"/>
            <a:ext cx="58689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71ECF6-7619-4BCB-AE92-3B7067B22237}"/>
              </a:ext>
            </a:extLst>
          </p:cNvPr>
          <p:cNvGrpSpPr/>
          <p:nvPr/>
        </p:nvGrpSpPr>
        <p:grpSpPr>
          <a:xfrm>
            <a:off x="10218341" y="3494630"/>
            <a:ext cx="972344" cy="584775"/>
            <a:chOff x="10218341" y="3494630"/>
            <a:chExt cx="972344" cy="584775"/>
          </a:xfrm>
        </p:grpSpPr>
        <p:sp>
          <p:nvSpPr>
            <p:cNvPr id="56" name="Pentagon 40">
              <a:extLst>
                <a:ext uri="{FF2B5EF4-FFF2-40B4-BE49-F238E27FC236}">
                  <a16:creationId xmlns:a16="http://schemas.microsoft.com/office/drawing/2014/main" id="{77BA22C3-8A0B-42A4-8050-88C993C44E45}"/>
                </a:ext>
              </a:extLst>
            </p:cNvPr>
            <p:cNvSpPr/>
            <p:nvPr/>
          </p:nvSpPr>
          <p:spPr bwMode="auto">
            <a:xfrm rot="10800000">
              <a:off x="10218341" y="3678982"/>
              <a:ext cx="972344" cy="230832"/>
            </a:xfrm>
            <a:prstGeom prst="homePlat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46">
              <a:extLst>
                <a:ext uri="{FF2B5EF4-FFF2-40B4-BE49-F238E27FC236}">
                  <a16:creationId xmlns:a16="http://schemas.microsoft.com/office/drawing/2014/main" id="{4C895BFE-6559-4517-88A2-2F75AE77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2392" y="3494630"/>
              <a:ext cx="7202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Finish</a:t>
              </a:r>
            </a:p>
          </p:txBody>
        </p:sp>
      </p:grpSp>
      <p:cxnSp>
        <p:nvCxnSpPr>
          <p:cNvPr id="58" name="Straight Connector 58">
            <a:extLst>
              <a:ext uri="{FF2B5EF4-FFF2-40B4-BE49-F238E27FC236}">
                <a16:creationId xmlns:a16="http://schemas.microsoft.com/office/drawing/2014/main" id="{5FBEB286-507D-4D02-9D76-1BC4DDFF2F58}"/>
              </a:ext>
            </a:extLst>
          </p:cNvPr>
          <p:cNvCxnSpPr/>
          <p:nvPr/>
        </p:nvCxnSpPr>
        <p:spPr bwMode="auto">
          <a:xfrm>
            <a:off x="1037828" y="3794004"/>
            <a:ext cx="42838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C5CE8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BC8C4-5DB1-4E30-AD65-B47C2F82ECC6}"/>
              </a:ext>
            </a:extLst>
          </p:cNvPr>
          <p:cNvGrpSpPr/>
          <p:nvPr/>
        </p:nvGrpSpPr>
        <p:grpSpPr>
          <a:xfrm>
            <a:off x="1001316" y="3617740"/>
            <a:ext cx="972344" cy="338554"/>
            <a:chOff x="1001316" y="3617740"/>
            <a:chExt cx="972344" cy="338554"/>
          </a:xfrm>
        </p:grpSpPr>
        <p:sp>
          <p:nvSpPr>
            <p:cNvPr id="63" name="Pentagon 4">
              <a:extLst>
                <a:ext uri="{FF2B5EF4-FFF2-40B4-BE49-F238E27FC236}">
                  <a16:creationId xmlns:a16="http://schemas.microsoft.com/office/drawing/2014/main" id="{09001F42-BBDA-4BCA-81ED-9F4C4A3C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16" y="3655899"/>
              <a:ext cx="972344" cy="276999"/>
            </a:xfrm>
            <a:prstGeom prst="homePlate">
              <a:avLst>
                <a:gd name="adj" fmla="val 50000"/>
              </a:avLst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BFD43332-7202-469A-9251-BBC5BB7D5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355" y="3617740"/>
              <a:ext cx="720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Start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D2091B-1A35-4BBA-99AC-D558107C875D}"/>
              </a:ext>
            </a:extLst>
          </p:cNvPr>
          <p:cNvGrpSpPr/>
          <p:nvPr/>
        </p:nvGrpSpPr>
        <p:grpSpPr>
          <a:xfrm>
            <a:off x="2391653" y="3632103"/>
            <a:ext cx="2738311" cy="1646532"/>
            <a:chOff x="2391653" y="3632103"/>
            <a:chExt cx="2738311" cy="1646532"/>
          </a:xfrm>
        </p:grpSpPr>
        <p:sp>
          <p:nvSpPr>
            <p:cNvPr id="60" name="Oval 3">
              <a:extLst>
                <a:ext uri="{FF2B5EF4-FFF2-40B4-BE49-F238E27FC236}">
                  <a16:creationId xmlns:a16="http://schemas.microsoft.com/office/drawing/2014/main" id="{E8B43820-7DC6-4E5C-A530-515F5383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72" y="3632103"/>
              <a:ext cx="504031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Box 46">
              <a:extLst>
                <a:ext uri="{FF2B5EF4-FFF2-40B4-BE49-F238E27FC236}">
                  <a16:creationId xmlns:a16="http://schemas.microsoft.com/office/drawing/2014/main" id="{6351BF01-C039-4CC4-B7FE-6A5D716CB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872" y="3663907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EB72F8D-DD39-405D-A114-B98CD8279D90}"/>
                </a:ext>
              </a:extLst>
            </p:cNvPr>
            <p:cNvGrpSpPr/>
            <p:nvPr/>
          </p:nvGrpSpPr>
          <p:grpSpPr>
            <a:xfrm>
              <a:off x="2391653" y="4368847"/>
              <a:ext cx="2738311" cy="909788"/>
              <a:chOff x="1807970" y="2366428"/>
              <a:chExt cx="2738311" cy="909788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D3DFBB-CCE0-4EA3-B71C-006D2FFDA932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91356B-C777-4500-A58C-B95753AACEE0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7E0795-A19B-4DBA-9EE3-AEEC591EC2F4}"/>
              </a:ext>
            </a:extLst>
          </p:cNvPr>
          <p:cNvGrpSpPr/>
          <p:nvPr/>
        </p:nvGrpSpPr>
        <p:grpSpPr>
          <a:xfrm>
            <a:off x="3907324" y="2202373"/>
            <a:ext cx="2738311" cy="1754323"/>
            <a:chOff x="3907324" y="2202373"/>
            <a:chExt cx="2738311" cy="1754323"/>
          </a:xfrm>
        </p:grpSpPr>
        <p:sp>
          <p:nvSpPr>
            <p:cNvPr id="66" name="Oval 47">
              <a:extLst>
                <a:ext uri="{FF2B5EF4-FFF2-40B4-BE49-F238E27FC236}">
                  <a16:creationId xmlns:a16="http://schemas.microsoft.com/office/drawing/2014/main" id="{EDB80269-DA05-4CE0-A941-FC9D12FE48D5}"/>
                </a:ext>
              </a:extLst>
            </p:cNvPr>
            <p:cNvSpPr/>
            <p:nvPr/>
          </p:nvSpPr>
          <p:spPr bwMode="auto">
            <a:xfrm>
              <a:off x="4242991" y="3632103"/>
              <a:ext cx="504032" cy="324593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46">
              <a:extLst>
                <a:ext uri="{FF2B5EF4-FFF2-40B4-BE49-F238E27FC236}">
                  <a16:creationId xmlns:a16="http://schemas.microsoft.com/office/drawing/2014/main" id="{DB6AF784-14DE-40ED-9EEF-61062DBD6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991" y="3663907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4EB89111-1781-4978-BC4E-49F438FC4F15}"/>
                </a:ext>
              </a:extLst>
            </p:cNvPr>
            <p:cNvGrpSpPr/>
            <p:nvPr/>
          </p:nvGrpSpPr>
          <p:grpSpPr>
            <a:xfrm>
              <a:off x="3907324" y="2202373"/>
              <a:ext cx="2738311" cy="909788"/>
              <a:chOff x="1807970" y="2366428"/>
              <a:chExt cx="2738311" cy="909788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DF755C3-C6CD-44BA-9E65-4EC7BDDC3A7B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C6C7C1F-8F28-4AE8-9036-F83E8F299D7E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076330-F6BD-47C5-8F74-2D29A9C3B0F0}"/>
              </a:ext>
            </a:extLst>
          </p:cNvPr>
          <p:cNvGrpSpPr/>
          <p:nvPr/>
        </p:nvGrpSpPr>
        <p:grpSpPr>
          <a:xfrm>
            <a:off x="5559335" y="3599643"/>
            <a:ext cx="2738311" cy="1678992"/>
            <a:chOff x="5559335" y="3599643"/>
            <a:chExt cx="2738311" cy="1678992"/>
          </a:xfrm>
        </p:grpSpPr>
        <p:sp>
          <p:nvSpPr>
            <p:cNvPr id="69" name="Oval 50">
              <a:extLst>
                <a:ext uri="{FF2B5EF4-FFF2-40B4-BE49-F238E27FC236}">
                  <a16:creationId xmlns:a16="http://schemas.microsoft.com/office/drawing/2014/main" id="{C6B6F8D9-A446-4866-ABFA-7696E8E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903" y="3599643"/>
              <a:ext cx="504032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Box 46">
              <a:extLst>
                <a:ext uri="{FF2B5EF4-FFF2-40B4-BE49-F238E27FC236}">
                  <a16:creationId xmlns:a16="http://schemas.microsoft.com/office/drawing/2014/main" id="{AFC09BE2-4077-40B8-B17F-7DE956C6E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903" y="3663907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445B88EC-F842-41F2-B167-2E90A55F219E}"/>
                </a:ext>
              </a:extLst>
            </p:cNvPr>
            <p:cNvGrpSpPr/>
            <p:nvPr/>
          </p:nvGrpSpPr>
          <p:grpSpPr>
            <a:xfrm>
              <a:off x="5559335" y="4368847"/>
              <a:ext cx="2738311" cy="909788"/>
              <a:chOff x="1807970" y="2366428"/>
              <a:chExt cx="2738311" cy="909788"/>
            </a:xfrm>
          </p:grpSpPr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C3DF8F41-FF39-47BF-99E1-417509038433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7360BCFE-60EC-4249-BF9B-DA45FBBE82DF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00AD165-D0A7-4FAC-847C-1AAF154BDD3E}"/>
              </a:ext>
            </a:extLst>
          </p:cNvPr>
          <p:cNvGrpSpPr/>
          <p:nvPr/>
        </p:nvGrpSpPr>
        <p:grpSpPr>
          <a:xfrm>
            <a:off x="7078355" y="2202373"/>
            <a:ext cx="2738311" cy="1786783"/>
            <a:chOff x="7078355" y="2202373"/>
            <a:chExt cx="2738311" cy="1786783"/>
          </a:xfrm>
        </p:grpSpPr>
        <p:sp>
          <p:nvSpPr>
            <p:cNvPr id="72" name="Oval 53">
              <a:extLst>
                <a:ext uri="{FF2B5EF4-FFF2-40B4-BE49-F238E27FC236}">
                  <a16:creationId xmlns:a16="http://schemas.microsoft.com/office/drawing/2014/main" id="{9987FCDE-6363-439D-ABC1-08FFE8DE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4022" y="3599643"/>
              <a:ext cx="504031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Box 46">
              <a:extLst>
                <a:ext uri="{FF2B5EF4-FFF2-40B4-BE49-F238E27FC236}">
                  <a16:creationId xmlns:a16="http://schemas.microsoft.com/office/drawing/2014/main" id="{2CEF7986-2D20-48F6-8CCA-4313FF1BD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4022" y="3663907"/>
              <a:ext cx="5040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71126A3-B04E-4848-AE64-8EFAE2FBAB7D}"/>
                </a:ext>
              </a:extLst>
            </p:cNvPr>
            <p:cNvGrpSpPr/>
            <p:nvPr/>
          </p:nvGrpSpPr>
          <p:grpSpPr>
            <a:xfrm>
              <a:off x="7078355" y="2202373"/>
              <a:ext cx="2738311" cy="909788"/>
              <a:chOff x="1807970" y="2366428"/>
              <a:chExt cx="2738311" cy="909788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DA5654F-676D-420B-8938-D686A3834C9A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C412728-5BBE-4A39-97AC-D922852D1A79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E44502-CAC3-40DD-B17C-67210F28253B}"/>
              </a:ext>
            </a:extLst>
          </p:cNvPr>
          <p:cNvGrpSpPr/>
          <p:nvPr/>
        </p:nvGrpSpPr>
        <p:grpSpPr>
          <a:xfrm>
            <a:off x="8727017" y="3599643"/>
            <a:ext cx="2738311" cy="1678992"/>
            <a:chOff x="8727017" y="3599643"/>
            <a:chExt cx="2738311" cy="1678992"/>
          </a:xfrm>
        </p:grpSpPr>
        <p:sp>
          <p:nvSpPr>
            <p:cNvPr id="75" name="Oval 56">
              <a:extLst>
                <a:ext uri="{FF2B5EF4-FFF2-40B4-BE49-F238E27FC236}">
                  <a16:creationId xmlns:a16="http://schemas.microsoft.com/office/drawing/2014/main" id="{141181BC-0075-465E-AF26-EFFE9B849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9141" y="3599643"/>
              <a:ext cx="504032" cy="38951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Box 46">
              <a:extLst>
                <a:ext uri="{FF2B5EF4-FFF2-40B4-BE49-F238E27FC236}">
                  <a16:creationId xmlns:a16="http://schemas.microsoft.com/office/drawing/2014/main" id="{7B25C2E8-313E-4237-9F52-9D8D8B35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9141" y="3663908"/>
              <a:ext cx="50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AA643-A64D-4392-981F-54C85E273D95}"/>
                </a:ext>
              </a:extLst>
            </p:cNvPr>
            <p:cNvGrpSpPr/>
            <p:nvPr/>
          </p:nvGrpSpPr>
          <p:grpSpPr>
            <a:xfrm>
              <a:off x="8727017" y="4368847"/>
              <a:ext cx="2738311" cy="909788"/>
              <a:chOff x="1807970" y="2366428"/>
              <a:chExt cx="2738311" cy="909788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BEA2F83-8AD8-4954-9B4D-9B174665353E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133BCAE-AF19-43AD-BE0A-0DCB18FB56AA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6B029-B4A6-4FDE-A426-C15F0B83C9A8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0DA010C-C631-465B-81A7-816251AD1DFA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5B22DC-5C3C-4712-B4B8-A06AC1540FEA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3217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23F41D0-B518-4630-95E1-DD2334687794}"/>
              </a:ext>
            </a:extLst>
          </p:cNvPr>
          <p:cNvGrpSpPr/>
          <p:nvPr/>
        </p:nvGrpSpPr>
        <p:grpSpPr>
          <a:xfrm>
            <a:off x="924465" y="1445722"/>
            <a:ext cx="2738311" cy="4315210"/>
            <a:chOff x="924465" y="1445722"/>
            <a:chExt cx="2738311" cy="431521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A7ABD80-B13E-404B-BAB2-AB5F738F3D10}"/>
                </a:ext>
              </a:extLst>
            </p:cNvPr>
            <p:cNvGrpSpPr/>
            <p:nvPr/>
          </p:nvGrpSpPr>
          <p:grpSpPr>
            <a:xfrm>
              <a:off x="2036447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6781405-0771-455E-AB0F-498819D9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5EF4332-085F-4D13-9883-6FD78ADD6C10}"/>
                  </a:ext>
                </a:extLst>
              </p:cNvPr>
              <p:cNvSpPr/>
              <p:nvPr/>
            </p:nvSpPr>
            <p:spPr>
              <a:xfrm>
                <a:off x="1446935" y="4197469"/>
                <a:ext cx="514348" cy="514348"/>
              </a:xfrm>
              <a:prstGeom prst="ellipse">
                <a:avLst/>
              </a:pr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20</a:t>
                </a:r>
                <a:r>
                  <a:rPr lang="en-US" altLang="zh-CN" sz="1600" b="1" baseline="30000" dirty="0">
                    <a:solidFill>
                      <a:schemeClr val="bg1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FDBA2D5-0AA3-448C-8646-8FC3976C24B6}"/>
                </a:ext>
              </a:extLst>
            </p:cNvPr>
            <p:cNvSpPr txBox="1"/>
            <p:nvPr/>
          </p:nvSpPr>
          <p:spPr>
            <a:xfrm>
              <a:off x="173962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822A954-02AE-496E-B987-BCB7F694706A}"/>
                </a:ext>
              </a:extLst>
            </p:cNvPr>
            <p:cNvSpPr txBox="1"/>
            <p:nvPr/>
          </p:nvSpPr>
          <p:spPr>
            <a:xfrm>
              <a:off x="92446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4CEA95-726E-48C0-BD70-519CBF0CFA2F}"/>
              </a:ext>
            </a:extLst>
          </p:cNvPr>
          <p:cNvGrpSpPr/>
          <p:nvPr/>
        </p:nvGrpSpPr>
        <p:grpSpPr>
          <a:xfrm>
            <a:off x="3459385" y="1445722"/>
            <a:ext cx="2738311" cy="4315210"/>
            <a:chOff x="3459385" y="1445722"/>
            <a:chExt cx="2738311" cy="431521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E1C1305-ACED-403D-A762-CF0767BFC3C1}"/>
                </a:ext>
              </a:extLst>
            </p:cNvPr>
            <p:cNvGrpSpPr/>
            <p:nvPr/>
          </p:nvGrpSpPr>
          <p:grpSpPr>
            <a:xfrm>
              <a:off x="4564422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C2F48B0-44D4-457A-9CE0-2445775EB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D23A2AD-2963-46FC-966B-F3FB2D0AA8C5}"/>
                  </a:ext>
                </a:extLst>
              </p:cNvPr>
              <p:cNvSpPr/>
              <p:nvPr/>
            </p:nvSpPr>
            <p:spPr>
              <a:xfrm>
                <a:off x="1446935" y="2935829"/>
                <a:ext cx="514348" cy="51434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60</a:t>
                </a:r>
                <a:r>
                  <a:rPr lang="en-US" altLang="zh-CN" sz="1600" b="1" baseline="30000" dirty="0">
                    <a:solidFill>
                      <a:srgbClr val="3C5CE8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2B9CF75-F999-446A-9F54-A6F939F32722}"/>
                </a:ext>
              </a:extLst>
            </p:cNvPr>
            <p:cNvSpPr txBox="1"/>
            <p:nvPr/>
          </p:nvSpPr>
          <p:spPr>
            <a:xfrm>
              <a:off x="427454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59E5456-71AF-444A-BF0B-9B8237B42247}"/>
                </a:ext>
              </a:extLst>
            </p:cNvPr>
            <p:cNvSpPr txBox="1"/>
            <p:nvPr/>
          </p:nvSpPr>
          <p:spPr>
            <a:xfrm>
              <a:off x="345938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21C183-D3D2-4B3A-BC2C-364B7298FCA4}"/>
              </a:ext>
            </a:extLst>
          </p:cNvPr>
          <p:cNvGrpSpPr/>
          <p:nvPr/>
        </p:nvGrpSpPr>
        <p:grpSpPr>
          <a:xfrm>
            <a:off x="5994305" y="1445722"/>
            <a:ext cx="2738311" cy="4315210"/>
            <a:chOff x="5994305" y="1445722"/>
            <a:chExt cx="2738311" cy="431521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826362-4075-48F9-B57E-B067B5FD633B}"/>
                </a:ext>
              </a:extLst>
            </p:cNvPr>
            <p:cNvGrpSpPr/>
            <p:nvPr/>
          </p:nvGrpSpPr>
          <p:grpSpPr>
            <a:xfrm>
              <a:off x="7092397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B821CC5-E6F7-4E81-B4CF-A5C050EA4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7C8AB11-DDCD-4BA3-851B-C79DB354E128}"/>
                  </a:ext>
                </a:extLst>
              </p:cNvPr>
              <p:cNvSpPr/>
              <p:nvPr/>
            </p:nvSpPr>
            <p:spPr>
              <a:xfrm>
                <a:off x="1446935" y="3491409"/>
                <a:ext cx="514348" cy="514348"/>
              </a:xfrm>
              <a:prstGeom prst="ellipse">
                <a:avLst/>
              </a:pr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50</a:t>
                </a:r>
                <a:r>
                  <a:rPr lang="en-US" altLang="zh-CN" sz="1600" b="1" baseline="30000" dirty="0">
                    <a:solidFill>
                      <a:schemeClr val="bg1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681499C-9D33-4053-A5E1-73D034211264}"/>
                </a:ext>
              </a:extLst>
            </p:cNvPr>
            <p:cNvSpPr txBox="1"/>
            <p:nvPr/>
          </p:nvSpPr>
          <p:spPr>
            <a:xfrm>
              <a:off x="680946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F2C16B-F894-4AEA-903D-32CFF0501201}"/>
                </a:ext>
              </a:extLst>
            </p:cNvPr>
            <p:cNvSpPr txBox="1"/>
            <p:nvPr/>
          </p:nvSpPr>
          <p:spPr>
            <a:xfrm>
              <a:off x="599430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2E8F80-64DA-4D05-B7CD-078CDD86125B}"/>
              </a:ext>
            </a:extLst>
          </p:cNvPr>
          <p:cNvGrpSpPr/>
          <p:nvPr/>
        </p:nvGrpSpPr>
        <p:grpSpPr>
          <a:xfrm>
            <a:off x="8529225" y="1445722"/>
            <a:ext cx="2738311" cy="4315210"/>
            <a:chOff x="8529225" y="1445722"/>
            <a:chExt cx="2738311" cy="431521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2AB7FB3-B3AC-4E82-858B-682375E04EF3}"/>
                </a:ext>
              </a:extLst>
            </p:cNvPr>
            <p:cNvGrpSpPr/>
            <p:nvPr/>
          </p:nvGrpSpPr>
          <p:grpSpPr>
            <a:xfrm>
              <a:off x="9620372" y="1445722"/>
              <a:ext cx="514348" cy="3314700"/>
              <a:chOff x="1446935" y="1963882"/>
              <a:chExt cx="514348" cy="331470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2CD0B255-6672-4C94-BDE3-0C073FAD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109" y="1963882"/>
                <a:ext cx="0" cy="331470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C9DC46B-B7CB-44CF-AA16-0216CA9A5FE9}"/>
                  </a:ext>
                </a:extLst>
              </p:cNvPr>
              <p:cNvSpPr/>
              <p:nvPr/>
            </p:nvSpPr>
            <p:spPr>
              <a:xfrm>
                <a:off x="1446935" y="2438117"/>
                <a:ext cx="514348" cy="51434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80</a:t>
                </a:r>
                <a:r>
                  <a:rPr lang="en-US" altLang="zh-CN" sz="1600" b="1" baseline="30000" dirty="0">
                    <a:solidFill>
                      <a:srgbClr val="3C5CE8"/>
                    </a:solidFill>
                    <a:cs typeface="+mn-ea"/>
                    <a:sym typeface="+mn-lt"/>
                  </a:rPr>
                  <a:t>%</a:t>
                </a:r>
                <a:endParaRPr lang="zh-CN" altLang="en-US" sz="1600" b="1" baseline="300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3FD707B-8DED-4779-9AF8-8E50A3FA160B}"/>
                </a:ext>
              </a:extLst>
            </p:cNvPr>
            <p:cNvSpPr txBox="1"/>
            <p:nvPr/>
          </p:nvSpPr>
          <p:spPr>
            <a:xfrm>
              <a:off x="9344382" y="4851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C5A539F-4D1C-4E6D-889F-65D982FCD85A}"/>
                </a:ext>
              </a:extLst>
            </p:cNvPr>
            <p:cNvSpPr txBox="1"/>
            <p:nvPr/>
          </p:nvSpPr>
          <p:spPr>
            <a:xfrm>
              <a:off x="8529225" y="5176157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59FDAA3-4455-48D9-8CD5-9D83B50DD9A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3C21F35-4BFA-4F8E-92A7-43FC2EFA2EF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F7139B-9F69-4BE7-A7BB-8381FB35FE00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9920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71FBDF1-7893-4EA3-94AF-4395BA86891A}"/>
              </a:ext>
            </a:extLst>
          </p:cNvPr>
          <p:cNvGrpSpPr/>
          <p:nvPr/>
        </p:nvGrpSpPr>
        <p:grpSpPr>
          <a:xfrm>
            <a:off x="996094" y="1795801"/>
            <a:ext cx="10285317" cy="909788"/>
            <a:chOff x="996094" y="1795801"/>
            <a:chExt cx="10285317" cy="90978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6781405-0771-455E-AB0F-498819D9E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2222" y="2250695"/>
              <a:ext cx="6519189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026886-123E-4A73-AB7D-021F2688734D}"/>
                </a:ext>
              </a:extLst>
            </p:cNvPr>
            <p:cNvSpPr/>
            <p:nvPr/>
          </p:nvSpPr>
          <p:spPr>
            <a:xfrm>
              <a:off x="5532899" y="1993595"/>
              <a:ext cx="514200" cy="514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rgbClr val="3C5CE8"/>
                  </a:solidFill>
                  <a:cs typeface="+mn-ea"/>
                  <a:sym typeface="+mn-lt"/>
                </a:rPr>
                <a:t>20%</a:t>
              </a:r>
              <a:endParaRPr lang="zh-CN" altLang="en-US" sz="14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78C4735-5CBB-445E-8DD2-5B7C8C927368}"/>
                </a:ext>
              </a:extLst>
            </p:cNvPr>
            <p:cNvGrpSpPr/>
            <p:nvPr/>
          </p:nvGrpSpPr>
          <p:grpSpPr>
            <a:xfrm>
              <a:off x="2045656" y="1795801"/>
              <a:ext cx="2738311" cy="909788"/>
              <a:chOff x="1807970" y="2366428"/>
              <a:chExt cx="2738311" cy="90978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DBA2D5-0AA3-448C-8646-8FC3976C24B6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22A954-02AE-496E-B987-BCB7F694706A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  <p:pic>
          <p:nvPicPr>
            <p:cNvPr id="14" name="图形 13" descr="聊天">
              <a:extLst>
                <a:ext uri="{FF2B5EF4-FFF2-40B4-BE49-F238E27FC236}">
                  <a16:creationId xmlns:a16="http://schemas.microsoft.com/office/drawing/2014/main" id="{0A3DB661-236E-4AD0-9AB5-573C06E6A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94" y="1915761"/>
              <a:ext cx="669868" cy="669868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3F8AB3-5AB8-497C-8920-9CEFD324B9FA}"/>
              </a:ext>
            </a:extLst>
          </p:cNvPr>
          <p:cNvGrpSpPr/>
          <p:nvPr/>
        </p:nvGrpSpPr>
        <p:grpSpPr>
          <a:xfrm>
            <a:off x="996094" y="3121681"/>
            <a:ext cx="10310717" cy="909788"/>
            <a:chOff x="996094" y="3121681"/>
            <a:chExt cx="10310717" cy="90978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6EAFAB4-1F87-42E3-B1EF-9CBFE700FF8C}"/>
                </a:ext>
              </a:extLst>
            </p:cNvPr>
            <p:cNvGrpSpPr/>
            <p:nvPr/>
          </p:nvGrpSpPr>
          <p:grpSpPr>
            <a:xfrm>
              <a:off x="4762222" y="3319475"/>
              <a:ext cx="6544589" cy="514200"/>
              <a:chOff x="4274542" y="1749755"/>
              <a:chExt cx="6544589" cy="5142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8FB7C57-E264-4946-A288-C2F96DA89B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4542" y="2006855"/>
                <a:ext cx="6519189" cy="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0455FA4-7EE7-4705-8F73-571C62507D7B}"/>
                  </a:ext>
                </a:extLst>
              </p:cNvPr>
              <p:cNvSpPr/>
              <p:nvPr/>
            </p:nvSpPr>
            <p:spPr>
              <a:xfrm>
                <a:off x="10304931" y="1749755"/>
                <a:ext cx="514200" cy="514200"/>
              </a:xfrm>
              <a:prstGeom prst="rect">
                <a:avLst/>
              </a:prstGeom>
              <a:solidFill>
                <a:srgbClr val="3C5CE8"/>
              </a:solidFill>
              <a:ln w="1905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100%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152FF46-5E85-4708-8854-D29F5B73353E}"/>
                </a:ext>
              </a:extLst>
            </p:cNvPr>
            <p:cNvGrpSpPr/>
            <p:nvPr/>
          </p:nvGrpSpPr>
          <p:grpSpPr>
            <a:xfrm>
              <a:off x="2045656" y="3121681"/>
              <a:ext cx="2738311" cy="909788"/>
              <a:chOff x="1807970" y="2366428"/>
              <a:chExt cx="2738311" cy="909788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FFC4C2-9533-459E-BD7D-35B5C0E2B8D2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0E91D6-0537-4A57-9249-37E7A55258E8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  <p:pic>
          <p:nvPicPr>
            <p:cNvPr id="58" name="图形 57" descr="聊天">
              <a:extLst>
                <a:ext uri="{FF2B5EF4-FFF2-40B4-BE49-F238E27FC236}">
                  <a16:creationId xmlns:a16="http://schemas.microsoft.com/office/drawing/2014/main" id="{A91757D2-C820-4ABD-A128-8FBB4197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94" y="3241641"/>
              <a:ext cx="669868" cy="669868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64ACA09-9A4A-45F1-ABA0-A0675631CE89}"/>
              </a:ext>
            </a:extLst>
          </p:cNvPr>
          <p:cNvGrpSpPr/>
          <p:nvPr/>
        </p:nvGrpSpPr>
        <p:grpSpPr>
          <a:xfrm>
            <a:off x="996094" y="4447561"/>
            <a:ext cx="10285317" cy="909788"/>
            <a:chOff x="996094" y="4447561"/>
            <a:chExt cx="10285317" cy="90978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A977585-51AF-48D0-865C-6E564690467B}"/>
                </a:ext>
              </a:extLst>
            </p:cNvPr>
            <p:cNvGrpSpPr/>
            <p:nvPr/>
          </p:nvGrpSpPr>
          <p:grpSpPr>
            <a:xfrm>
              <a:off x="4762222" y="4645355"/>
              <a:ext cx="6519189" cy="514200"/>
              <a:chOff x="4274542" y="1749755"/>
              <a:chExt cx="6519189" cy="514200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C0B9E31-DC63-4036-90A3-E1232FA64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4542" y="2006855"/>
                <a:ext cx="6519189" cy="0"/>
              </a:xfrm>
              <a:prstGeom prst="line">
                <a:avLst/>
              </a:prstGeom>
              <a:ln w="19050">
                <a:solidFill>
                  <a:srgbClr val="3C5CE8"/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9841149-607C-48EA-A89D-9D6D6A9B94F9}"/>
                  </a:ext>
                </a:extLst>
              </p:cNvPr>
              <p:cNvSpPr/>
              <p:nvPr/>
            </p:nvSpPr>
            <p:spPr>
              <a:xfrm>
                <a:off x="6797819" y="1749755"/>
                <a:ext cx="514200" cy="514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3C5CE8"/>
                    </a:solidFill>
                    <a:cs typeface="+mn-ea"/>
                    <a:sym typeface="+mn-lt"/>
                  </a:rPr>
                  <a:t>40%</a:t>
                </a:r>
                <a:endParaRPr lang="zh-CN" altLang="en-US" sz="1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B127FA6-CA60-4382-B441-6020E6580726}"/>
                </a:ext>
              </a:extLst>
            </p:cNvPr>
            <p:cNvGrpSpPr/>
            <p:nvPr/>
          </p:nvGrpSpPr>
          <p:grpSpPr>
            <a:xfrm>
              <a:off x="2045656" y="4447561"/>
              <a:ext cx="2738311" cy="909788"/>
              <a:chOff x="1807970" y="2366428"/>
              <a:chExt cx="2738311" cy="909788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559EAC6-1578-41CE-B2BD-0ADEF344C838}"/>
                  </a:ext>
                </a:extLst>
              </p:cNvPr>
              <p:cNvSpPr txBox="1"/>
              <p:nvPr/>
            </p:nvSpPr>
            <p:spPr>
              <a:xfrm>
                <a:off x="1807970" y="236642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输入标题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9A6F8D-C3F5-4C75-8403-8FE8282458D7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49A4C389-CEEB-4011-8FAE-F2507A20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094" y="4567521"/>
              <a:ext cx="669868" cy="669868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BF12262-116A-4C64-AC1E-E14CDA5C5BEC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7CCDB27-3B7D-4614-A8B0-47A114280B55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A83DBB-EEA6-4454-9C7E-041E30FF5E5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8658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DE750B-F4A0-4384-8002-E5B4A0BE4384}"/>
              </a:ext>
            </a:extLst>
          </p:cNvPr>
          <p:cNvGrpSpPr/>
          <p:nvPr/>
        </p:nvGrpSpPr>
        <p:grpSpPr>
          <a:xfrm>
            <a:off x="1044058" y="2018528"/>
            <a:ext cx="3394108" cy="3460388"/>
            <a:chOff x="934052" y="2339045"/>
            <a:chExt cx="3394108" cy="346038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D091A48-378A-4097-8913-3B2F88E3A1DF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FE21802E-B9A4-40C3-8EEB-9B3B6F08C606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66" name="圆: 空心 65">
                  <a:extLst>
                    <a:ext uri="{FF2B5EF4-FFF2-40B4-BE49-F238E27FC236}">
                      <a16:creationId xmlns:a16="http://schemas.microsoft.com/office/drawing/2014/main" id="{FD2843A0-ECB1-4FB1-8AAA-4F01080FA101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弧形 64">
                  <a:extLst>
                    <a:ext uri="{FF2B5EF4-FFF2-40B4-BE49-F238E27FC236}">
                      <a16:creationId xmlns:a16="http://schemas.microsoft.com/office/drawing/2014/main" id="{C65AD53C-6015-4CE1-9F19-A9363BADC8DA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21157419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DD4D7F9-18A8-48F5-9A22-0E5A9AD4929A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25%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08D930D5-83DA-4825-ACAE-FA98EA009897}"/>
                </a:ext>
              </a:extLst>
            </p:cNvPr>
            <p:cNvGrpSpPr/>
            <p:nvPr/>
          </p:nvGrpSpPr>
          <p:grpSpPr>
            <a:xfrm>
              <a:off x="934052" y="4879780"/>
              <a:ext cx="3394108" cy="919653"/>
              <a:chOff x="934052" y="4773100"/>
              <a:chExt cx="3394108" cy="91965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813EC6E-0682-4915-B801-C0B3302B3FB3}"/>
                  </a:ext>
                </a:extLst>
              </p:cNvPr>
              <p:cNvSpPr txBox="1"/>
              <p:nvPr/>
            </p:nvSpPr>
            <p:spPr>
              <a:xfrm>
                <a:off x="934052" y="5169533"/>
                <a:ext cx="3394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 </a:t>
                </a:r>
              </a:p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Curabitur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A6D797D-93B3-4EE5-85FC-28132CF40CF9}"/>
                  </a:ext>
                </a:extLst>
              </p:cNvPr>
              <p:cNvSpPr txBox="1"/>
              <p:nvPr/>
            </p:nvSpPr>
            <p:spPr>
              <a:xfrm>
                <a:off x="2077108" y="4773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16FA95-BA5F-4D9E-8C20-3CFAAE813BE7}"/>
              </a:ext>
            </a:extLst>
          </p:cNvPr>
          <p:cNvGrpSpPr/>
          <p:nvPr/>
        </p:nvGrpSpPr>
        <p:grpSpPr>
          <a:xfrm>
            <a:off x="4398946" y="2018528"/>
            <a:ext cx="3394108" cy="3460388"/>
            <a:chOff x="934052" y="2339045"/>
            <a:chExt cx="3394108" cy="3460388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02337D5-6EF0-4F7A-A930-4308A945EF08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815DC044-D343-4B6B-8C60-E05E11718994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105" name="圆: 空心 104">
                  <a:extLst>
                    <a:ext uri="{FF2B5EF4-FFF2-40B4-BE49-F238E27FC236}">
                      <a16:creationId xmlns:a16="http://schemas.microsoft.com/office/drawing/2014/main" id="{DF11E0B6-8FFB-44CC-B29E-03DED6E3FF30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弧形 105">
                  <a:extLst>
                    <a:ext uri="{FF2B5EF4-FFF2-40B4-BE49-F238E27FC236}">
                      <a16:creationId xmlns:a16="http://schemas.microsoft.com/office/drawing/2014/main" id="{71C953D8-38C4-4EC4-8BB2-1CC57BCDC097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5049795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837D296-2CD6-425A-ADAF-B5AEB79CFF5E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50%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8261122-6D43-4675-8201-07A5D55DB5C5}"/>
                </a:ext>
              </a:extLst>
            </p:cNvPr>
            <p:cNvGrpSpPr/>
            <p:nvPr/>
          </p:nvGrpSpPr>
          <p:grpSpPr>
            <a:xfrm>
              <a:off x="934052" y="4879780"/>
              <a:ext cx="3394108" cy="919653"/>
              <a:chOff x="934052" y="4773100"/>
              <a:chExt cx="3394108" cy="919653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D19825F-913F-48C3-983C-7786E831B8D8}"/>
                  </a:ext>
                </a:extLst>
              </p:cNvPr>
              <p:cNvSpPr txBox="1"/>
              <p:nvPr/>
            </p:nvSpPr>
            <p:spPr>
              <a:xfrm>
                <a:off x="934052" y="5169533"/>
                <a:ext cx="3394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 </a:t>
                </a:r>
              </a:p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Curabitur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38BF428-00DC-4BD8-8304-F3991F628E39}"/>
                  </a:ext>
                </a:extLst>
              </p:cNvPr>
              <p:cNvSpPr txBox="1"/>
              <p:nvPr/>
            </p:nvSpPr>
            <p:spPr>
              <a:xfrm>
                <a:off x="2077108" y="4773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5CDFC91-207E-4F89-B440-84E4FA1BA349}"/>
              </a:ext>
            </a:extLst>
          </p:cNvPr>
          <p:cNvGrpSpPr/>
          <p:nvPr/>
        </p:nvGrpSpPr>
        <p:grpSpPr>
          <a:xfrm>
            <a:off x="7753834" y="2018528"/>
            <a:ext cx="3394108" cy="3460388"/>
            <a:chOff x="934052" y="2339045"/>
            <a:chExt cx="3394108" cy="3460388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AC6B0358-7C43-4DEC-BFFC-DF2BFF4C9FB2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97C906A3-A735-4DD8-952F-F34688DA3C56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114" name="圆: 空心 113">
                  <a:extLst>
                    <a:ext uri="{FF2B5EF4-FFF2-40B4-BE49-F238E27FC236}">
                      <a16:creationId xmlns:a16="http://schemas.microsoft.com/office/drawing/2014/main" id="{D76A6885-1CD6-4E0E-8BD4-49238FB1EEA9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弧形 114">
                  <a:extLst>
                    <a:ext uri="{FF2B5EF4-FFF2-40B4-BE49-F238E27FC236}">
                      <a16:creationId xmlns:a16="http://schemas.microsoft.com/office/drawing/2014/main" id="{3209C6DC-DCCE-43D0-8511-6E5D6B284132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12454028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F5DB6D0-1601-4EFB-8088-34CF7374C16F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80%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D2AE41D-60EB-425C-9638-2E151E52BAA8}"/>
                </a:ext>
              </a:extLst>
            </p:cNvPr>
            <p:cNvGrpSpPr/>
            <p:nvPr/>
          </p:nvGrpSpPr>
          <p:grpSpPr>
            <a:xfrm>
              <a:off x="934052" y="4879780"/>
              <a:ext cx="3394108" cy="919653"/>
              <a:chOff x="934052" y="4773100"/>
              <a:chExt cx="3394108" cy="919653"/>
            </a:xfrm>
          </p:grpSpPr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173BD9D-FF1B-49B9-9965-064EC113D178}"/>
                  </a:ext>
                </a:extLst>
              </p:cNvPr>
              <p:cNvSpPr txBox="1"/>
              <p:nvPr/>
            </p:nvSpPr>
            <p:spPr>
              <a:xfrm>
                <a:off x="934052" y="5169533"/>
                <a:ext cx="3394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 </a:t>
                </a:r>
              </a:p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Curabitur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837735F-6850-4BF3-9515-1CEF9CB76C68}"/>
                  </a:ext>
                </a:extLst>
              </p:cNvPr>
              <p:cNvSpPr txBox="1"/>
              <p:nvPr/>
            </p:nvSpPr>
            <p:spPr>
              <a:xfrm>
                <a:off x="2077108" y="4773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输入标题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3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0239D9-232E-4150-9C9C-8D7FDAE3BC32}"/>
              </a:ext>
            </a:extLst>
          </p:cNvPr>
          <p:cNvGrpSpPr/>
          <p:nvPr/>
        </p:nvGrpSpPr>
        <p:grpSpPr>
          <a:xfrm>
            <a:off x="1710761" y="1396491"/>
            <a:ext cx="5546768" cy="2944386"/>
            <a:chOff x="1710761" y="1396491"/>
            <a:chExt cx="5546768" cy="2944386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FBB5C9B4-C69C-41E8-8627-12EF23DB67E8}"/>
                </a:ext>
              </a:extLst>
            </p:cNvPr>
            <p:cNvSpPr/>
            <p:nvPr/>
          </p:nvSpPr>
          <p:spPr>
            <a:xfrm>
              <a:off x="4999245" y="2082594"/>
              <a:ext cx="2258284" cy="2258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2" name="Title 13">
              <a:extLst>
                <a:ext uri="{FF2B5EF4-FFF2-40B4-BE49-F238E27FC236}">
                  <a16:creationId xmlns:a16="http://schemas.microsoft.com/office/drawing/2014/main" id="{8885BDC0-8465-4AE6-BE87-8225C546DCF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7682" y="1396491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7F888ED3-B69F-41CC-BC64-8993295C19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0761" y="1741612"/>
              <a:ext cx="3662182" cy="88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amet, consectetur adipiscing elit. Curabitur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posuere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" name="图形 1" descr="聊天">
              <a:extLst>
                <a:ext uri="{FF2B5EF4-FFF2-40B4-BE49-F238E27FC236}">
                  <a16:creationId xmlns:a16="http://schemas.microsoft.com/office/drawing/2014/main" id="{79BABFD7-CD82-4BF0-8536-A4033535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5561" y="2342707"/>
              <a:ext cx="840878" cy="840878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9A2E47-8271-48EC-A099-A1EBE9698084}"/>
              </a:ext>
            </a:extLst>
          </p:cNvPr>
          <p:cNvGrpSpPr/>
          <p:nvPr/>
        </p:nvGrpSpPr>
        <p:grpSpPr>
          <a:xfrm>
            <a:off x="640716" y="3494022"/>
            <a:ext cx="5801948" cy="2258283"/>
            <a:chOff x="640716" y="3494022"/>
            <a:chExt cx="5801948" cy="2258283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B1551E53-9949-4B97-A005-72DDC96ABC54}"/>
                </a:ext>
              </a:extLst>
            </p:cNvPr>
            <p:cNvSpPr/>
            <p:nvPr/>
          </p:nvSpPr>
          <p:spPr>
            <a:xfrm>
              <a:off x="4184380" y="3494022"/>
              <a:ext cx="2258284" cy="2258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33C09-6C71-45B7-A1A5-710D835305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0716" y="4115469"/>
              <a:ext cx="3556313" cy="99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adipiscing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elit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itle 13">
              <a:extLst>
                <a:ext uri="{FF2B5EF4-FFF2-40B4-BE49-F238E27FC236}">
                  <a16:creationId xmlns:a16="http://schemas.microsoft.com/office/drawing/2014/main" id="{3A1AE9D2-6241-4EFD-BF9A-3EC1BA38551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41768" y="3793761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/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3" name="图形 22" descr="聊天">
              <a:extLst>
                <a:ext uri="{FF2B5EF4-FFF2-40B4-BE49-F238E27FC236}">
                  <a16:creationId xmlns:a16="http://schemas.microsoft.com/office/drawing/2014/main" id="{37FBE083-96CB-4E56-A02C-867D5D0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5715" y="4266075"/>
              <a:ext cx="840878" cy="840878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76BDF23-9571-4E1C-8768-641EC7CC3C8D}"/>
              </a:ext>
            </a:extLst>
          </p:cNvPr>
          <p:cNvGrpSpPr/>
          <p:nvPr/>
        </p:nvGrpSpPr>
        <p:grpSpPr>
          <a:xfrm>
            <a:off x="5814108" y="3494022"/>
            <a:ext cx="5737177" cy="2258283"/>
            <a:chOff x="5814108" y="3494022"/>
            <a:chExt cx="5737177" cy="2258283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BC093B6C-22EF-4A83-8D97-9590633C33C0}"/>
                </a:ext>
              </a:extLst>
            </p:cNvPr>
            <p:cNvSpPr/>
            <p:nvPr/>
          </p:nvSpPr>
          <p:spPr>
            <a:xfrm>
              <a:off x="5814108" y="3494022"/>
              <a:ext cx="2258284" cy="22582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5" name="Title 13">
              <a:extLst>
                <a:ext uri="{FF2B5EF4-FFF2-40B4-BE49-F238E27FC236}">
                  <a16:creationId xmlns:a16="http://schemas.microsoft.com/office/drawing/2014/main" id="{26D1DC00-437D-4591-A0C4-D4D23753EE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21" y="3649117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E54BEEBF-4F18-4C74-B143-CE81777A4A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20" y="3994238"/>
              <a:ext cx="3611365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adipiscing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elit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Curabitur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elementum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posuere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2" name="图形 21" descr="聊天">
              <a:extLst>
                <a:ext uri="{FF2B5EF4-FFF2-40B4-BE49-F238E27FC236}">
                  <a16:creationId xmlns:a16="http://schemas.microsoft.com/office/drawing/2014/main" id="{9D17CE44-9B8E-416C-AC4C-2EC9D000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3250" y="4266075"/>
              <a:ext cx="840878" cy="840878"/>
            </a:xfrm>
            <a:prstGeom prst="rect">
              <a:avLst/>
            </a:prstGeom>
          </p:spPr>
        </p:pic>
      </p:grpSp>
      <p:sp>
        <p:nvSpPr>
          <p:cNvPr id="9" name="Left-Right Arrow 5">
            <a:extLst>
              <a:ext uri="{FF2B5EF4-FFF2-40B4-BE49-F238E27FC236}">
                <a16:creationId xmlns:a16="http://schemas.microsoft.com/office/drawing/2014/main" id="{CFCBD2FF-57B5-48E0-9C84-43CC0F6315C9}"/>
              </a:ext>
            </a:extLst>
          </p:cNvPr>
          <p:cNvSpPr/>
          <p:nvPr/>
        </p:nvSpPr>
        <p:spPr>
          <a:xfrm rot="18715401">
            <a:off x="5405094" y="3740394"/>
            <a:ext cx="533565" cy="324407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0" name="Left-Right Arrow 6">
            <a:extLst>
              <a:ext uri="{FF2B5EF4-FFF2-40B4-BE49-F238E27FC236}">
                <a16:creationId xmlns:a16="http://schemas.microsoft.com/office/drawing/2014/main" id="{C50CC9E7-8488-4E06-A728-9EB24E8622F5}"/>
              </a:ext>
            </a:extLst>
          </p:cNvPr>
          <p:cNvSpPr/>
          <p:nvPr/>
        </p:nvSpPr>
        <p:spPr>
          <a:xfrm rot="2884599" flipV="1">
            <a:off x="6291491" y="3740394"/>
            <a:ext cx="533565" cy="324407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C936EDA6-5343-449D-9961-CAE32566C5B5}"/>
              </a:ext>
            </a:extLst>
          </p:cNvPr>
          <p:cNvSpPr/>
          <p:nvPr/>
        </p:nvSpPr>
        <p:spPr>
          <a:xfrm>
            <a:off x="5862738" y="4473177"/>
            <a:ext cx="533565" cy="324407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97A070-9D50-4B16-AF70-C7A1F2508778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EF5C647-E894-4DEC-ADC1-A53041F50D25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989223-7546-404A-8201-B286CC56D4E0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441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491606" y="1902805"/>
            <a:ext cx="4332822" cy="1513669"/>
            <a:chOff x="1589719" y="1915331"/>
            <a:chExt cx="4332822" cy="151366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9F14BE5-2477-417B-BD16-DA6683837DF9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76484D0C-A842-4601-9973-5ED7EE06554E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A5967D-BC12-4883-BCC5-1A1B9CC3037F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2E5993-BA51-40B5-94D2-F72A0453CD51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9" name="图形 8" descr="聊天">
              <a:extLst>
                <a:ext uri="{FF2B5EF4-FFF2-40B4-BE49-F238E27FC236}">
                  <a16:creationId xmlns:a16="http://schemas.microsoft.com/office/drawing/2014/main" id="{023332B2-0055-4614-BD99-0554EA83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9AAE009-A528-41E0-95D8-512C04BA47B0}"/>
              </a:ext>
            </a:extLst>
          </p:cNvPr>
          <p:cNvGrpSpPr/>
          <p:nvPr/>
        </p:nvGrpSpPr>
        <p:grpSpPr>
          <a:xfrm>
            <a:off x="1491606" y="3955149"/>
            <a:ext cx="4332822" cy="1513669"/>
            <a:chOff x="1589719" y="1915331"/>
            <a:chExt cx="4332822" cy="151366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999E6ED-128D-4F30-A81C-B5EFD719FE5B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98A8EA2-5DD2-4FB2-AFCE-7FDA9C2BE6CC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1283FF-CCFD-4D21-B8AB-45F60FEA0DA1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54DEF3-B274-41D7-AB6E-087D6F0BDD3C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D419F7-591F-48C1-8032-D696B10E38B7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77" name="图形 76" descr="聊天">
              <a:extLst>
                <a:ext uri="{FF2B5EF4-FFF2-40B4-BE49-F238E27FC236}">
                  <a16:creationId xmlns:a16="http://schemas.microsoft.com/office/drawing/2014/main" id="{ECBD4AF0-C5CA-4DE4-AF67-AF16C266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0EC17BB-5987-443C-AE55-982BC0DBC96D}"/>
              </a:ext>
            </a:extLst>
          </p:cNvPr>
          <p:cNvGrpSpPr/>
          <p:nvPr/>
        </p:nvGrpSpPr>
        <p:grpSpPr>
          <a:xfrm>
            <a:off x="6489493" y="1902805"/>
            <a:ext cx="4332822" cy="1513669"/>
            <a:chOff x="1589719" y="1915331"/>
            <a:chExt cx="4332822" cy="151366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07F1BB4B-7E82-4CA8-BE36-820358C3FA92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86B7D7BC-4198-4B2F-B02A-81930A47654A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557DB8E-5B60-4012-8596-3009A1818C7C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1C0D834-E5DB-45C3-897C-3B458BB273CB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5B52001-54F8-478D-945A-A79D7A269CF1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91" name="图形 90" descr="聊天">
              <a:extLst>
                <a:ext uri="{FF2B5EF4-FFF2-40B4-BE49-F238E27FC236}">
                  <a16:creationId xmlns:a16="http://schemas.microsoft.com/office/drawing/2014/main" id="{2C009CF8-9B07-456B-8F32-AC5456D6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0CCFBBB-0419-4386-AECA-A4E4C79A8DB8}"/>
              </a:ext>
            </a:extLst>
          </p:cNvPr>
          <p:cNvGrpSpPr/>
          <p:nvPr/>
        </p:nvGrpSpPr>
        <p:grpSpPr>
          <a:xfrm>
            <a:off x="6489493" y="3955149"/>
            <a:ext cx="4332822" cy="1513669"/>
            <a:chOff x="1589719" y="1915331"/>
            <a:chExt cx="4332822" cy="1513669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78BF7CC4-9975-4045-9E3F-6F2B1FD395E3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EA7F606-FDAA-4D98-B490-38B2B4C5A788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20C5035-FE06-4271-9939-07D18FBBD839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565187F-F36A-4634-8F33-2F9789498D8E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DDD7174-CD1C-4429-BFE4-EAAE21161FD4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fonts. Choose the only</a:t>
              </a:r>
            </a:p>
          </p:txBody>
        </p:sp>
        <p:pic>
          <p:nvPicPr>
            <p:cNvPr id="98" name="图形 97" descr="聊天">
              <a:extLst>
                <a:ext uri="{FF2B5EF4-FFF2-40B4-BE49-F238E27FC236}">
                  <a16:creationId xmlns:a16="http://schemas.microsoft.com/office/drawing/2014/main" id="{FE70A577-639E-47A3-8B40-3A86C538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DCF3E08-A305-4968-A2A2-D1172A3BA493}"/>
              </a:ext>
            </a:extLst>
          </p:cNvPr>
          <p:cNvGrpSpPr/>
          <p:nvPr/>
        </p:nvGrpSpPr>
        <p:grpSpPr>
          <a:xfrm>
            <a:off x="0" y="2175361"/>
            <a:ext cx="12192000" cy="2316778"/>
            <a:chOff x="0" y="2175361"/>
            <a:chExt cx="12192000" cy="2316778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1E24FE00-4DBD-4D10-9E31-E4F8D3038182}"/>
                </a:ext>
              </a:extLst>
            </p:cNvPr>
            <p:cNvSpPr/>
            <p:nvPr/>
          </p:nvSpPr>
          <p:spPr>
            <a:xfrm>
              <a:off x="1463327" y="2175361"/>
              <a:ext cx="2316778" cy="2316778"/>
            </a:xfrm>
            <a:prstGeom prst="arc">
              <a:avLst>
                <a:gd name="adj1" fmla="val 10816193"/>
                <a:gd name="adj2" fmla="val 0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5A382DC4-9904-441F-872C-CFA6BBAAA5F7}"/>
                </a:ext>
              </a:extLst>
            </p:cNvPr>
            <p:cNvSpPr/>
            <p:nvPr/>
          </p:nvSpPr>
          <p:spPr>
            <a:xfrm rot="10800000">
              <a:off x="3779223" y="2175361"/>
              <a:ext cx="2316778" cy="2316778"/>
            </a:xfrm>
            <a:prstGeom prst="arc">
              <a:avLst>
                <a:gd name="adj1" fmla="val 10816193"/>
                <a:gd name="adj2" fmla="val 70657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19D2E223-C680-4F7D-BE17-58DE326D77A8}"/>
                </a:ext>
              </a:extLst>
            </p:cNvPr>
            <p:cNvSpPr/>
            <p:nvPr/>
          </p:nvSpPr>
          <p:spPr>
            <a:xfrm>
              <a:off x="6096000" y="2175361"/>
              <a:ext cx="2316778" cy="2316778"/>
            </a:xfrm>
            <a:prstGeom prst="arc">
              <a:avLst>
                <a:gd name="adj1" fmla="val 10745526"/>
                <a:gd name="adj2" fmla="val 0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E4F64EF9-E959-4A84-A891-D967E8491DAD}"/>
                </a:ext>
              </a:extLst>
            </p:cNvPr>
            <p:cNvSpPr/>
            <p:nvPr/>
          </p:nvSpPr>
          <p:spPr>
            <a:xfrm rot="10800000">
              <a:off x="8411896" y="2175361"/>
              <a:ext cx="2316778" cy="2316778"/>
            </a:xfrm>
            <a:prstGeom prst="arc">
              <a:avLst>
                <a:gd name="adj1" fmla="val 10816193"/>
                <a:gd name="adj2" fmla="val 70657"/>
              </a:avLst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8195894-274B-42F0-84BD-A0A68AD7E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333749"/>
              <a:ext cx="1501775" cy="0"/>
            </a:xfrm>
            <a:prstGeom prst="line">
              <a:avLst/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CDBE878-4A42-4BB5-9EA5-A160927CF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0225" y="3333749"/>
              <a:ext cx="1501775" cy="0"/>
            </a:xfrm>
            <a:prstGeom prst="line">
              <a:avLst/>
            </a:prstGeom>
            <a:ln w="76200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4435552-CD87-4FC9-903D-C5B5420E7D00}"/>
              </a:ext>
            </a:extLst>
          </p:cNvPr>
          <p:cNvGrpSpPr/>
          <p:nvPr/>
        </p:nvGrpSpPr>
        <p:grpSpPr>
          <a:xfrm>
            <a:off x="1740113" y="2455069"/>
            <a:ext cx="1757362" cy="1757362"/>
            <a:chOff x="1740113" y="2455069"/>
            <a:chExt cx="1757362" cy="17573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A25BDEE-FDD8-4993-8487-09B7E8BD5697}"/>
                </a:ext>
              </a:extLst>
            </p:cNvPr>
            <p:cNvSpPr/>
            <p:nvPr/>
          </p:nvSpPr>
          <p:spPr>
            <a:xfrm>
              <a:off x="1740113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8" name="图形 51">
              <a:extLst>
                <a:ext uri="{FF2B5EF4-FFF2-40B4-BE49-F238E27FC236}">
                  <a16:creationId xmlns:a16="http://schemas.microsoft.com/office/drawing/2014/main" id="{7DA199C8-C835-47DB-97A4-5B9C6057A3CF}"/>
                </a:ext>
              </a:extLst>
            </p:cNvPr>
            <p:cNvSpPr/>
            <p:nvPr/>
          </p:nvSpPr>
          <p:spPr>
            <a:xfrm>
              <a:off x="2380746" y="2893101"/>
              <a:ext cx="477852" cy="474645"/>
            </a:xfrm>
            <a:custGeom>
              <a:avLst/>
              <a:gdLst>
                <a:gd name="connsiteX0" fmla="*/ 176856 w 477851"/>
                <a:gd name="connsiteY0" fmla="*/ 169386 h 474644"/>
                <a:gd name="connsiteX1" fmla="*/ 22 w 477851"/>
                <a:gd name="connsiteY1" fmla="*/ 342347 h 474644"/>
                <a:gd name="connsiteX2" fmla="*/ 97710 w 477851"/>
                <a:gd name="connsiteY2" fmla="*/ 355579 h 474644"/>
                <a:gd name="connsiteX3" fmla="*/ 32918 w 477851"/>
                <a:gd name="connsiteY3" fmla="*/ 475123 h 474644"/>
                <a:gd name="connsiteX4" fmla="*/ 203202 w 477851"/>
                <a:gd name="connsiteY4" fmla="*/ 304839 h 474644"/>
                <a:gd name="connsiteX5" fmla="*/ 121930 w 477851"/>
                <a:gd name="connsiteY5" fmla="*/ 288229 h 474644"/>
                <a:gd name="connsiteX6" fmla="*/ 244584 w 477851"/>
                <a:gd name="connsiteY6" fmla="*/ 71950 h 474644"/>
                <a:gd name="connsiteX7" fmla="*/ 226601 w 477851"/>
                <a:gd name="connsiteY7" fmla="*/ 89932 h 474644"/>
                <a:gd name="connsiteX8" fmla="*/ 226601 w 477851"/>
                <a:gd name="connsiteY8" fmla="*/ 233787 h 474644"/>
                <a:gd name="connsiteX9" fmla="*/ 244584 w 477851"/>
                <a:gd name="connsiteY9" fmla="*/ 251769 h 474644"/>
                <a:gd name="connsiteX10" fmla="*/ 352475 w 477851"/>
                <a:gd name="connsiteY10" fmla="*/ 251769 h 474644"/>
                <a:gd name="connsiteX11" fmla="*/ 370457 w 477851"/>
                <a:gd name="connsiteY11" fmla="*/ 233787 h 474644"/>
                <a:gd name="connsiteX12" fmla="*/ 352475 w 477851"/>
                <a:gd name="connsiteY12" fmla="*/ 215805 h 474644"/>
                <a:gd name="connsiteX13" fmla="*/ 262566 w 477851"/>
                <a:gd name="connsiteY13" fmla="*/ 215805 h 474644"/>
                <a:gd name="connsiteX14" fmla="*/ 262566 w 477851"/>
                <a:gd name="connsiteY14" fmla="*/ 89932 h 474644"/>
                <a:gd name="connsiteX15" fmla="*/ 244584 w 477851"/>
                <a:gd name="connsiteY15" fmla="*/ 71950 h 474644"/>
                <a:gd name="connsiteX16" fmla="*/ 262566 w 477851"/>
                <a:gd name="connsiteY16" fmla="*/ 22 h 474644"/>
                <a:gd name="connsiteX17" fmla="*/ 46782 w 477851"/>
                <a:gd name="connsiteY17" fmla="*/ 215805 h 474644"/>
                <a:gd name="connsiteX18" fmla="*/ 82746 w 477851"/>
                <a:gd name="connsiteY18" fmla="*/ 215805 h 474644"/>
                <a:gd name="connsiteX19" fmla="*/ 262565 w 477851"/>
                <a:gd name="connsiteY19" fmla="*/ 35987 h 474644"/>
                <a:gd name="connsiteX20" fmla="*/ 442384 w 477851"/>
                <a:gd name="connsiteY20" fmla="*/ 215805 h 474644"/>
                <a:gd name="connsiteX21" fmla="*/ 262566 w 477851"/>
                <a:gd name="connsiteY21" fmla="*/ 395624 h 474644"/>
                <a:gd name="connsiteX22" fmla="*/ 178549 w 477851"/>
                <a:gd name="connsiteY22" fmla="*/ 374779 h 474644"/>
                <a:gd name="connsiteX23" fmla="*/ 155234 w 477851"/>
                <a:gd name="connsiteY23" fmla="*/ 402977 h 474644"/>
                <a:gd name="connsiteX24" fmla="*/ 262566 w 477851"/>
                <a:gd name="connsiteY24" fmla="*/ 431587 h 474644"/>
                <a:gd name="connsiteX25" fmla="*/ 478349 w 477851"/>
                <a:gd name="connsiteY25" fmla="*/ 215805 h 474644"/>
                <a:gd name="connsiteX26" fmla="*/ 262566 w 477851"/>
                <a:gd name="connsiteY26" fmla="*/ 22 h 4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7851" h="474644">
                  <a:moveTo>
                    <a:pt x="176856" y="169386"/>
                  </a:moveTo>
                  <a:lnTo>
                    <a:pt x="22" y="342347"/>
                  </a:lnTo>
                  <a:lnTo>
                    <a:pt x="97710" y="355579"/>
                  </a:lnTo>
                  <a:lnTo>
                    <a:pt x="32918" y="475123"/>
                  </a:lnTo>
                  <a:lnTo>
                    <a:pt x="203202" y="304839"/>
                  </a:lnTo>
                  <a:lnTo>
                    <a:pt x="121930" y="288229"/>
                  </a:lnTo>
                  <a:close/>
                  <a:moveTo>
                    <a:pt x="244584" y="71950"/>
                  </a:moveTo>
                  <a:cubicBezTo>
                    <a:pt x="234658" y="71950"/>
                    <a:pt x="226601" y="80005"/>
                    <a:pt x="226601" y="89932"/>
                  </a:cubicBezTo>
                  <a:lnTo>
                    <a:pt x="226601" y="233787"/>
                  </a:lnTo>
                  <a:cubicBezTo>
                    <a:pt x="226601" y="243713"/>
                    <a:pt x="234657" y="251769"/>
                    <a:pt x="244584" y="251769"/>
                  </a:cubicBezTo>
                  <a:lnTo>
                    <a:pt x="352475" y="251769"/>
                  </a:lnTo>
                  <a:cubicBezTo>
                    <a:pt x="362401" y="251769"/>
                    <a:pt x="370457" y="243713"/>
                    <a:pt x="370457" y="233787"/>
                  </a:cubicBezTo>
                  <a:cubicBezTo>
                    <a:pt x="370457" y="223861"/>
                    <a:pt x="362401" y="215805"/>
                    <a:pt x="352475" y="215805"/>
                  </a:cubicBezTo>
                  <a:lnTo>
                    <a:pt x="262566" y="215805"/>
                  </a:lnTo>
                  <a:lnTo>
                    <a:pt x="262566" y="89932"/>
                  </a:lnTo>
                  <a:cubicBezTo>
                    <a:pt x="262566" y="80005"/>
                    <a:pt x="254510" y="71950"/>
                    <a:pt x="244584" y="71950"/>
                  </a:cubicBezTo>
                  <a:close/>
                  <a:moveTo>
                    <a:pt x="262566" y="22"/>
                  </a:moveTo>
                  <a:cubicBezTo>
                    <a:pt x="143490" y="22"/>
                    <a:pt x="46782" y="96765"/>
                    <a:pt x="46782" y="215805"/>
                  </a:cubicBezTo>
                  <a:lnTo>
                    <a:pt x="82746" y="215805"/>
                  </a:lnTo>
                  <a:cubicBezTo>
                    <a:pt x="82746" y="116545"/>
                    <a:pt x="163305" y="35987"/>
                    <a:pt x="262565" y="35987"/>
                  </a:cubicBezTo>
                  <a:cubicBezTo>
                    <a:pt x="361825" y="35987"/>
                    <a:pt x="442384" y="116545"/>
                    <a:pt x="442384" y="215805"/>
                  </a:cubicBezTo>
                  <a:cubicBezTo>
                    <a:pt x="442384" y="315065"/>
                    <a:pt x="361826" y="395624"/>
                    <a:pt x="262566" y="395624"/>
                  </a:cubicBezTo>
                  <a:cubicBezTo>
                    <a:pt x="232218" y="395624"/>
                    <a:pt x="203632" y="388073"/>
                    <a:pt x="178549" y="374779"/>
                  </a:cubicBezTo>
                  <a:lnTo>
                    <a:pt x="155234" y="402977"/>
                  </a:lnTo>
                  <a:cubicBezTo>
                    <a:pt x="186858" y="421167"/>
                    <a:pt x="223504" y="431587"/>
                    <a:pt x="262566" y="431587"/>
                  </a:cubicBezTo>
                  <a:cubicBezTo>
                    <a:pt x="381642" y="431587"/>
                    <a:pt x="478349" y="334881"/>
                    <a:pt x="478349" y="215805"/>
                  </a:cubicBezTo>
                  <a:cubicBezTo>
                    <a:pt x="478348" y="96764"/>
                    <a:pt x="381641" y="22"/>
                    <a:pt x="262566" y="22"/>
                  </a:cubicBezTo>
                  <a:close/>
                </a:path>
              </a:pathLst>
            </a:custGeom>
            <a:solidFill>
              <a:srgbClr val="3C5CE8"/>
            </a:solidFill>
            <a:ln w="5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8910877-A0BE-4BB4-A8F7-A066E07FB02B}"/>
                </a:ext>
              </a:extLst>
            </p:cNvPr>
            <p:cNvSpPr txBox="1"/>
            <p:nvPr/>
          </p:nvSpPr>
          <p:spPr>
            <a:xfrm>
              <a:off x="1994125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B3BB81E-57DC-449E-B6FD-F20E9BBB9D3B}"/>
              </a:ext>
            </a:extLst>
          </p:cNvPr>
          <p:cNvGrpSpPr/>
          <p:nvPr/>
        </p:nvGrpSpPr>
        <p:grpSpPr>
          <a:xfrm>
            <a:off x="4062745" y="2455069"/>
            <a:ext cx="1757362" cy="1757362"/>
            <a:chOff x="4062745" y="2455069"/>
            <a:chExt cx="1757362" cy="17573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B5CABF6-7862-4BA9-AFB6-6DC6F6764C36}"/>
                </a:ext>
              </a:extLst>
            </p:cNvPr>
            <p:cNvSpPr/>
            <p:nvPr/>
          </p:nvSpPr>
          <p:spPr>
            <a:xfrm>
              <a:off x="4062745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图形 55">
              <a:extLst>
                <a:ext uri="{FF2B5EF4-FFF2-40B4-BE49-F238E27FC236}">
                  <a16:creationId xmlns:a16="http://schemas.microsoft.com/office/drawing/2014/main" id="{5B0FE578-2940-43E4-8144-0AE04A1BE819}"/>
                </a:ext>
              </a:extLst>
            </p:cNvPr>
            <p:cNvGrpSpPr/>
            <p:nvPr/>
          </p:nvGrpSpPr>
          <p:grpSpPr>
            <a:xfrm>
              <a:off x="4708359" y="2853377"/>
              <a:ext cx="466134" cy="466134"/>
              <a:chOff x="2557565" y="2893101"/>
              <a:chExt cx="625716" cy="625716"/>
            </a:xfrm>
            <a:solidFill>
              <a:srgbClr val="3C5CE8"/>
            </a:solidFill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83F36A86-F8C3-405D-8A20-436FD17C48BF}"/>
                  </a:ext>
                </a:extLst>
              </p:cNvPr>
              <p:cNvSpPr/>
              <p:nvPr/>
            </p:nvSpPr>
            <p:spPr>
              <a:xfrm>
                <a:off x="2831287" y="3358839"/>
                <a:ext cx="273751" cy="159484"/>
              </a:xfrm>
              <a:custGeom>
                <a:avLst/>
                <a:gdLst>
                  <a:gd name="connsiteX0" fmla="*/ 234673 w 273750"/>
                  <a:gd name="connsiteY0" fmla="*/ 29 h 159484"/>
                  <a:gd name="connsiteX1" fmla="*/ 234673 w 273750"/>
                  <a:gd name="connsiteY1" fmla="*/ 3549 h 159484"/>
                  <a:gd name="connsiteX2" fmla="*/ 117351 w 273750"/>
                  <a:gd name="connsiteY2" fmla="*/ 119306 h 159484"/>
                  <a:gd name="connsiteX3" fmla="*/ 117351 w 273750"/>
                  <a:gd name="connsiteY3" fmla="*/ 101317 h 159484"/>
                  <a:gd name="connsiteX4" fmla="*/ 97797 w 273750"/>
                  <a:gd name="connsiteY4" fmla="*/ 81763 h 159484"/>
                  <a:gd name="connsiteX5" fmla="*/ 19583 w 273750"/>
                  <a:gd name="connsiteY5" fmla="*/ 81763 h 159484"/>
                  <a:gd name="connsiteX6" fmla="*/ 29 w 273750"/>
                  <a:gd name="connsiteY6" fmla="*/ 101317 h 159484"/>
                  <a:gd name="connsiteX7" fmla="*/ 29 w 273750"/>
                  <a:gd name="connsiteY7" fmla="*/ 140424 h 159484"/>
                  <a:gd name="connsiteX8" fmla="*/ 19583 w 273750"/>
                  <a:gd name="connsiteY8" fmla="*/ 159978 h 159484"/>
                  <a:gd name="connsiteX9" fmla="*/ 97797 w 273750"/>
                  <a:gd name="connsiteY9" fmla="*/ 159978 h 159484"/>
                  <a:gd name="connsiteX10" fmla="*/ 273780 w 273750"/>
                  <a:gd name="connsiteY10" fmla="*/ 3549 h 159484"/>
                  <a:gd name="connsiteX11" fmla="*/ 273780 w 273750"/>
                  <a:gd name="connsiteY11" fmla="*/ 29 h 15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3750" h="159484">
                    <a:moveTo>
                      <a:pt x="234673" y="29"/>
                    </a:moveTo>
                    <a:lnTo>
                      <a:pt x="234673" y="3549"/>
                    </a:lnTo>
                    <a:cubicBezTo>
                      <a:pt x="234673" y="62601"/>
                      <a:pt x="183442" y="111094"/>
                      <a:pt x="117351" y="119306"/>
                    </a:cubicBezTo>
                    <a:lnTo>
                      <a:pt x="117351" y="101317"/>
                    </a:lnTo>
                    <a:cubicBezTo>
                      <a:pt x="117351" y="90367"/>
                      <a:pt x="108747" y="81763"/>
                      <a:pt x="97797" y="81763"/>
                    </a:cubicBezTo>
                    <a:lnTo>
                      <a:pt x="19583" y="81763"/>
                    </a:lnTo>
                    <a:cubicBezTo>
                      <a:pt x="8633" y="81763"/>
                      <a:pt x="29" y="90367"/>
                      <a:pt x="29" y="101317"/>
                    </a:cubicBezTo>
                    <a:lnTo>
                      <a:pt x="29" y="140424"/>
                    </a:lnTo>
                    <a:cubicBezTo>
                      <a:pt x="29" y="151374"/>
                      <a:pt x="8633" y="159978"/>
                      <a:pt x="19583" y="159978"/>
                    </a:cubicBezTo>
                    <a:lnTo>
                      <a:pt x="97797" y="159978"/>
                    </a:lnTo>
                    <a:cubicBezTo>
                      <a:pt x="195174" y="159978"/>
                      <a:pt x="273780" y="89976"/>
                      <a:pt x="273780" y="3549"/>
                    </a:cubicBezTo>
                    <a:lnTo>
                      <a:pt x="273780" y="29"/>
                    </a:lnTo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F8DFF0F-019D-407E-954F-9596BA650BCD}"/>
                  </a:ext>
                </a:extLst>
              </p:cNvPr>
              <p:cNvSpPr/>
              <p:nvPr/>
            </p:nvSpPr>
            <p:spPr>
              <a:xfrm>
                <a:off x="2596643" y="2932179"/>
                <a:ext cx="547502" cy="430180"/>
              </a:xfrm>
              <a:custGeom>
                <a:avLst/>
                <a:gdLst>
                  <a:gd name="connsiteX0" fmla="*/ 508423 w 547501"/>
                  <a:gd name="connsiteY0" fmla="*/ 426689 h 430179"/>
                  <a:gd name="connsiteX1" fmla="*/ 547531 w 547501"/>
                  <a:gd name="connsiteY1" fmla="*/ 371548 h 430179"/>
                  <a:gd name="connsiteX2" fmla="*/ 547531 w 547501"/>
                  <a:gd name="connsiteY2" fmla="*/ 293333 h 430179"/>
                  <a:gd name="connsiteX3" fmla="*/ 508423 w 547501"/>
                  <a:gd name="connsiteY3" fmla="*/ 238192 h 430179"/>
                  <a:gd name="connsiteX4" fmla="*/ 508423 w 547501"/>
                  <a:gd name="connsiteY4" fmla="*/ 234673 h 430179"/>
                  <a:gd name="connsiteX5" fmla="*/ 273780 w 547501"/>
                  <a:gd name="connsiteY5" fmla="*/ 29 h 430179"/>
                  <a:gd name="connsiteX6" fmla="*/ 39136 w 547501"/>
                  <a:gd name="connsiteY6" fmla="*/ 234673 h 430179"/>
                  <a:gd name="connsiteX7" fmla="*/ 39136 w 547501"/>
                  <a:gd name="connsiteY7" fmla="*/ 238192 h 430179"/>
                  <a:gd name="connsiteX8" fmla="*/ 29 w 547501"/>
                  <a:gd name="connsiteY8" fmla="*/ 293333 h 430179"/>
                  <a:gd name="connsiteX9" fmla="*/ 29 w 547501"/>
                  <a:gd name="connsiteY9" fmla="*/ 371548 h 430179"/>
                  <a:gd name="connsiteX10" fmla="*/ 58690 w 547501"/>
                  <a:gd name="connsiteY10" fmla="*/ 430209 h 430179"/>
                  <a:gd name="connsiteX11" fmla="*/ 117351 w 547501"/>
                  <a:gd name="connsiteY11" fmla="*/ 371548 h 430179"/>
                  <a:gd name="connsiteX12" fmla="*/ 117351 w 547501"/>
                  <a:gd name="connsiteY12" fmla="*/ 293333 h 430179"/>
                  <a:gd name="connsiteX13" fmla="*/ 78244 w 547501"/>
                  <a:gd name="connsiteY13" fmla="*/ 238192 h 430179"/>
                  <a:gd name="connsiteX14" fmla="*/ 78244 w 547501"/>
                  <a:gd name="connsiteY14" fmla="*/ 234673 h 430179"/>
                  <a:gd name="connsiteX15" fmla="*/ 273780 w 547501"/>
                  <a:gd name="connsiteY15" fmla="*/ 39136 h 430179"/>
                  <a:gd name="connsiteX16" fmla="*/ 469316 w 547501"/>
                  <a:gd name="connsiteY16" fmla="*/ 234673 h 430179"/>
                  <a:gd name="connsiteX17" fmla="*/ 469316 w 547501"/>
                  <a:gd name="connsiteY17" fmla="*/ 238192 h 430179"/>
                  <a:gd name="connsiteX18" fmla="*/ 430209 w 547501"/>
                  <a:gd name="connsiteY18" fmla="*/ 293333 h 430179"/>
                  <a:gd name="connsiteX19" fmla="*/ 430209 w 547501"/>
                  <a:gd name="connsiteY19" fmla="*/ 371548 h 430179"/>
                  <a:gd name="connsiteX20" fmla="*/ 469316 w 547501"/>
                  <a:gd name="connsiteY20" fmla="*/ 426689 h 430179"/>
                  <a:gd name="connsiteX21" fmla="*/ 78244 w 547501"/>
                  <a:gd name="connsiteY21" fmla="*/ 371548 h 430179"/>
                  <a:gd name="connsiteX22" fmla="*/ 58690 w 547501"/>
                  <a:gd name="connsiteY22" fmla="*/ 391102 h 430179"/>
                  <a:gd name="connsiteX23" fmla="*/ 39136 w 547501"/>
                  <a:gd name="connsiteY23" fmla="*/ 371548 h 430179"/>
                  <a:gd name="connsiteX24" fmla="*/ 39136 w 547501"/>
                  <a:gd name="connsiteY24" fmla="*/ 293333 h 430179"/>
                  <a:gd name="connsiteX25" fmla="*/ 58690 w 547501"/>
                  <a:gd name="connsiteY25" fmla="*/ 273780 h 430179"/>
                  <a:gd name="connsiteX26" fmla="*/ 78244 w 547501"/>
                  <a:gd name="connsiteY26" fmla="*/ 293333 h 430179"/>
                  <a:gd name="connsiteX27" fmla="*/ 78244 w 547501"/>
                  <a:gd name="connsiteY27" fmla="*/ 371548 h 430179"/>
                  <a:gd name="connsiteX28" fmla="*/ 508423 w 547501"/>
                  <a:gd name="connsiteY28" fmla="*/ 371548 h 430179"/>
                  <a:gd name="connsiteX29" fmla="*/ 488870 w 547501"/>
                  <a:gd name="connsiteY29" fmla="*/ 391102 h 430179"/>
                  <a:gd name="connsiteX30" fmla="*/ 469316 w 547501"/>
                  <a:gd name="connsiteY30" fmla="*/ 371548 h 430179"/>
                  <a:gd name="connsiteX31" fmla="*/ 469316 w 547501"/>
                  <a:gd name="connsiteY31" fmla="*/ 293333 h 430179"/>
                  <a:gd name="connsiteX32" fmla="*/ 488870 w 547501"/>
                  <a:gd name="connsiteY32" fmla="*/ 273780 h 430179"/>
                  <a:gd name="connsiteX33" fmla="*/ 508423 w 547501"/>
                  <a:gd name="connsiteY33" fmla="*/ 293333 h 430179"/>
                  <a:gd name="connsiteX34" fmla="*/ 508423 w 547501"/>
                  <a:gd name="connsiteY34" fmla="*/ 371548 h 43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7501" h="430179">
                    <a:moveTo>
                      <a:pt x="508423" y="426689"/>
                    </a:moveTo>
                    <a:cubicBezTo>
                      <a:pt x="531106" y="418477"/>
                      <a:pt x="547531" y="396968"/>
                      <a:pt x="547531" y="371548"/>
                    </a:cubicBezTo>
                    <a:lnTo>
                      <a:pt x="547531" y="293333"/>
                    </a:lnTo>
                    <a:cubicBezTo>
                      <a:pt x="547531" y="267914"/>
                      <a:pt x="531106" y="246405"/>
                      <a:pt x="508423" y="238192"/>
                    </a:cubicBezTo>
                    <a:lnTo>
                      <a:pt x="508423" y="234673"/>
                    </a:lnTo>
                    <a:cubicBezTo>
                      <a:pt x="508423" y="105228"/>
                      <a:pt x="403225" y="29"/>
                      <a:pt x="273780" y="29"/>
                    </a:cubicBezTo>
                    <a:cubicBezTo>
                      <a:pt x="144335" y="29"/>
                      <a:pt x="39136" y="105228"/>
                      <a:pt x="39136" y="234673"/>
                    </a:cubicBezTo>
                    <a:lnTo>
                      <a:pt x="39136" y="238192"/>
                    </a:lnTo>
                    <a:cubicBezTo>
                      <a:pt x="16454" y="246405"/>
                      <a:pt x="29" y="267914"/>
                      <a:pt x="29" y="293333"/>
                    </a:cubicBezTo>
                    <a:lnTo>
                      <a:pt x="29" y="371548"/>
                    </a:lnTo>
                    <a:cubicBezTo>
                      <a:pt x="29" y="404007"/>
                      <a:pt x="26231" y="430209"/>
                      <a:pt x="58690" y="430209"/>
                    </a:cubicBezTo>
                    <a:cubicBezTo>
                      <a:pt x="91149" y="430209"/>
                      <a:pt x="117351" y="404007"/>
                      <a:pt x="117351" y="371548"/>
                    </a:cubicBezTo>
                    <a:lnTo>
                      <a:pt x="117351" y="293333"/>
                    </a:lnTo>
                    <a:cubicBezTo>
                      <a:pt x="117351" y="267914"/>
                      <a:pt x="100926" y="246405"/>
                      <a:pt x="78244" y="238192"/>
                    </a:cubicBezTo>
                    <a:lnTo>
                      <a:pt x="78244" y="234673"/>
                    </a:lnTo>
                    <a:cubicBezTo>
                      <a:pt x="78244" y="126737"/>
                      <a:pt x="165844" y="39136"/>
                      <a:pt x="273780" y="39136"/>
                    </a:cubicBezTo>
                    <a:cubicBezTo>
                      <a:pt x="381716" y="39136"/>
                      <a:pt x="469316" y="126737"/>
                      <a:pt x="469316" y="234673"/>
                    </a:cubicBezTo>
                    <a:lnTo>
                      <a:pt x="469316" y="238192"/>
                    </a:lnTo>
                    <a:cubicBezTo>
                      <a:pt x="446634" y="246405"/>
                      <a:pt x="430209" y="267914"/>
                      <a:pt x="430209" y="293333"/>
                    </a:cubicBezTo>
                    <a:lnTo>
                      <a:pt x="430209" y="371548"/>
                    </a:lnTo>
                    <a:cubicBezTo>
                      <a:pt x="430209" y="396968"/>
                      <a:pt x="446634" y="418477"/>
                      <a:pt x="469316" y="426689"/>
                    </a:cubicBezTo>
                    <a:moveTo>
                      <a:pt x="78244" y="371548"/>
                    </a:moveTo>
                    <a:cubicBezTo>
                      <a:pt x="78244" y="382498"/>
                      <a:pt x="69640" y="391102"/>
                      <a:pt x="58690" y="391102"/>
                    </a:cubicBezTo>
                    <a:cubicBezTo>
                      <a:pt x="47740" y="391102"/>
                      <a:pt x="39136" y="382498"/>
                      <a:pt x="39136" y="371548"/>
                    </a:cubicBezTo>
                    <a:lnTo>
                      <a:pt x="39136" y="293333"/>
                    </a:lnTo>
                    <a:cubicBezTo>
                      <a:pt x="39136" y="282383"/>
                      <a:pt x="47740" y="273780"/>
                      <a:pt x="58690" y="273780"/>
                    </a:cubicBezTo>
                    <a:cubicBezTo>
                      <a:pt x="69640" y="273780"/>
                      <a:pt x="78244" y="282383"/>
                      <a:pt x="78244" y="293333"/>
                    </a:cubicBezTo>
                    <a:lnTo>
                      <a:pt x="78244" y="371548"/>
                    </a:lnTo>
                    <a:close/>
                    <a:moveTo>
                      <a:pt x="508423" y="371548"/>
                    </a:moveTo>
                    <a:cubicBezTo>
                      <a:pt x="508423" y="382498"/>
                      <a:pt x="499820" y="391102"/>
                      <a:pt x="488870" y="391102"/>
                    </a:cubicBezTo>
                    <a:cubicBezTo>
                      <a:pt x="477920" y="391102"/>
                      <a:pt x="469316" y="382498"/>
                      <a:pt x="469316" y="371548"/>
                    </a:cubicBezTo>
                    <a:lnTo>
                      <a:pt x="469316" y="293333"/>
                    </a:lnTo>
                    <a:cubicBezTo>
                      <a:pt x="469316" y="282383"/>
                      <a:pt x="477920" y="273780"/>
                      <a:pt x="488870" y="273780"/>
                    </a:cubicBezTo>
                    <a:cubicBezTo>
                      <a:pt x="499820" y="273780"/>
                      <a:pt x="508423" y="282383"/>
                      <a:pt x="508423" y="293333"/>
                    </a:cubicBezTo>
                    <a:lnTo>
                      <a:pt x="508423" y="37154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2B55F80-5BB9-45E0-82D3-EC14C75B7577}"/>
                </a:ext>
              </a:extLst>
            </p:cNvPr>
            <p:cNvSpPr txBox="1"/>
            <p:nvPr/>
          </p:nvSpPr>
          <p:spPr>
            <a:xfrm>
              <a:off x="4320636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78E12F-BC05-40AF-9269-7AF6D80EFDCE}"/>
              </a:ext>
            </a:extLst>
          </p:cNvPr>
          <p:cNvGrpSpPr/>
          <p:nvPr/>
        </p:nvGrpSpPr>
        <p:grpSpPr>
          <a:xfrm>
            <a:off x="6385377" y="2455069"/>
            <a:ext cx="1757362" cy="1757362"/>
            <a:chOff x="6385377" y="2455069"/>
            <a:chExt cx="1757362" cy="175736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41D4CDE-34DF-47E3-B61D-D86CDD440882}"/>
                </a:ext>
              </a:extLst>
            </p:cNvPr>
            <p:cNvSpPr/>
            <p:nvPr/>
          </p:nvSpPr>
          <p:spPr>
            <a:xfrm>
              <a:off x="6385377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图形 63">
              <a:extLst>
                <a:ext uri="{FF2B5EF4-FFF2-40B4-BE49-F238E27FC236}">
                  <a16:creationId xmlns:a16="http://schemas.microsoft.com/office/drawing/2014/main" id="{AFCD05A9-27C8-4C78-8D24-3565913574B2}"/>
                </a:ext>
              </a:extLst>
            </p:cNvPr>
            <p:cNvGrpSpPr/>
            <p:nvPr/>
          </p:nvGrpSpPr>
          <p:grpSpPr>
            <a:xfrm>
              <a:off x="7044993" y="2889250"/>
              <a:ext cx="438131" cy="438131"/>
              <a:chOff x="4809894" y="2893101"/>
              <a:chExt cx="407868" cy="407868"/>
            </a:xfrm>
            <a:solidFill>
              <a:srgbClr val="3C5CE8"/>
            </a:solidFill>
          </p:grpSpPr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FFAE3027-07BD-4D5D-BF70-00C563064EAE}"/>
                  </a:ext>
                </a:extLst>
              </p:cNvPr>
              <p:cNvSpPr/>
              <p:nvPr/>
            </p:nvSpPr>
            <p:spPr>
              <a:xfrm>
                <a:off x="4859612" y="2952520"/>
                <a:ext cx="34255" cy="294350"/>
              </a:xfrm>
              <a:custGeom>
                <a:avLst/>
                <a:gdLst>
                  <a:gd name="connsiteX0" fmla="*/ 17289 w 34254"/>
                  <a:gd name="connsiteY0" fmla="*/ 294494 h 294350"/>
                  <a:gd name="connsiteX1" fmla="*/ 34594 w 34254"/>
                  <a:gd name="connsiteY1" fmla="*/ 277600 h 294350"/>
                  <a:gd name="connsiteX2" fmla="*/ 34594 w 34254"/>
                  <a:gd name="connsiteY2" fmla="*/ 277189 h 294350"/>
                  <a:gd name="connsiteX3" fmla="*/ 17670 w 34254"/>
                  <a:gd name="connsiteY3" fmla="*/ 259913 h 294350"/>
                  <a:gd name="connsiteX4" fmla="*/ 17318 w 34254"/>
                  <a:gd name="connsiteY4" fmla="*/ 259913 h 294350"/>
                  <a:gd name="connsiteX5" fmla="*/ 14 w 34254"/>
                  <a:gd name="connsiteY5" fmla="*/ 276808 h 294350"/>
                  <a:gd name="connsiteX6" fmla="*/ 13 w 34254"/>
                  <a:gd name="connsiteY6" fmla="*/ 277189 h 294350"/>
                  <a:gd name="connsiteX7" fmla="*/ 17318 w 34254"/>
                  <a:gd name="connsiteY7" fmla="*/ 294494 h 294350"/>
                  <a:gd name="connsiteX8" fmla="*/ 12278 w 34254"/>
                  <a:gd name="connsiteY8" fmla="*/ 277189 h 294350"/>
                  <a:gd name="connsiteX9" fmla="*/ 17318 w 34254"/>
                  <a:gd name="connsiteY9" fmla="*/ 272178 h 294350"/>
                  <a:gd name="connsiteX10" fmla="*/ 22329 w 34254"/>
                  <a:gd name="connsiteY10" fmla="*/ 277189 h 294350"/>
                  <a:gd name="connsiteX11" fmla="*/ 17318 w 34254"/>
                  <a:gd name="connsiteY11" fmla="*/ 282229 h 294350"/>
                  <a:gd name="connsiteX12" fmla="*/ 12278 w 34254"/>
                  <a:gd name="connsiteY12" fmla="*/ 277189 h 294350"/>
                  <a:gd name="connsiteX13" fmla="*/ 17318 w 34254"/>
                  <a:gd name="connsiteY13" fmla="*/ 14 h 294350"/>
                  <a:gd name="connsiteX14" fmla="*/ 14 w 34254"/>
                  <a:gd name="connsiteY14" fmla="*/ 16909 h 294350"/>
                  <a:gd name="connsiteX15" fmla="*/ 13 w 34254"/>
                  <a:gd name="connsiteY15" fmla="*/ 17290 h 294350"/>
                  <a:gd name="connsiteX16" fmla="*/ 17318 w 34254"/>
                  <a:gd name="connsiteY16" fmla="*/ 34566 h 294350"/>
                  <a:gd name="connsiteX17" fmla="*/ 34594 w 34254"/>
                  <a:gd name="connsiteY17" fmla="*/ 17641 h 294350"/>
                  <a:gd name="connsiteX18" fmla="*/ 34594 w 34254"/>
                  <a:gd name="connsiteY18" fmla="*/ 17290 h 294350"/>
                  <a:gd name="connsiteX19" fmla="*/ 17670 w 34254"/>
                  <a:gd name="connsiteY19" fmla="*/ 14 h 294350"/>
                  <a:gd name="connsiteX20" fmla="*/ 17318 w 34254"/>
                  <a:gd name="connsiteY20" fmla="*/ 14 h 294350"/>
                  <a:gd name="connsiteX21" fmla="*/ 22329 w 34254"/>
                  <a:gd name="connsiteY21" fmla="*/ 17290 h 294350"/>
                  <a:gd name="connsiteX22" fmla="*/ 17318 w 34254"/>
                  <a:gd name="connsiteY22" fmla="*/ 22301 h 294350"/>
                  <a:gd name="connsiteX23" fmla="*/ 12278 w 34254"/>
                  <a:gd name="connsiteY23" fmla="*/ 17290 h 294350"/>
                  <a:gd name="connsiteX24" fmla="*/ 17318 w 34254"/>
                  <a:gd name="connsiteY24" fmla="*/ 12279 h 294350"/>
                  <a:gd name="connsiteX25" fmla="*/ 22329 w 34254"/>
                  <a:gd name="connsiteY25" fmla="*/ 17290 h 294350"/>
                  <a:gd name="connsiteX26" fmla="*/ 17318 w 34254"/>
                  <a:gd name="connsiteY26" fmla="*/ 127910 h 294350"/>
                  <a:gd name="connsiteX27" fmla="*/ 14 w 34254"/>
                  <a:gd name="connsiteY27" fmla="*/ 144805 h 294350"/>
                  <a:gd name="connsiteX28" fmla="*/ 13 w 34254"/>
                  <a:gd name="connsiteY28" fmla="*/ 145185 h 294350"/>
                  <a:gd name="connsiteX29" fmla="*/ 17318 w 34254"/>
                  <a:gd name="connsiteY29" fmla="*/ 162462 h 294350"/>
                  <a:gd name="connsiteX30" fmla="*/ 34594 w 34254"/>
                  <a:gd name="connsiteY30" fmla="*/ 145537 h 294350"/>
                  <a:gd name="connsiteX31" fmla="*/ 34594 w 34254"/>
                  <a:gd name="connsiteY31" fmla="*/ 145185 h 294350"/>
                  <a:gd name="connsiteX32" fmla="*/ 17670 w 34254"/>
                  <a:gd name="connsiteY32" fmla="*/ 127910 h 294350"/>
                  <a:gd name="connsiteX33" fmla="*/ 17318 w 34254"/>
                  <a:gd name="connsiteY33" fmla="*/ 127910 h 294350"/>
                  <a:gd name="connsiteX34" fmla="*/ 22329 w 34254"/>
                  <a:gd name="connsiteY34" fmla="*/ 145185 h 294350"/>
                  <a:gd name="connsiteX35" fmla="*/ 17318 w 34254"/>
                  <a:gd name="connsiteY35" fmla="*/ 150197 h 294350"/>
                  <a:gd name="connsiteX36" fmla="*/ 12278 w 34254"/>
                  <a:gd name="connsiteY36" fmla="*/ 145185 h 294350"/>
                  <a:gd name="connsiteX37" fmla="*/ 17318 w 34254"/>
                  <a:gd name="connsiteY37" fmla="*/ 140146 h 294350"/>
                  <a:gd name="connsiteX38" fmla="*/ 22329 w 34254"/>
                  <a:gd name="connsiteY38" fmla="*/ 145185 h 29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4254" h="294350">
                    <a:moveTo>
                      <a:pt x="17289" y="294494"/>
                    </a:moveTo>
                    <a:cubicBezTo>
                      <a:pt x="26733" y="294608"/>
                      <a:pt x="34481" y="287043"/>
                      <a:pt x="34594" y="277600"/>
                    </a:cubicBezTo>
                    <a:cubicBezTo>
                      <a:pt x="34596" y="277463"/>
                      <a:pt x="34596" y="277326"/>
                      <a:pt x="34594" y="277189"/>
                    </a:cubicBezTo>
                    <a:cubicBezTo>
                      <a:pt x="34691" y="267745"/>
                      <a:pt x="27114" y="260010"/>
                      <a:pt x="17670" y="259913"/>
                    </a:cubicBezTo>
                    <a:cubicBezTo>
                      <a:pt x="17553" y="259912"/>
                      <a:pt x="17436" y="259912"/>
                      <a:pt x="17318" y="259913"/>
                    </a:cubicBezTo>
                    <a:cubicBezTo>
                      <a:pt x="7874" y="259800"/>
                      <a:pt x="127" y="267364"/>
                      <a:pt x="14" y="276808"/>
                    </a:cubicBezTo>
                    <a:cubicBezTo>
                      <a:pt x="12" y="276935"/>
                      <a:pt x="12" y="277062"/>
                      <a:pt x="13" y="277189"/>
                    </a:cubicBezTo>
                    <a:cubicBezTo>
                      <a:pt x="13" y="286890"/>
                      <a:pt x="7617" y="294494"/>
                      <a:pt x="17318" y="294494"/>
                    </a:cubicBezTo>
                    <a:close/>
                    <a:moveTo>
                      <a:pt x="12278" y="277189"/>
                    </a:moveTo>
                    <a:cubicBezTo>
                      <a:pt x="12398" y="274461"/>
                      <a:pt x="14590" y="272282"/>
                      <a:pt x="17318" y="272178"/>
                    </a:cubicBezTo>
                    <a:cubicBezTo>
                      <a:pt x="20035" y="272296"/>
                      <a:pt x="22211" y="274472"/>
                      <a:pt x="22329" y="277189"/>
                    </a:cubicBezTo>
                    <a:cubicBezTo>
                      <a:pt x="22226" y="279917"/>
                      <a:pt x="20046" y="282110"/>
                      <a:pt x="17318" y="282229"/>
                    </a:cubicBezTo>
                    <a:cubicBezTo>
                      <a:pt x="14579" y="282125"/>
                      <a:pt x="12383" y="279928"/>
                      <a:pt x="12278" y="277189"/>
                    </a:cubicBezTo>
                    <a:close/>
                    <a:moveTo>
                      <a:pt x="17318" y="14"/>
                    </a:moveTo>
                    <a:cubicBezTo>
                      <a:pt x="7874" y="-100"/>
                      <a:pt x="127" y="7465"/>
                      <a:pt x="14" y="16909"/>
                    </a:cubicBezTo>
                    <a:cubicBezTo>
                      <a:pt x="12" y="17036"/>
                      <a:pt x="12" y="17163"/>
                      <a:pt x="13" y="17290"/>
                    </a:cubicBezTo>
                    <a:cubicBezTo>
                      <a:pt x="13" y="26962"/>
                      <a:pt x="7617" y="34566"/>
                      <a:pt x="17318" y="34566"/>
                    </a:cubicBezTo>
                    <a:cubicBezTo>
                      <a:pt x="26763" y="34663"/>
                      <a:pt x="34497" y="27085"/>
                      <a:pt x="34594" y="17641"/>
                    </a:cubicBezTo>
                    <a:cubicBezTo>
                      <a:pt x="34595" y="17524"/>
                      <a:pt x="34595" y="17407"/>
                      <a:pt x="34594" y="17290"/>
                    </a:cubicBezTo>
                    <a:cubicBezTo>
                      <a:pt x="34691" y="7845"/>
                      <a:pt x="27114" y="111"/>
                      <a:pt x="17670" y="14"/>
                    </a:cubicBezTo>
                    <a:cubicBezTo>
                      <a:pt x="17553" y="12"/>
                      <a:pt x="17436" y="12"/>
                      <a:pt x="17318" y="14"/>
                    </a:cubicBezTo>
                    <a:close/>
                    <a:moveTo>
                      <a:pt x="22329" y="17290"/>
                    </a:moveTo>
                    <a:cubicBezTo>
                      <a:pt x="22211" y="20007"/>
                      <a:pt x="20035" y="22183"/>
                      <a:pt x="17318" y="22301"/>
                    </a:cubicBezTo>
                    <a:cubicBezTo>
                      <a:pt x="14590" y="22197"/>
                      <a:pt x="12398" y="20017"/>
                      <a:pt x="12278" y="17290"/>
                    </a:cubicBezTo>
                    <a:cubicBezTo>
                      <a:pt x="12398" y="14562"/>
                      <a:pt x="14590" y="12383"/>
                      <a:pt x="17318" y="12279"/>
                    </a:cubicBezTo>
                    <a:cubicBezTo>
                      <a:pt x="20035" y="12397"/>
                      <a:pt x="22211" y="14573"/>
                      <a:pt x="22329" y="17290"/>
                    </a:cubicBezTo>
                    <a:close/>
                    <a:moveTo>
                      <a:pt x="17318" y="127910"/>
                    </a:moveTo>
                    <a:cubicBezTo>
                      <a:pt x="7874" y="127796"/>
                      <a:pt x="127" y="135361"/>
                      <a:pt x="14" y="144805"/>
                    </a:cubicBezTo>
                    <a:cubicBezTo>
                      <a:pt x="12" y="144932"/>
                      <a:pt x="12" y="145059"/>
                      <a:pt x="13" y="145185"/>
                    </a:cubicBezTo>
                    <a:cubicBezTo>
                      <a:pt x="13" y="154858"/>
                      <a:pt x="7617" y="162462"/>
                      <a:pt x="17318" y="162462"/>
                    </a:cubicBezTo>
                    <a:cubicBezTo>
                      <a:pt x="26763" y="162559"/>
                      <a:pt x="34497" y="154981"/>
                      <a:pt x="34594" y="145537"/>
                    </a:cubicBezTo>
                    <a:cubicBezTo>
                      <a:pt x="34595" y="145420"/>
                      <a:pt x="34595" y="145303"/>
                      <a:pt x="34594" y="145185"/>
                    </a:cubicBezTo>
                    <a:cubicBezTo>
                      <a:pt x="34691" y="135741"/>
                      <a:pt x="27114" y="128006"/>
                      <a:pt x="17670" y="127910"/>
                    </a:cubicBezTo>
                    <a:cubicBezTo>
                      <a:pt x="17553" y="127908"/>
                      <a:pt x="17436" y="127908"/>
                      <a:pt x="17318" y="127910"/>
                    </a:cubicBezTo>
                    <a:close/>
                    <a:moveTo>
                      <a:pt x="22329" y="145185"/>
                    </a:moveTo>
                    <a:cubicBezTo>
                      <a:pt x="22211" y="147903"/>
                      <a:pt x="20035" y="150078"/>
                      <a:pt x="17318" y="150197"/>
                    </a:cubicBezTo>
                    <a:cubicBezTo>
                      <a:pt x="14590" y="150093"/>
                      <a:pt x="12398" y="147913"/>
                      <a:pt x="12278" y="145185"/>
                    </a:cubicBezTo>
                    <a:cubicBezTo>
                      <a:pt x="12383" y="142447"/>
                      <a:pt x="14579" y="140250"/>
                      <a:pt x="17318" y="140146"/>
                    </a:cubicBezTo>
                    <a:cubicBezTo>
                      <a:pt x="20046" y="140265"/>
                      <a:pt x="22226" y="142457"/>
                      <a:pt x="22329" y="14518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7056729F-3FED-4E8E-97EA-6FCBFD649678}"/>
                  </a:ext>
                </a:extLst>
              </p:cNvPr>
              <p:cNvSpPr/>
              <p:nvPr/>
            </p:nvSpPr>
            <p:spPr>
              <a:xfrm>
                <a:off x="4810115" y="2893555"/>
                <a:ext cx="407071" cy="407071"/>
              </a:xfrm>
              <a:custGeom>
                <a:avLst/>
                <a:gdLst>
                  <a:gd name="connsiteX0" fmla="*/ 375542 w 407071"/>
                  <a:gd name="connsiteY0" fmla="*/ 12 h 407071"/>
                  <a:gd name="connsiteX1" fmla="*/ 31768 w 407071"/>
                  <a:gd name="connsiteY1" fmla="*/ 12 h 407071"/>
                  <a:gd name="connsiteX2" fmla="*/ 12 w 407071"/>
                  <a:gd name="connsiteY2" fmla="*/ 31768 h 407071"/>
                  <a:gd name="connsiteX3" fmla="*/ 12 w 407071"/>
                  <a:gd name="connsiteY3" fmla="*/ 375484 h 407071"/>
                  <a:gd name="connsiteX4" fmla="*/ 31768 w 407071"/>
                  <a:gd name="connsiteY4" fmla="*/ 407239 h 407071"/>
                  <a:gd name="connsiteX5" fmla="*/ 375484 w 407071"/>
                  <a:gd name="connsiteY5" fmla="*/ 407239 h 407071"/>
                  <a:gd name="connsiteX6" fmla="*/ 407241 w 407071"/>
                  <a:gd name="connsiteY6" fmla="*/ 375484 h 407071"/>
                  <a:gd name="connsiteX7" fmla="*/ 407241 w 407071"/>
                  <a:gd name="connsiteY7" fmla="*/ 31768 h 407071"/>
                  <a:gd name="connsiteX8" fmla="*/ 375542 w 407071"/>
                  <a:gd name="connsiteY8" fmla="*/ 12 h 407071"/>
                  <a:gd name="connsiteX9" fmla="*/ 22678 w 407071"/>
                  <a:gd name="connsiteY9" fmla="*/ 274274 h 407071"/>
                  <a:gd name="connsiteX10" fmla="*/ 384632 w 407071"/>
                  <a:gd name="connsiteY10" fmla="*/ 274274 h 407071"/>
                  <a:gd name="connsiteX11" fmla="*/ 384632 w 407071"/>
                  <a:gd name="connsiteY11" fmla="*/ 369745 h 407071"/>
                  <a:gd name="connsiteX12" fmla="*/ 368492 w 407071"/>
                  <a:gd name="connsiteY12" fmla="*/ 385914 h 407071"/>
                  <a:gd name="connsiteX13" fmla="*/ 38818 w 407071"/>
                  <a:gd name="connsiteY13" fmla="*/ 385914 h 407071"/>
                  <a:gd name="connsiteX14" fmla="*/ 22649 w 407071"/>
                  <a:gd name="connsiteY14" fmla="*/ 369745 h 407071"/>
                  <a:gd name="connsiteX15" fmla="*/ 22649 w 407071"/>
                  <a:gd name="connsiteY15" fmla="*/ 274303 h 407071"/>
                  <a:gd name="connsiteX16" fmla="*/ 22678 w 407071"/>
                  <a:gd name="connsiteY16" fmla="*/ 250268 h 407071"/>
                  <a:gd name="connsiteX17" fmla="*/ 22678 w 407071"/>
                  <a:gd name="connsiteY17" fmla="*/ 149176 h 407071"/>
                  <a:gd name="connsiteX18" fmla="*/ 384632 w 407071"/>
                  <a:gd name="connsiteY18" fmla="*/ 149176 h 407071"/>
                  <a:gd name="connsiteX19" fmla="*/ 384632 w 407071"/>
                  <a:gd name="connsiteY19" fmla="*/ 250356 h 407071"/>
                  <a:gd name="connsiteX20" fmla="*/ 22678 w 407071"/>
                  <a:gd name="connsiteY20" fmla="*/ 250356 h 407071"/>
                  <a:gd name="connsiteX21" fmla="*/ 22678 w 407071"/>
                  <a:gd name="connsiteY21" fmla="*/ 250298 h 407071"/>
                  <a:gd name="connsiteX22" fmla="*/ 384632 w 407071"/>
                  <a:gd name="connsiteY22" fmla="*/ 125169 h 407071"/>
                  <a:gd name="connsiteX23" fmla="*/ 22678 w 407071"/>
                  <a:gd name="connsiteY23" fmla="*/ 125169 h 407071"/>
                  <a:gd name="connsiteX24" fmla="*/ 22678 w 407071"/>
                  <a:gd name="connsiteY24" fmla="*/ 35846 h 407071"/>
                  <a:gd name="connsiteX25" fmla="*/ 37128 w 407071"/>
                  <a:gd name="connsiteY25" fmla="*/ 21396 h 407071"/>
                  <a:gd name="connsiteX26" fmla="*/ 368492 w 407071"/>
                  <a:gd name="connsiteY26" fmla="*/ 21396 h 407071"/>
                  <a:gd name="connsiteX27" fmla="*/ 384632 w 407071"/>
                  <a:gd name="connsiteY27" fmla="*/ 37565 h 407071"/>
                  <a:gd name="connsiteX28" fmla="*/ 384632 w 407071"/>
                  <a:gd name="connsiteY28" fmla="*/ 125169 h 4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7071" h="407071">
                    <a:moveTo>
                      <a:pt x="375542" y="12"/>
                    </a:moveTo>
                    <a:lnTo>
                      <a:pt x="31768" y="12"/>
                    </a:lnTo>
                    <a:cubicBezTo>
                      <a:pt x="14288" y="12"/>
                      <a:pt x="12" y="14258"/>
                      <a:pt x="12" y="31768"/>
                    </a:cubicBezTo>
                    <a:lnTo>
                      <a:pt x="12" y="375484"/>
                    </a:lnTo>
                    <a:cubicBezTo>
                      <a:pt x="12" y="392993"/>
                      <a:pt x="14288" y="407239"/>
                      <a:pt x="31768" y="407239"/>
                    </a:cubicBezTo>
                    <a:lnTo>
                      <a:pt x="375484" y="407239"/>
                    </a:lnTo>
                    <a:cubicBezTo>
                      <a:pt x="392993" y="407239"/>
                      <a:pt x="407241" y="392993"/>
                      <a:pt x="407241" y="375484"/>
                    </a:cubicBezTo>
                    <a:lnTo>
                      <a:pt x="407241" y="31768"/>
                    </a:lnTo>
                    <a:cubicBezTo>
                      <a:pt x="407241" y="14252"/>
                      <a:pt x="393058" y="44"/>
                      <a:pt x="375542" y="12"/>
                    </a:cubicBezTo>
                    <a:close/>
                    <a:moveTo>
                      <a:pt x="22678" y="274274"/>
                    </a:moveTo>
                    <a:lnTo>
                      <a:pt x="384632" y="274274"/>
                    </a:lnTo>
                    <a:lnTo>
                      <a:pt x="384632" y="369745"/>
                    </a:lnTo>
                    <a:cubicBezTo>
                      <a:pt x="384632" y="378663"/>
                      <a:pt x="377410" y="385897"/>
                      <a:pt x="368492" y="385914"/>
                    </a:cubicBezTo>
                    <a:lnTo>
                      <a:pt x="38818" y="385914"/>
                    </a:lnTo>
                    <a:cubicBezTo>
                      <a:pt x="29888" y="385914"/>
                      <a:pt x="22649" y="378675"/>
                      <a:pt x="22649" y="369745"/>
                    </a:cubicBezTo>
                    <a:lnTo>
                      <a:pt x="22649" y="274303"/>
                    </a:lnTo>
                    <a:close/>
                    <a:moveTo>
                      <a:pt x="22678" y="250268"/>
                    </a:moveTo>
                    <a:lnTo>
                      <a:pt x="22678" y="149176"/>
                    </a:lnTo>
                    <a:lnTo>
                      <a:pt x="384632" y="149176"/>
                    </a:lnTo>
                    <a:lnTo>
                      <a:pt x="384632" y="250356"/>
                    </a:lnTo>
                    <a:lnTo>
                      <a:pt x="22678" y="250356"/>
                    </a:lnTo>
                    <a:lnTo>
                      <a:pt x="22678" y="250298"/>
                    </a:lnTo>
                    <a:close/>
                    <a:moveTo>
                      <a:pt x="384632" y="125169"/>
                    </a:moveTo>
                    <a:lnTo>
                      <a:pt x="22678" y="125169"/>
                    </a:lnTo>
                    <a:lnTo>
                      <a:pt x="22678" y="35846"/>
                    </a:lnTo>
                    <a:cubicBezTo>
                      <a:pt x="22678" y="27864"/>
                      <a:pt x="29146" y="21396"/>
                      <a:pt x="37128" y="21396"/>
                    </a:cubicBezTo>
                    <a:lnTo>
                      <a:pt x="368492" y="21396"/>
                    </a:lnTo>
                    <a:cubicBezTo>
                      <a:pt x="377407" y="21396"/>
                      <a:pt x="384632" y="28650"/>
                      <a:pt x="384632" y="37565"/>
                    </a:cubicBezTo>
                    <a:lnTo>
                      <a:pt x="384632" y="12516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094C5F3-1DC3-44F8-92DF-27B313A81289}"/>
                </a:ext>
              </a:extLst>
            </p:cNvPr>
            <p:cNvSpPr txBox="1"/>
            <p:nvPr/>
          </p:nvSpPr>
          <p:spPr>
            <a:xfrm>
              <a:off x="6658722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7CE4F2-B2B3-4A12-AD60-4D104C54BBB7}"/>
              </a:ext>
            </a:extLst>
          </p:cNvPr>
          <p:cNvGrpSpPr/>
          <p:nvPr/>
        </p:nvGrpSpPr>
        <p:grpSpPr>
          <a:xfrm>
            <a:off x="8708008" y="2455069"/>
            <a:ext cx="1757362" cy="1757362"/>
            <a:chOff x="8708008" y="2455069"/>
            <a:chExt cx="1757362" cy="175736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791694-5433-4497-AABE-25EC486DA0DF}"/>
                </a:ext>
              </a:extLst>
            </p:cNvPr>
            <p:cNvSpPr/>
            <p:nvPr/>
          </p:nvSpPr>
          <p:spPr>
            <a:xfrm>
              <a:off x="8708008" y="2455069"/>
              <a:ext cx="1757362" cy="175736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2" name="图形 60">
              <a:extLst>
                <a:ext uri="{FF2B5EF4-FFF2-40B4-BE49-F238E27FC236}">
                  <a16:creationId xmlns:a16="http://schemas.microsoft.com/office/drawing/2014/main" id="{0275F5E1-62C9-4D77-BCC4-050669C26B2E}"/>
                </a:ext>
              </a:extLst>
            </p:cNvPr>
            <p:cNvSpPr/>
            <p:nvPr/>
          </p:nvSpPr>
          <p:spPr>
            <a:xfrm>
              <a:off x="9369504" y="2895892"/>
              <a:ext cx="434371" cy="408504"/>
            </a:xfrm>
            <a:custGeom>
              <a:avLst/>
              <a:gdLst>
                <a:gd name="connsiteX0" fmla="*/ 478661 w 483262"/>
                <a:gd name="connsiteY0" fmla="*/ 135607 h 454483"/>
                <a:gd name="connsiteX1" fmla="*/ 413565 w 483262"/>
                <a:gd name="connsiteY1" fmla="*/ 21800 h 454483"/>
                <a:gd name="connsiteX2" fmla="*/ 376022 w 483262"/>
                <a:gd name="connsiteY2" fmla="*/ 23 h 454483"/>
                <a:gd name="connsiteX3" fmla="*/ 107150 w 483262"/>
                <a:gd name="connsiteY3" fmla="*/ 23 h 454483"/>
                <a:gd name="connsiteX4" fmla="*/ 69548 w 483262"/>
                <a:gd name="connsiteY4" fmla="*/ 21741 h 454483"/>
                <a:gd name="connsiteX5" fmla="*/ 4894 w 483262"/>
                <a:gd name="connsiteY5" fmla="*/ 133869 h 454483"/>
                <a:gd name="connsiteX6" fmla="*/ 8165 w 483262"/>
                <a:gd name="connsiteY6" fmla="*/ 177895 h 454483"/>
                <a:gd name="connsiteX7" fmla="*/ 218483 w 483262"/>
                <a:gd name="connsiteY7" fmla="*/ 443436 h 454483"/>
                <a:gd name="connsiteX8" fmla="*/ 224965 w 483262"/>
                <a:gd name="connsiteY8" fmla="*/ 448681 h 454483"/>
                <a:gd name="connsiteX9" fmla="*/ 225614 w 483262"/>
                <a:gd name="connsiteY9" fmla="*/ 450744 h 454483"/>
                <a:gd name="connsiteX10" fmla="*/ 226969 w 483262"/>
                <a:gd name="connsiteY10" fmla="*/ 450302 h 454483"/>
                <a:gd name="connsiteX11" fmla="*/ 240820 w 483262"/>
                <a:gd name="connsiteY11" fmla="*/ 454486 h 454483"/>
                <a:gd name="connsiteX12" fmla="*/ 254817 w 483262"/>
                <a:gd name="connsiteY12" fmla="*/ 450154 h 454483"/>
                <a:gd name="connsiteX13" fmla="*/ 255966 w 483262"/>
                <a:gd name="connsiteY13" fmla="*/ 450508 h 454483"/>
                <a:gd name="connsiteX14" fmla="*/ 256496 w 483262"/>
                <a:gd name="connsiteY14" fmla="*/ 448799 h 454483"/>
                <a:gd name="connsiteX15" fmla="*/ 263097 w 483262"/>
                <a:gd name="connsiteY15" fmla="*/ 443494 h 454483"/>
                <a:gd name="connsiteX16" fmla="*/ 475213 w 483262"/>
                <a:gd name="connsiteY16" fmla="*/ 179603 h 454483"/>
                <a:gd name="connsiteX17" fmla="*/ 478661 w 483262"/>
                <a:gd name="connsiteY17" fmla="*/ 135607 h 454483"/>
                <a:gd name="connsiteX18" fmla="*/ 437198 w 483262"/>
                <a:gd name="connsiteY18" fmla="*/ 127120 h 454483"/>
                <a:gd name="connsiteX19" fmla="*/ 358636 w 483262"/>
                <a:gd name="connsiteY19" fmla="*/ 127120 h 454483"/>
                <a:gd name="connsiteX20" fmla="*/ 393143 w 483262"/>
                <a:gd name="connsiteY20" fmla="*/ 50148 h 454483"/>
                <a:gd name="connsiteX21" fmla="*/ 437198 w 483262"/>
                <a:gd name="connsiteY21" fmla="*/ 127120 h 454483"/>
                <a:gd name="connsiteX22" fmla="*/ 281280 w 483262"/>
                <a:gd name="connsiteY22" fmla="*/ 31789 h 454483"/>
                <a:gd name="connsiteX23" fmla="*/ 366533 w 483262"/>
                <a:gd name="connsiteY23" fmla="*/ 31789 h 454483"/>
                <a:gd name="connsiteX24" fmla="*/ 333912 w 483262"/>
                <a:gd name="connsiteY24" fmla="*/ 104547 h 454483"/>
                <a:gd name="connsiteX25" fmla="*/ 281280 w 483262"/>
                <a:gd name="connsiteY25" fmla="*/ 31789 h 454483"/>
                <a:gd name="connsiteX26" fmla="*/ 242058 w 483262"/>
                <a:gd name="connsiteY26" fmla="*/ 31789 h 454483"/>
                <a:gd name="connsiteX27" fmla="*/ 311014 w 483262"/>
                <a:gd name="connsiteY27" fmla="*/ 127120 h 454483"/>
                <a:gd name="connsiteX28" fmla="*/ 171362 w 483262"/>
                <a:gd name="connsiteY28" fmla="*/ 127120 h 454483"/>
                <a:gd name="connsiteX29" fmla="*/ 240319 w 483262"/>
                <a:gd name="connsiteY29" fmla="*/ 31789 h 454483"/>
                <a:gd name="connsiteX30" fmla="*/ 242058 w 483262"/>
                <a:gd name="connsiteY30" fmla="*/ 31789 h 454483"/>
                <a:gd name="connsiteX31" fmla="*/ 148464 w 483262"/>
                <a:gd name="connsiteY31" fmla="*/ 104547 h 454483"/>
                <a:gd name="connsiteX32" fmla="*/ 115814 w 483262"/>
                <a:gd name="connsiteY32" fmla="*/ 31789 h 454483"/>
                <a:gd name="connsiteX33" fmla="*/ 201095 w 483262"/>
                <a:gd name="connsiteY33" fmla="*/ 31789 h 454483"/>
                <a:gd name="connsiteX34" fmla="*/ 148464 w 483262"/>
                <a:gd name="connsiteY34" fmla="*/ 104547 h 454483"/>
                <a:gd name="connsiteX35" fmla="*/ 311102 w 483262"/>
                <a:gd name="connsiteY35" fmla="*/ 158887 h 454483"/>
                <a:gd name="connsiteX36" fmla="*/ 240348 w 483262"/>
                <a:gd name="connsiteY36" fmla="*/ 392544 h 454483"/>
                <a:gd name="connsiteX37" fmla="*/ 165586 w 483262"/>
                <a:gd name="connsiteY37" fmla="*/ 158887 h 454483"/>
                <a:gd name="connsiteX38" fmla="*/ 311102 w 483262"/>
                <a:gd name="connsiteY38" fmla="*/ 158887 h 454483"/>
                <a:gd name="connsiteX39" fmla="*/ 89498 w 483262"/>
                <a:gd name="connsiteY39" fmla="*/ 50797 h 454483"/>
                <a:gd name="connsiteX40" fmla="*/ 123740 w 483262"/>
                <a:gd name="connsiteY40" fmla="*/ 127120 h 454483"/>
                <a:gd name="connsiteX41" fmla="*/ 45443 w 483262"/>
                <a:gd name="connsiteY41" fmla="*/ 127120 h 454483"/>
                <a:gd name="connsiteX42" fmla="*/ 89498 w 483262"/>
                <a:gd name="connsiteY42" fmla="*/ 50797 h 454483"/>
                <a:gd name="connsiteX43" fmla="*/ 33655 w 483262"/>
                <a:gd name="connsiteY43" fmla="*/ 158887 h 454483"/>
                <a:gd name="connsiteX44" fmla="*/ 132227 w 483262"/>
                <a:gd name="connsiteY44" fmla="*/ 158887 h 454483"/>
                <a:gd name="connsiteX45" fmla="*/ 199033 w 483262"/>
                <a:gd name="connsiteY45" fmla="*/ 367673 h 454483"/>
                <a:gd name="connsiteX46" fmla="*/ 33655 w 483262"/>
                <a:gd name="connsiteY46" fmla="*/ 158887 h 454483"/>
                <a:gd name="connsiteX47" fmla="*/ 279748 w 483262"/>
                <a:gd name="connsiteY47" fmla="*/ 372034 h 454483"/>
                <a:gd name="connsiteX48" fmla="*/ 344313 w 483262"/>
                <a:gd name="connsiteY48" fmla="*/ 158887 h 454483"/>
                <a:gd name="connsiteX49" fmla="*/ 450636 w 483262"/>
                <a:gd name="connsiteY49" fmla="*/ 158887 h 454483"/>
                <a:gd name="connsiteX50" fmla="*/ 450401 w 483262"/>
                <a:gd name="connsiteY50" fmla="*/ 159712 h 454483"/>
                <a:gd name="connsiteX51" fmla="*/ 279748 w 483262"/>
                <a:gd name="connsiteY51" fmla="*/ 372034 h 45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83262" h="454483">
                  <a:moveTo>
                    <a:pt x="478661" y="135607"/>
                  </a:moveTo>
                  <a:lnTo>
                    <a:pt x="413565" y="21800"/>
                  </a:lnTo>
                  <a:cubicBezTo>
                    <a:pt x="406315" y="9187"/>
                    <a:pt x="390549" y="23"/>
                    <a:pt x="376022" y="23"/>
                  </a:cubicBezTo>
                  <a:lnTo>
                    <a:pt x="107150" y="23"/>
                  </a:lnTo>
                  <a:cubicBezTo>
                    <a:pt x="92593" y="23"/>
                    <a:pt x="76768" y="9158"/>
                    <a:pt x="69548" y="21741"/>
                  </a:cubicBezTo>
                  <a:lnTo>
                    <a:pt x="4894" y="133869"/>
                  </a:lnTo>
                  <a:cubicBezTo>
                    <a:pt x="-2680" y="147011"/>
                    <a:pt x="-1294" y="165901"/>
                    <a:pt x="8165" y="177895"/>
                  </a:cubicBezTo>
                  <a:lnTo>
                    <a:pt x="218483" y="443436"/>
                  </a:lnTo>
                  <a:cubicBezTo>
                    <a:pt x="220310" y="445676"/>
                    <a:pt x="222697" y="447060"/>
                    <a:pt x="224965" y="448681"/>
                  </a:cubicBezTo>
                  <a:lnTo>
                    <a:pt x="225614" y="450744"/>
                  </a:lnTo>
                  <a:lnTo>
                    <a:pt x="226969" y="450302"/>
                  </a:lnTo>
                  <a:cubicBezTo>
                    <a:pt x="231242" y="452807"/>
                    <a:pt x="235869" y="454486"/>
                    <a:pt x="240820" y="454486"/>
                  </a:cubicBezTo>
                  <a:cubicBezTo>
                    <a:pt x="245829" y="454486"/>
                    <a:pt x="250486" y="452747"/>
                    <a:pt x="254817" y="450154"/>
                  </a:cubicBezTo>
                  <a:lnTo>
                    <a:pt x="255966" y="450508"/>
                  </a:lnTo>
                  <a:lnTo>
                    <a:pt x="256496" y="448799"/>
                  </a:lnTo>
                  <a:cubicBezTo>
                    <a:pt x="258795" y="447208"/>
                    <a:pt x="261241" y="445793"/>
                    <a:pt x="263097" y="443494"/>
                  </a:cubicBezTo>
                  <a:lnTo>
                    <a:pt x="475213" y="179603"/>
                  </a:lnTo>
                  <a:cubicBezTo>
                    <a:pt x="484702" y="167728"/>
                    <a:pt x="486175" y="148839"/>
                    <a:pt x="478661" y="135607"/>
                  </a:cubicBezTo>
                  <a:close/>
                  <a:moveTo>
                    <a:pt x="437198" y="127120"/>
                  </a:moveTo>
                  <a:lnTo>
                    <a:pt x="358636" y="127120"/>
                  </a:lnTo>
                  <a:lnTo>
                    <a:pt x="393143" y="50148"/>
                  </a:lnTo>
                  <a:lnTo>
                    <a:pt x="437198" y="127120"/>
                  </a:lnTo>
                  <a:close/>
                  <a:moveTo>
                    <a:pt x="281280" y="31789"/>
                  </a:moveTo>
                  <a:lnTo>
                    <a:pt x="366533" y="31789"/>
                  </a:lnTo>
                  <a:lnTo>
                    <a:pt x="333912" y="104547"/>
                  </a:lnTo>
                  <a:lnTo>
                    <a:pt x="281280" y="31789"/>
                  </a:lnTo>
                  <a:close/>
                  <a:moveTo>
                    <a:pt x="242058" y="31789"/>
                  </a:moveTo>
                  <a:lnTo>
                    <a:pt x="311014" y="127120"/>
                  </a:lnTo>
                  <a:lnTo>
                    <a:pt x="171362" y="127120"/>
                  </a:lnTo>
                  <a:lnTo>
                    <a:pt x="240319" y="31789"/>
                  </a:lnTo>
                  <a:lnTo>
                    <a:pt x="242058" y="31789"/>
                  </a:lnTo>
                  <a:close/>
                  <a:moveTo>
                    <a:pt x="148464" y="104547"/>
                  </a:moveTo>
                  <a:lnTo>
                    <a:pt x="115814" y="31789"/>
                  </a:lnTo>
                  <a:lnTo>
                    <a:pt x="201095" y="31789"/>
                  </a:lnTo>
                  <a:lnTo>
                    <a:pt x="148464" y="104547"/>
                  </a:lnTo>
                  <a:close/>
                  <a:moveTo>
                    <a:pt x="311102" y="158887"/>
                  </a:moveTo>
                  <a:lnTo>
                    <a:pt x="240348" y="392544"/>
                  </a:lnTo>
                  <a:lnTo>
                    <a:pt x="165586" y="158887"/>
                  </a:lnTo>
                  <a:lnTo>
                    <a:pt x="311102" y="158887"/>
                  </a:lnTo>
                  <a:close/>
                  <a:moveTo>
                    <a:pt x="89498" y="50797"/>
                  </a:moveTo>
                  <a:lnTo>
                    <a:pt x="123740" y="127120"/>
                  </a:lnTo>
                  <a:lnTo>
                    <a:pt x="45443" y="127120"/>
                  </a:lnTo>
                  <a:lnTo>
                    <a:pt x="89498" y="50797"/>
                  </a:lnTo>
                  <a:close/>
                  <a:moveTo>
                    <a:pt x="33655" y="158887"/>
                  </a:moveTo>
                  <a:lnTo>
                    <a:pt x="132227" y="158887"/>
                  </a:lnTo>
                  <a:lnTo>
                    <a:pt x="199033" y="367673"/>
                  </a:lnTo>
                  <a:lnTo>
                    <a:pt x="33655" y="158887"/>
                  </a:lnTo>
                  <a:close/>
                  <a:moveTo>
                    <a:pt x="279748" y="372034"/>
                  </a:moveTo>
                  <a:lnTo>
                    <a:pt x="344313" y="158887"/>
                  </a:lnTo>
                  <a:lnTo>
                    <a:pt x="450636" y="158887"/>
                  </a:lnTo>
                  <a:cubicBezTo>
                    <a:pt x="450518" y="159123"/>
                    <a:pt x="450548" y="159536"/>
                    <a:pt x="450401" y="159712"/>
                  </a:cubicBezTo>
                  <a:lnTo>
                    <a:pt x="279748" y="372034"/>
                  </a:lnTo>
                  <a:close/>
                </a:path>
              </a:pathLst>
            </a:custGeom>
            <a:solidFill>
              <a:srgbClr val="3C5CE8"/>
            </a:solidFill>
            <a:ln w="5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6020FB7-99C9-43A7-A185-446244B107E9}"/>
                </a:ext>
              </a:extLst>
            </p:cNvPr>
            <p:cNvSpPr txBox="1"/>
            <p:nvPr/>
          </p:nvSpPr>
          <p:spPr>
            <a:xfrm>
              <a:off x="8973658" y="3458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73CA1E4-E961-4C1B-94BB-346318515D0B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386DF3B-D172-41ED-8300-90C6E50E511E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FC4666-9A88-475B-B0F6-17CE0DA51D7A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2722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98A2A8-6832-46C8-BA94-29350B3F1395}"/>
              </a:ext>
            </a:extLst>
          </p:cNvPr>
          <p:cNvGrpSpPr/>
          <p:nvPr/>
        </p:nvGrpSpPr>
        <p:grpSpPr>
          <a:xfrm>
            <a:off x="7230964" y="2295022"/>
            <a:ext cx="2766476" cy="2766475"/>
            <a:chOff x="7230964" y="2295022"/>
            <a:chExt cx="2766476" cy="276647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BEDB51B-C62B-491B-A89C-0D5ED3365E32}"/>
                </a:ext>
              </a:extLst>
            </p:cNvPr>
            <p:cNvSpPr/>
            <p:nvPr/>
          </p:nvSpPr>
          <p:spPr>
            <a:xfrm flipH="1">
              <a:off x="7230964" y="2295022"/>
              <a:ext cx="2766476" cy="2766475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83EC4B00-5D9B-4996-A7F3-A5A92D0F84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7464" y="3407562"/>
              <a:ext cx="2062120" cy="95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Group 66">
              <a:extLst>
                <a:ext uri="{FF2B5EF4-FFF2-40B4-BE49-F238E27FC236}">
                  <a16:creationId xmlns:a16="http://schemas.microsoft.com/office/drawing/2014/main" id="{8D7A99DB-DFD8-4628-8B69-D48878E213AC}"/>
                </a:ext>
              </a:extLst>
            </p:cNvPr>
            <p:cNvGrpSpPr/>
            <p:nvPr/>
          </p:nvGrpSpPr>
          <p:grpSpPr>
            <a:xfrm>
              <a:off x="8247127" y="2717357"/>
              <a:ext cx="842793" cy="662674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424FE53B-BA6A-42BF-A349-11957A501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55E4EF07-EAC6-4F85-9DD7-52F6C94A80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B4F0BED0-ADDE-47D6-9C68-0257649E55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E688CBCE-C700-4DF0-B42F-121593ED6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82498C-1FB0-4127-A93E-ED54CE5FC053}"/>
              </a:ext>
            </a:extLst>
          </p:cNvPr>
          <p:cNvGrpSpPr/>
          <p:nvPr/>
        </p:nvGrpSpPr>
        <p:grpSpPr>
          <a:xfrm>
            <a:off x="2194560" y="2295022"/>
            <a:ext cx="2766476" cy="2766475"/>
            <a:chOff x="2194560" y="2295022"/>
            <a:chExt cx="2766476" cy="2766475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D39DFD4-70FF-4C58-8B33-E1ED583F2AC5}"/>
                </a:ext>
              </a:extLst>
            </p:cNvPr>
            <p:cNvSpPr/>
            <p:nvPr/>
          </p:nvSpPr>
          <p:spPr>
            <a:xfrm flipH="1">
              <a:off x="2194560" y="2295022"/>
              <a:ext cx="2766476" cy="2766475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E89AB28C-BBEE-45A2-8C10-5B0BCA6EEA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1231" y="3407562"/>
              <a:ext cx="1853448" cy="95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7" name="Group 66">
              <a:extLst>
                <a:ext uri="{FF2B5EF4-FFF2-40B4-BE49-F238E27FC236}">
                  <a16:creationId xmlns:a16="http://schemas.microsoft.com/office/drawing/2014/main" id="{B2B5E9F8-1576-4FA4-A093-44EF606CB242}"/>
                </a:ext>
              </a:extLst>
            </p:cNvPr>
            <p:cNvGrpSpPr/>
            <p:nvPr/>
          </p:nvGrpSpPr>
          <p:grpSpPr>
            <a:xfrm>
              <a:off x="3096559" y="2717357"/>
              <a:ext cx="842793" cy="662674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E73A77A7-AB09-4583-8259-2FEE487D0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1CD12906-8DDA-4E38-B8B2-9CC4DBC98B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33CB5614-064E-4C03-A6D3-CD8C8000CC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B4CA5A58-9DFA-412D-9D1F-70939FF826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B686C8-93C1-4D62-BE9A-90BFF293C82F}"/>
              </a:ext>
            </a:extLst>
          </p:cNvPr>
          <p:cNvGrpSpPr/>
          <p:nvPr/>
        </p:nvGrpSpPr>
        <p:grpSpPr>
          <a:xfrm>
            <a:off x="4400225" y="1982484"/>
            <a:ext cx="3391551" cy="3391550"/>
            <a:chOff x="4400225" y="1982484"/>
            <a:chExt cx="3391551" cy="33915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BB88CDA-12AA-4C77-B5B0-0EF4A4ED6667}"/>
                </a:ext>
              </a:extLst>
            </p:cNvPr>
            <p:cNvSpPr/>
            <p:nvPr/>
          </p:nvSpPr>
          <p:spPr>
            <a:xfrm flipH="1">
              <a:off x="4400225" y="1982484"/>
              <a:ext cx="3391551" cy="3391550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F880148-8128-4F95-BE24-7735AF8624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89455" y="3610279"/>
              <a:ext cx="3013090" cy="115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Group 66">
              <a:extLst>
                <a:ext uri="{FF2B5EF4-FFF2-40B4-BE49-F238E27FC236}">
                  <a16:creationId xmlns:a16="http://schemas.microsoft.com/office/drawing/2014/main" id="{C474D7B0-BF57-4CAD-8F4D-0C54EF1D3428}"/>
                </a:ext>
              </a:extLst>
            </p:cNvPr>
            <p:cNvGrpSpPr/>
            <p:nvPr/>
          </p:nvGrpSpPr>
          <p:grpSpPr>
            <a:xfrm>
              <a:off x="5586715" y="2576084"/>
              <a:ext cx="1018571" cy="800886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F9420B91-9BF5-4E3E-B4F4-7E113F45B9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6DE904BE-5838-4978-966C-AA3B88B619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1B880729-D240-4DAD-92A7-0FD5B4FFBF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1A9C9EA6-5FFF-4671-9011-86CE7E110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28511BC-307E-46BA-8C3B-D838F14F7DC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184EAC6-FC6A-436F-BB8E-E483D75AFCAA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021135-C437-4D45-B160-B93D0AC27FFB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1018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54086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项目进展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137657" y="2830277"/>
            <a:ext cx="4377892" cy="833206"/>
            <a:chOff x="6137657" y="2830277"/>
            <a:chExt cx="4377892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79747" y="3046950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研究成果</a:t>
              </a: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A4B8DE-822E-493E-9F16-8607226791A1}"/>
              </a:ext>
            </a:extLst>
          </p:cNvPr>
          <p:cNvGrpSpPr/>
          <p:nvPr/>
        </p:nvGrpSpPr>
        <p:grpSpPr>
          <a:xfrm>
            <a:off x="4751576" y="4799120"/>
            <a:ext cx="4377892" cy="833206"/>
            <a:chOff x="4751576" y="4799120"/>
            <a:chExt cx="4377892" cy="83320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5C175B5-A4FE-4591-8287-D28C5048BEED}"/>
                </a:ext>
              </a:extLst>
            </p:cNvPr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8BE3DA4-152E-49A2-9B23-80CAFAAD2691}"/>
                </a:ext>
              </a:extLst>
            </p:cNvPr>
            <p:cNvSpPr/>
            <p:nvPr/>
          </p:nvSpPr>
          <p:spPr>
            <a:xfrm>
              <a:off x="5893666" y="5108442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后期计划</a:t>
              </a:r>
            </a:p>
          </p:txBody>
        </p:sp>
        <p:sp>
          <p:nvSpPr>
            <p:cNvPr id="73" name="first-aid-kit_201765">
              <a:extLst>
                <a:ext uri="{FF2B5EF4-FFF2-40B4-BE49-F238E27FC236}">
                  <a16:creationId xmlns:a16="http://schemas.microsoft.com/office/drawing/2014/main" id="{18D51AC8-8852-48AE-94D9-62204E7F1CB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09184" y="4976863"/>
              <a:ext cx="517990" cy="45977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5310" h="537285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640727" y="3872959"/>
            <a:ext cx="4385512" cy="833206"/>
            <a:chOff x="5640727" y="3872959"/>
            <a:chExt cx="4385512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90437" y="4085316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面临问题</a:t>
              </a: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594D18A-8171-40FB-9C32-FA5DB2F70109}"/>
              </a:ext>
            </a:extLst>
          </p:cNvPr>
          <p:cNvGrpSpPr/>
          <p:nvPr/>
        </p:nvGrpSpPr>
        <p:grpSpPr>
          <a:xfrm>
            <a:off x="3579113" y="1741170"/>
            <a:ext cx="6727219" cy="1423670"/>
            <a:chOff x="3579113" y="1741170"/>
            <a:chExt cx="6727219" cy="142367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CE47B8D-B2FC-4A4D-87FF-2220059C2BA5}"/>
                </a:ext>
              </a:extLst>
            </p:cNvPr>
            <p:cNvSpPr/>
            <p:nvPr/>
          </p:nvSpPr>
          <p:spPr bwMode="auto">
            <a:xfrm>
              <a:off x="3579113" y="1741170"/>
              <a:ext cx="1415415" cy="1423670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AEBB69-6B9C-47D7-8CA9-A858A7FEDC6F}"/>
                </a:ext>
              </a:extLst>
            </p:cNvPr>
            <p:cNvCxnSpPr/>
            <p:nvPr/>
          </p:nvCxnSpPr>
          <p:spPr>
            <a:xfrm>
              <a:off x="4593208" y="2259965"/>
              <a:ext cx="168783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4A7F57E5-9B9F-4672-9ABA-04AEFE25BCA1}"/>
                </a:ext>
              </a:extLst>
            </p:cNvPr>
            <p:cNvSpPr txBox="1"/>
            <p:nvPr/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" name="Title 13">
              <a:extLst>
                <a:ext uri="{FF2B5EF4-FFF2-40B4-BE49-F238E27FC236}">
                  <a16:creationId xmlns:a16="http://schemas.microsoft.com/office/drawing/2014/main" id="{64BA04A9-B06B-4D97-A9D7-71E8E4F604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9833" y="1830477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E88C436-349D-4EEA-AF5B-D1644FE0D0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9832" y="2175598"/>
              <a:ext cx="3976500" cy="615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94F267-BFF5-4585-9A61-C0D7CE6F9156}"/>
              </a:ext>
            </a:extLst>
          </p:cNvPr>
          <p:cNvGrpSpPr/>
          <p:nvPr/>
        </p:nvGrpSpPr>
        <p:grpSpPr>
          <a:xfrm>
            <a:off x="1856357" y="2573655"/>
            <a:ext cx="2311401" cy="2311400"/>
            <a:chOff x="1856357" y="2573655"/>
            <a:chExt cx="2311401" cy="23114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10F7042-47FA-4030-932C-210380705BA8}"/>
                </a:ext>
              </a:extLst>
            </p:cNvPr>
            <p:cNvSpPr/>
            <p:nvPr/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Title 13">
              <a:extLst>
                <a:ext uri="{FF2B5EF4-FFF2-40B4-BE49-F238E27FC236}">
                  <a16:creationId xmlns:a16="http://schemas.microsoft.com/office/drawing/2014/main" id="{97F41A8A-EA29-480B-B76D-BAB32DF0A2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6357" y="3387019"/>
              <a:ext cx="2289177" cy="67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B0DE89-DBD5-4010-B391-CFA587BB4C5E}"/>
              </a:ext>
            </a:extLst>
          </p:cNvPr>
          <p:cNvGrpSpPr/>
          <p:nvPr/>
        </p:nvGrpSpPr>
        <p:grpSpPr>
          <a:xfrm>
            <a:off x="4223638" y="2969260"/>
            <a:ext cx="6112005" cy="1523365"/>
            <a:chOff x="4223638" y="2969260"/>
            <a:chExt cx="6112005" cy="152336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B55299-83CD-40C9-A0A4-53CF68522972}"/>
                </a:ext>
              </a:extLst>
            </p:cNvPr>
            <p:cNvSpPr/>
            <p:nvPr/>
          </p:nvSpPr>
          <p:spPr bwMode="auto">
            <a:xfrm>
              <a:off x="4223638" y="2969260"/>
              <a:ext cx="1021715" cy="1523365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1363D7E-20EE-4D7E-8D87-DBC68841D892}"/>
                </a:ext>
              </a:extLst>
            </p:cNvPr>
            <p:cNvCxnSpPr/>
            <p:nvPr/>
          </p:nvCxnSpPr>
          <p:spPr>
            <a:xfrm>
              <a:off x="5167248" y="3730625"/>
              <a:ext cx="111379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42">
              <a:extLst>
                <a:ext uri="{FF2B5EF4-FFF2-40B4-BE49-F238E27FC236}">
                  <a16:creationId xmlns:a16="http://schemas.microsoft.com/office/drawing/2014/main" id="{AD2B6B0E-496A-47A8-A820-A93D16BF7F9C}"/>
                </a:ext>
              </a:extLst>
            </p:cNvPr>
            <p:cNvSpPr txBox="1"/>
            <p:nvPr/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FCBAAAF-DAA8-4542-BEC9-4A1BE97CF6B4}"/>
                </a:ext>
              </a:extLst>
            </p:cNvPr>
            <p:cNvGrpSpPr/>
            <p:nvPr/>
          </p:nvGrpSpPr>
          <p:grpSpPr>
            <a:xfrm>
              <a:off x="6359143" y="3259738"/>
              <a:ext cx="3976500" cy="960615"/>
              <a:chOff x="7091834" y="1830477"/>
              <a:chExt cx="3976500" cy="960615"/>
            </a:xfrm>
          </p:grpSpPr>
          <p:sp>
            <p:nvSpPr>
              <p:cNvPr id="24" name="Title 13">
                <a:extLst>
                  <a:ext uri="{FF2B5EF4-FFF2-40B4-BE49-F238E27FC236}">
                    <a16:creationId xmlns:a16="http://schemas.microsoft.com/office/drawing/2014/main" id="{E609E977-BA91-433B-8F9A-C5E89CEF03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5" y="1830477"/>
                <a:ext cx="2455261" cy="6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785" tIns="121892" rIns="243785" bIns="12189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zh-CN" altLang="en-US" sz="2400" dirty="0">
                    <a:solidFill>
                      <a:srgbClr val="3C5CE8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输入标题</a:t>
                </a:r>
                <a:endPara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9A2C2B5-58B8-4DAC-B496-0B1337EC38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4" y="2175598"/>
                <a:ext cx="3976500" cy="615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Lorem ipsum dolor sit </a:t>
                </a: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amet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consectetur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9BA83DE-494F-43C8-81E5-C0DDBABAAD9C}"/>
              </a:ext>
            </a:extLst>
          </p:cNvPr>
          <p:cNvGrpSpPr/>
          <p:nvPr/>
        </p:nvGrpSpPr>
        <p:grpSpPr>
          <a:xfrm>
            <a:off x="3579113" y="4296410"/>
            <a:ext cx="6738794" cy="1419860"/>
            <a:chOff x="3579113" y="4296410"/>
            <a:chExt cx="6738794" cy="141986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666C57C-3ADD-4F17-99BF-BC62A0351B6C}"/>
                </a:ext>
              </a:extLst>
            </p:cNvPr>
            <p:cNvSpPr/>
            <p:nvPr/>
          </p:nvSpPr>
          <p:spPr bwMode="auto">
            <a:xfrm>
              <a:off x="3579113" y="4296410"/>
              <a:ext cx="1413510" cy="1419860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739BA1D-1A5F-432B-A857-9AE2178BEAA4}"/>
                </a:ext>
              </a:extLst>
            </p:cNvPr>
            <p:cNvCxnSpPr/>
            <p:nvPr/>
          </p:nvCxnSpPr>
          <p:spPr>
            <a:xfrm>
              <a:off x="4609718" y="5196840"/>
              <a:ext cx="167132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43">
              <a:extLst>
                <a:ext uri="{FF2B5EF4-FFF2-40B4-BE49-F238E27FC236}">
                  <a16:creationId xmlns:a16="http://schemas.microsoft.com/office/drawing/2014/main" id="{562BA58F-63AA-466B-8002-FD650E1EC7BC}"/>
                </a:ext>
              </a:extLst>
            </p:cNvPr>
            <p:cNvSpPr txBox="1"/>
            <p:nvPr/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285CABC-0E33-45F1-81A3-432CCB19A73D}"/>
                </a:ext>
              </a:extLst>
            </p:cNvPr>
            <p:cNvGrpSpPr/>
            <p:nvPr/>
          </p:nvGrpSpPr>
          <p:grpSpPr>
            <a:xfrm>
              <a:off x="6341407" y="4682507"/>
              <a:ext cx="3976500" cy="960615"/>
              <a:chOff x="7091834" y="1830477"/>
              <a:chExt cx="3976500" cy="960615"/>
            </a:xfrm>
          </p:grpSpPr>
          <p:sp>
            <p:nvSpPr>
              <p:cNvPr id="27" name="Title 13">
                <a:extLst>
                  <a:ext uri="{FF2B5EF4-FFF2-40B4-BE49-F238E27FC236}">
                    <a16:creationId xmlns:a16="http://schemas.microsoft.com/office/drawing/2014/main" id="{CD123892-5D5F-42D0-AD97-9CDA8566931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5" y="1830477"/>
                <a:ext cx="2455261" cy="6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785" tIns="121892" rIns="243785" bIns="12189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zh-CN" altLang="en-US" sz="2400" dirty="0">
                    <a:solidFill>
                      <a:srgbClr val="3C5CE8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输入标题</a:t>
                </a:r>
                <a:endParaRPr lang="en-US" altLang="zh-CN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46BEF68D-8AB8-45AF-9A10-DC84903BCB2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4" y="2175598"/>
                <a:ext cx="3976500" cy="615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Lorem ipsum dolor sit </a:t>
                </a: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amet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consectetur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4EF01AD-8D8E-4309-9B5B-C9755A55047D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568D4FE-7985-4BC6-B724-101D9BDA5D09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E5CA54-FBB7-41ED-B995-4FB523679CFC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404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72853EC-CC27-4C4A-B468-5ED912BFB267}"/>
              </a:ext>
            </a:extLst>
          </p:cNvPr>
          <p:cNvGrpSpPr/>
          <p:nvPr/>
        </p:nvGrpSpPr>
        <p:grpSpPr>
          <a:xfrm>
            <a:off x="1423275" y="2298345"/>
            <a:ext cx="2774306" cy="2672881"/>
            <a:chOff x="1423275" y="2298345"/>
            <a:chExt cx="2774306" cy="267288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D861F7-F583-4A2F-85D1-CA07A2E7B062}"/>
                </a:ext>
              </a:extLst>
            </p:cNvPr>
            <p:cNvGrpSpPr/>
            <p:nvPr/>
          </p:nvGrpSpPr>
          <p:grpSpPr>
            <a:xfrm>
              <a:off x="1423275" y="2298345"/>
              <a:ext cx="2634018" cy="2672881"/>
              <a:chOff x="1633558" y="1794075"/>
              <a:chExt cx="2634018" cy="2672881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3C1F6BE9-3329-48AE-8200-E00D7D495748}"/>
                  </a:ext>
                </a:extLst>
              </p:cNvPr>
              <p:cNvSpPr/>
              <p:nvPr/>
            </p:nvSpPr>
            <p:spPr>
              <a:xfrm flipH="1">
                <a:off x="1818490" y="3862222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4CC0388E-A3BF-44B6-BE67-D5F4702AF75D}"/>
                  </a:ext>
                </a:extLst>
              </p:cNvPr>
              <p:cNvSpPr/>
              <p:nvPr/>
            </p:nvSpPr>
            <p:spPr>
              <a:xfrm flipV="1">
                <a:off x="1633558" y="1794075"/>
                <a:ext cx="2634018" cy="1806342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2" name="Title 13">
              <a:extLst>
                <a:ext uri="{FF2B5EF4-FFF2-40B4-BE49-F238E27FC236}">
                  <a16:creationId xmlns:a16="http://schemas.microsoft.com/office/drawing/2014/main" id="{5ACD9F96-4014-49C4-AD08-9C77F31058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8208" y="2443600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FD1AD808-377D-4453-BE2D-32CB726ED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8207" y="2788721"/>
              <a:ext cx="2589374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04551F-8515-4328-BA8A-A063E08C1DBE}"/>
              </a:ext>
            </a:extLst>
          </p:cNvPr>
          <p:cNvGrpSpPr/>
          <p:nvPr/>
        </p:nvGrpSpPr>
        <p:grpSpPr>
          <a:xfrm>
            <a:off x="4700034" y="2298345"/>
            <a:ext cx="2785419" cy="2672881"/>
            <a:chOff x="4700034" y="2298345"/>
            <a:chExt cx="2785419" cy="26728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B32AB4-6BAF-47AD-A1F6-A75CFDA7D0BF}"/>
                </a:ext>
              </a:extLst>
            </p:cNvPr>
            <p:cNvGrpSpPr/>
            <p:nvPr/>
          </p:nvGrpSpPr>
          <p:grpSpPr>
            <a:xfrm>
              <a:off x="4700034" y="2298345"/>
              <a:ext cx="2634018" cy="2672881"/>
              <a:chOff x="1633558" y="1794075"/>
              <a:chExt cx="2634018" cy="2672881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6380E0FB-5938-440E-A7C8-9331A83CAA42}"/>
                  </a:ext>
                </a:extLst>
              </p:cNvPr>
              <p:cNvSpPr/>
              <p:nvPr/>
            </p:nvSpPr>
            <p:spPr>
              <a:xfrm flipH="1">
                <a:off x="1818490" y="3862222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3C5CE8"/>
                    </a:solidFill>
                    <a:cs typeface="+mn-ea"/>
                    <a:sym typeface="+mn-lt"/>
                  </a:rPr>
                  <a:t>2</a:t>
                </a:r>
                <a:endParaRPr lang="zh-CN" altLang="en-US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312DDE2-ACF6-4B27-B161-AE3CCEEB6ECF}"/>
                  </a:ext>
                </a:extLst>
              </p:cNvPr>
              <p:cNvSpPr/>
              <p:nvPr/>
            </p:nvSpPr>
            <p:spPr>
              <a:xfrm flipV="1">
                <a:off x="1633558" y="1794075"/>
                <a:ext cx="2634018" cy="1806342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Title 13">
              <a:extLst>
                <a:ext uri="{FF2B5EF4-FFF2-40B4-BE49-F238E27FC236}">
                  <a16:creationId xmlns:a16="http://schemas.microsoft.com/office/drawing/2014/main" id="{22D1C91C-048B-44AE-92E9-B3CB9214D7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96080" y="2443600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B3FFF25-DAC3-41BC-929A-38D935C8FC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96079" y="2788721"/>
              <a:ext cx="2589374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F42ED5-88E6-4739-93DB-580E07AFF2FE}"/>
              </a:ext>
            </a:extLst>
          </p:cNvPr>
          <p:cNvGrpSpPr/>
          <p:nvPr/>
        </p:nvGrpSpPr>
        <p:grpSpPr>
          <a:xfrm>
            <a:off x="7976792" y="2298345"/>
            <a:ext cx="2791933" cy="2672881"/>
            <a:chOff x="7976792" y="2298345"/>
            <a:chExt cx="2791933" cy="267288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685A34D-8BFE-4DF1-A65A-675BAA0C28C5}"/>
                </a:ext>
              </a:extLst>
            </p:cNvPr>
            <p:cNvGrpSpPr/>
            <p:nvPr/>
          </p:nvGrpSpPr>
          <p:grpSpPr>
            <a:xfrm>
              <a:off x="7976792" y="2298345"/>
              <a:ext cx="2634018" cy="2672881"/>
              <a:chOff x="1633558" y="1794075"/>
              <a:chExt cx="2634018" cy="2672881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F7B90896-F29B-436D-A540-B6C354707E3F}"/>
                  </a:ext>
                </a:extLst>
              </p:cNvPr>
              <p:cNvSpPr/>
              <p:nvPr/>
            </p:nvSpPr>
            <p:spPr>
              <a:xfrm flipH="1">
                <a:off x="1818490" y="3862222"/>
                <a:ext cx="604734" cy="604734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3C5CE8"/>
                    </a:solidFill>
                    <a:cs typeface="+mn-ea"/>
                    <a:sym typeface="+mn-lt"/>
                  </a:rPr>
                  <a:t>3</a:t>
                </a:r>
                <a:endParaRPr lang="zh-CN" altLang="en-US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30A9722F-9D78-4047-A4B2-EE8A74F7012D}"/>
                  </a:ext>
                </a:extLst>
              </p:cNvPr>
              <p:cNvSpPr/>
              <p:nvPr/>
            </p:nvSpPr>
            <p:spPr>
              <a:xfrm flipV="1">
                <a:off x="1633558" y="1794075"/>
                <a:ext cx="2634018" cy="1806342"/>
              </a:xfrm>
              <a:custGeom>
                <a:avLst/>
                <a:gdLst>
                  <a:gd name="connsiteX0" fmla="*/ 0 w 2634018"/>
                  <a:gd name="connsiteY0" fmla="*/ 1806342 h 1806342"/>
                  <a:gd name="connsiteX1" fmla="*/ 2634018 w 2634018"/>
                  <a:gd name="connsiteY1" fmla="*/ 1806342 h 1806342"/>
                  <a:gd name="connsiteX2" fmla="*/ 2634018 w 2634018"/>
                  <a:gd name="connsiteY2" fmla="*/ 148269 h 1806342"/>
                  <a:gd name="connsiteX3" fmla="*/ 649067 w 2634018"/>
                  <a:gd name="connsiteY3" fmla="*/ 148269 h 1806342"/>
                  <a:gd name="connsiteX4" fmla="*/ 497629 w 2634018"/>
                  <a:gd name="connsiteY4" fmla="*/ 0 h 1806342"/>
                  <a:gd name="connsiteX5" fmla="*/ 346191 w 2634018"/>
                  <a:gd name="connsiteY5" fmla="*/ 148269 h 1806342"/>
                  <a:gd name="connsiteX6" fmla="*/ 0 w 2634018"/>
                  <a:gd name="connsiteY6" fmla="*/ 148269 h 1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4018" h="1806342">
                    <a:moveTo>
                      <a:pt x="0" y="1806342"/>
                    </a:moveTo>
                    <a:lnTo>
                      <a:pt x="2634018" y="1806342"/>
                    </a:lnTo>
                    <a:lnTo>
                      <a:pt x="2634018" y="148269"/>
                    </a:lnTo>
                    <a:lnTo>
                      <a:pt x="649067" y="148269"/>
                    </a:lnTo>
                    <a:lnTo>
                      <a:pt x="497629" y="0"/>
                    </a:lnTo>
                    <a:lnTo>
                      <a:pt x="346191" y="148269"/>
                    </a:lnTo>
                    <a:lnTo>
                      <a:pt x="0" y="1482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Title 13">
              <a:extLst>
                <a:ext uri="{FF2B5EF4-FFF2-40B4-BE49-F238E27FC236}">
                  <a16:creationId xmlns:a16="http://schemas.microsoft.com/office/drawing/2014/main" id="{0100DB28-599C-4488-BAF1-E9BC765EC6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79352" y="2443600"/>
              <a:ext cx="2455261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zh-CN" altLang="en-US" sz="24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D501C348-85B5-47B5-BAE2-254852CC4A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79351" y="2788721"/>
              <a:ext cx="2589374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A711DD-A8F7-41E6-B7AD-FB4C2ED02F63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4EB33C9-B350-4425-A693-6D53EB397062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97B2C4-8B64-4F66-8AF7-F26D1041C445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447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ïsļîḋê">
            <a:extLst>
              <a:ext uri="{FF2B5EF4-FFF2-40B4-BE49-F238E27FC236}">
                <a16:creationId xmlns:a16="http://schemas.microsoft.com/office/drawing/2014/main" id="{FF4273A3-9E87-47A9-8E40-319534323E86}"/>
              </a:ext>
            </a:extLst>
          </p:cNvPr>
          <p:cNvSpPr txBox="1"/>
          <p:nvPr/>
        </p:nvSpPr>
        <p:spPr bwMode="auto">
          <a:xfrm>
            <a:off x="4978995" y="2300968"/>
            <a:ext cx="3171311" cy="757360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lvl="0">
              <a:lnSpc>
                <a:spcPct val="150000"/>
              </a:lnSpc>
              <a:buSzPct val="25000"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 option to retain text… 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išḻîďê">
            <a:extLst>
              <a:ext uri="{FF2B5EF4-FFF2-40B4-BE49-F238E27FC236}">
                <a16:creationId xmlns:a16="http://schemas.microsoft.com/office/drawing/2014/main" id="{15000894-603F-49DC-8F63-045C6C35F086}"/>
              </a:ext>
            </a:extLst>
          </p:cNvPr>
          <p:cNvSpPr txBox="1"/>
          <p:nvPr/>
        </p:nvSpPr>
        <p:spPr bwMode="auto">
          <a:xfrm>
            <a:off x="8487291" y="3326196"/>
            <a:ext cx="3044310" cy="757360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lvl="0">
              <a:lnSpc>
                <a:spcPct val="150000"/>
              </a:lnSpc>
              <a:buSzPct val="25000"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 option to retain text… 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iṩļiḑê">
            <a:extLst>
              <a:ext uri="{FF2B5EF4-FFF2-40B4-BE49-F238E27FC236}">
                <a16:creationId xmlns:a16="http://schemas.microsoft.com/office/drawing/2014/main" id="{E458B7C2-8828-470A-8A49-3089FB2AEE40}"/>
              </a:ext>
            </a:extLst>
          </p:cNvPr>
          <p:cNvSpPr txBox="1"/>
          <p:nvPr/>
        </p:nvSpPr>
        <p:spPr bwMode="auto">
          <a:xfrm>
            <a:off x="7381898" y="4413772"/>
            <a:ext cx="3171311" cy="757360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lvl="0">
              <a:lnSpc>
                <a:spcPct val="150000"/>
              </a:lnSpc>
              <a:buSzPct val="25000"/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Copy paste fonts. Choose the only option to retain text… 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F0187E-9E50-4C71-BAD1-12EB0D5C9A55}"/>
              </a:ext>
            </a:extLst>
          </p:cNvPr>
          <p:cNvGrpSpPr/>
          <p:nvPr/>
        </p:nvGrpSpPr>
        <p:grpSpPr>
          <a:xfrm>
            <a:off x="660401" y="2162781"/>
            <a:ext cx="4251089" cy="1012275"/>
            <a:chOff x="660401" y="2162781"/>
            <a:chExt cx="4251089" cy="1012275"/>
          </a:xfrm>
        </p:grpSpPr>
        <p:sp>
          <p:nvSpPr>
            <p:cNvPr id="75" name="ïṥ1iḍé">
              <a:extLst>
                <a:ext uri="{FF2B5EF4-FFF2-40B4-BE49-F238E27FC236}">
                  <a16:creationId xmlns:a16="http://schemas.microsoft.com/office/drawing/2014/main" id="{E76A0FAD-04BB-47B8-B577-C0B572FEAD49}"/>
                </a:ext>
              </a:extLst>
            </p:cNvPr>
            <p:cNvSpPr/>
            <p:nvPr/>
          </p:nvSpPr>
          <p:spPr bwMode="auto">
            <a:xfrm flipH="1">
              <a:off x="660401" y="2214399"/>
              <a:ext cx="3744953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7" name="iŝ1îḋê">
              <a:extLst>
                <a:ext uri="{FF2B5EF4-FFF2-40B4-BE49-F238E27FC236}">
                  <a16:creationId xmlns:a16="http://schemas.microsoft.com/office/drawing/2014/main" id="{FFB9562D-3637-4AB3-B6A3-5CCA51BC426F}"/>
                </a:ext>
              </a:extLst>
            </p:cNvPr>
            <p:cNvSpPr/>
            <p:nvPr/>
          </p:nvSpPr>
          <p:spPr>
            <a:xfrm>
              <a:off x="3899216" y="2162781"/>
              <a:ext cx="1012274" cy="1012275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83" name="Group 66">
              <a:extLst>
                <a:ext uri="{FF2B5EF4-FFF2-40B4-BE49-F238E27FC236}">
                  <a16:creationId xmlns:a16="http://schemas.microsoft.com/office/drawing/2014/main" id="{716D8F0D-3944-40B5-B6D8-347D17DDD304}"/>
                </a:ext>
              </a:extLst>
            </p:cNvPr>
            <p:cNvGrpSpPr/>
            <p:nvPr/>
          </p:nvGrpSpPr>
          <p:grpSpPr>
            <a:xfrm>
              <a:off x="4180077" y="2488047"/>
              <a:ext cx="450553" cy="354265"/>
              <a:chOff x="1981200" y="1838326"/>
              <a:chExt cx="393700" cy="309563"/>
            </a:xfrm>
            <a:solidFill>
              <a:schemeClr val="bg1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212199B8-E6F1-463E-97F6-EA4230787A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ADD7972F-6100-4CA9-B664-7C10E57CE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97FE241E-D3ED-4FBB-BA60-40674A597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667414E0-B03F-4B02-B63A-CF1817F91F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32724A-61C5-4EC8-A71D-5493DCAD9552}"/>
                </a:ext>
              </a:extLst>
            </p:cNvPr>
            <p:cNvSpPr/>
            <p:nvPr/>
          </p:nvSpPr>
          <p:spPr>
            <a:xfrm flipH="1">
              <a:off x="1414659" y="2404905"/>
              <a:ext cx="2068889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59FA2D-B049-448A-99EB-3E29F2B1257A}"/>
              </a:ext>
            </a:extLst>
          </p:cNvPr>
          <p:cNvGrpSpPr/>
          <p:nvPr/>
        </p:nvGrpSpPr>
        <p:grpSpPr>
          <a:xfrm>
            <a:off x="-1" y="3198739"/>
            <a:ext cx="8394173" cy="1012275"/>
            <a:chOff x="-1" y="3198739"/>
            <a:chExt cx="8394173" cy="1012275"/>
          </a:xfrm>
        </p:grpSpPr>
        <p:sp>
          <p:nvSpPr>
            <p:cNvPr id="74" name="ïšľídè">
              <a:extLst>
                <a:ext uri="{FF2B5EF4-FFF2-40B4-BE49-F238E27FC236}">
                  <a16:creationId xmlns:a16="http://schemas.microsoft.com/office/drawing/2014/main" id="{77DAAE54-FBEF-43E7-B6D0-46124E572CF8}"/>
                </a:ext>
              </a:extLst>
            </p:cNvPr>
            <p:cNvSpPr/>
            <p:nvPr/>
          </p:nvSpPr>
          <p:spPr bwMode="auto">
            <a:xfrm flipH="1">
              <a:off x="-1" y="3250357"/>
              <a:ext cx="7888035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íṣḷiḑe">
              <a:extLst>
                <a:ext uri="{FF2B5EF4-FFF2-40B4-BE49-F238E27FC236}">
                  <a16:creationId xmlns:a16="http://schemas.microsoft.com/office/drawing/2014/main" id="{C228D875-CBDF-4986-A3C3-62EA47BE15C5}"/>
                </a:ext>
              </a:extLst>
            </p:cNvPr>
            <p:cNvSpPr/>
            <p:nvPr/>
          </p:nvSpPr>
          <p:spPr>
            <a:xfrm>
              <a:off x="7381898" y="3198739"/>
              <a:ext cx="1012274" cy="10122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88" name="Group 66">
              <a:extLst>
                <a:ext uri="{FF2B5EF4-FFF2-40B4-BE49-F238E27FC236}">
                  <a16:creationId xmlns:a16="http://schemas.microsoft.com/office/drawing/2014/main" id="{2F1C0EC2-A7D4-4089-BD42-499240D29AC3}"/>
                </a:ext>
              </a:extLst>
            </p:cNvPr>
            <p:cNvGrpSpPr/>
            <p:nvPr/>
          </p:nvGrpSpPr>
          <p:grpSpPr>
            <a:xfrm>
              <a:off x="7690549" y="3527743"/>
              <a:ext cx="450553" cy="354265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974A1FE1-4EDA-490A-AF69-5B4E955904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3E90D7B0-6A65-475C-96E3-CEBAA1B11D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 7">
                <a:extLst>
                  <a:ext uri="{FF2B5EF4-FFF2-40B4-BE49-F238E27FC236}">
                    <a16:creationId xmlns:a16="http://schemas.microsoft.com/office/drawing/2014/main" id="{66247AFD-AC89-4C2D-97C5-5FFF597088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8">
                <a:extLst>
                  <a:ext uri="{FF2B5EF4-FFF2-40B4-BE49-F238E27FC236}">
                    <a16:creationId xmlns:a16="http://schemas.microsoft.com/office/drawing/2014/main" id="{27A8858F-C5A6-4F94-B910-68AB4E5A8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86B7E9F-1EF4-4DA7-B453-4731C25FFF10}"/>
                </a:ext>
              </a:extLst>
            </p:cNvPr>
            <p:cNvSpPr/>
            <p:nvPr/>
          </p:nvSpPr>
          <p:spPr>
            <a:xfrm flipH="1">
              <a:off x="3060579" y="3494562"/>
              <a:ext cx="2068889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请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输入您的标题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6F8AFD-498A-4927-9ECA-A9D9211407B3}"/>
              </a:ext>
            </a:extLst>
          </p:cNvPr>
          <p:cNvGrpSpPr/>
          <p:nvPr/>
        </p:nvGrpSpPr>
        <p:grpSpPr>
          <a:xfrm>
            <a:off x="660401" y="4286315"/>
            <a:ext cx="6563923" cy="1012275"/>
            <a:chOff x="660401" y="4286315"/>
            <a:chExt cx="6563923" cy="1012275"/>
          </a:xfrm>
        </p:grpSpPr>
        <p:sp>
          <p:nvSpPr>
            <p:cNvPr id="76" name="îṩḻiďè">
              <a:extLst>
                <a:ext uri="{FF2B5EF4-FFF2-40B4-BE49-F238E27FC236}">
                  <a16:creationId xmlns:a16="http://schemas.microsoft.com/office/drawing/2014/main" id="{2FC11714-4E0D-4E0C-949D-BB4980E407BF}"/>
                </a:ext>
              </a:extLst>
            </p:cNvPr>
            <p:cNvSpPr/>
            <p:nvPr/>
          </p:nvSpPr>
          <p:spPr bwMode="auto">
            <a:xfrm flipH="1">
              <a:off x="660401" y="4337933"/>
              <a:ext cx="6057787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8" name="íṥļíďê">
              <a:extLst>
                <a:ext uri="{FF2B5EF4-FFF2-40B4-BE49-F238E27FC236}">
                  <a16:creationId xmlns:a16="http://schemas.microsoft.com/office/drawing/2014/main" id="{4A365004-0A06-4143-A3CE-1DA2BE35503F}"/>
                </a:ext>
              </a:extLst>
            </p:cNvPr>
            <p:cNvSpPr/>
            <p:nvPr/>
          </p:nvSpPr>
          <p:spPr>
            <a:xfrm>
              <a:off x="6212050" y="4286315"/>
              <a:ext cx="1012274" cy="1012275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93" name="Group 66">
              <a:extLst>
                <a:ext uri="{FF2B5EF4-FFF2-40B4-BE49-F238E27FC236}">
                  <a16:creationId xmlns:a16="http://schemas.microsoft.com/office/drawing/2014/main" id="{00F025D0-E148-44C7-9352-D316A166F00C}"/>
                </a:ext>
              </a:extLst>
            </p:cNvPr>
            <p:cNvGrpSpPr/>
            <p:nvPr/>
          </p:nvGrpSpPr>
          <p:grpSpPr>
            <a:xfrm>
              <a:off x="6516228" y="4615319"/>
              <a:ext cx="450553" cy="354265"/>
              <a:chOff x="1981200" y="1838326"/>
              <a:chExt cx="393700" cy="309563"/>
            </a:xfrm>
            <a:solidFill>
              <a:schemeClr val="bg1"/>
            </a:solidFill>
          </p:grpSpPr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85371AEB-A80E-4F8C-B59E-75FFB991EF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2A78A423-A223-4700-9E89-C81E36FEC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01E9D28A-83E3-44BB-9550-3ACA50DC32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272C4007-7F7C-453E-8853-2F8F0977B2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CBAEAF0-7C7D-4233-8249-B1C5C505AA9A}"/>
                </a:ext>
              </a:extLst>
            </p:cNvPr>
            <p:cNvSpPr/>
            <p:nvPr/>
          </p:nvSpPr>
          <p:spPr>
            <a:xfrm flipH="1">
              <a:off x="2449103" y="4566261"/>
              <a:ext cx="2068889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01A3F64-80E6-4951-BFAB-4D7EA6D683C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2C83E02-43EA-4B12-847C-0D29449548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E199DB-D49A-4707-9EBD-73A4E7319BCB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4006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E33FC6F-8BC2-4D8B-98A7-A7C2DAE650BE}"/>
              </a:ext>
            </a:extLst>
          </p:cNvPr>
          <p:cNvGrpSpPr/>
          <p:nvPr/>
        </p:nvGrpSpPr>
        <p:grpSpPr>
          <a:xfrm>
            <a:off x="1110398" y="1922585"/>
            <a:ext cx="10176301" cy="1192416"/>
            <a:chOff x="1110398" y="1922585"/>
            <a:chExt cx="10176301" cy="119241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AB2CF7B-9D59-4769-85E8-51026F2B89A4}"/>
                </a:ext>
              </a:extLst>
            </p:cNvPr>
            <p:cNvGrpSpPr/>
            <p:nvPr/>
          </p:nvGrpSpPr>
          <p:grpSpPr>
            <a:xfrm>
              <a:off x="1110398" y="1922585"/>
              <a:ext cx="9971204" cy="1192416"/>
              <a:chOff x="660401" y="2214399"/>
              <a:chExt cx="9971204" cy="909040"/>
            </a:xfrm>
          </p:grpSpPr>
          <p:sp>
            <p:nvSpPr>
              <p:cNvPr id="6" name="ïṥ1iḍé">
                <a:extLst>
                  <a:ext uri="{FF2B5EF4-FFF2-40B4-BE49-F238E27FC236}">
                    <a16:creationId xmlns:a16="http://schemas.microsoft.com/office/drawing/2014/main" id="{BD0C20DB-7291-4CE1-8B23-9373D117E0A9}"/>
                  </a:ext>
                </a:extLst>
              </p:cNvPr>
              <p:cNvSpPr/>
              <p:nvPr/>
            </p:nvSpPr>
            <p:spPr bwMode="auto">
              <a:xfrm flipH="1">
                <a:off x="3116996" y="2214399"/>
                <a:ext cx="7514609" cy="909040"/>
              </a:xfrm>
              <a:custGeom>
                <a:avLst/>
                <a:gdLst>
                  <a:gd name="T0" fmla="*/ 0 w 4970"/>
                  <a:gd name="T1" fmla="*/ 0 h 566"/>
                  <a:gd name="T2" fmla="*/ 4970 w 4970"/>
                  <a:gd name="T3" fmla="*/ 0 h 566"/>
                  <a:gd name="T4" fmla="*/ 4970 w 4970"/>
                  <a:gd name="T5" fmla="*/ 566 h 566"/>
                  <a:gd name="T6" fmla="*/ 0 w 4970"/>
                  <a:gd name="T7" fmla="*/ 566 h 566"/>
                  <a:gd name="T8" fmla="*/ 0 w 4970"/>
                  <a:gd name="T9" fmla="*/ 0 h 566"/>
                  <a:gd name="T10" fmla="*/ 0 w 4970"/>
                  <a:gd name="T11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0" h="566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ïṥ1iḍé">
                <a:extLst>
                  <a:ext uri="{FF2B5EF4-FFF2-40B4-BE49-F238E27FC236}">
                    <a16:creationId xmlns:a16="http://schemas.microsoft.com/office/drawing/2014/main" id="{465F352B-5F68-4A97-A065-8D5B437CBFA7}"/>
                  </a:ext>
                </a:extLst>
              </p:cNvPr>
              <p:cNvSpPr/>
              <p:nvPr/>
            </p:nvSpPr>
            <p:spPr bwMode="auto">
              <a:xfrm flipH="1">
                <a:off x="660401" y="2214399"/>
                <a:ext cx="2464936" cy="909040"/>
              </a:xfrm>
              <a:custGeom>
                <a:avLst/>
                <a:gdLst>
                  <a:gd name="T0" fmla="*/ 0 w 4970"/>
                  <a:gd name="T1" fmla="*/ 0 h 566"/>
                  <a:gd name="T2" fmla="*/ 4970 w 4970"/>
                  <a:gd name="T3" fmla="*/ 0 h 566"/>
                  <a:gd name="T4" fmla="*/ 4970 w 4970"/>
                  <a:gd name="T5" fmla="*/ 566 h 566"/>
                  <a:gd name="T6" fmla="*/ 0 w 4970"/>
                  <a:gd name="T7" fmla="*/ 566 h 566"/>
                  <a:gd name="T8" fmla="*/ 0 w 4970"/>
                  <a:gd name="T9" fmla="*/ 0 h 566"/>
                  <a:gd name="T10" fmla="*/ 0 w 4970"/>
                  <a:gd name="T11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0" h="566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5CE8"/>
              </a:solidFill>
              <a:ln w="1270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Title 13">
              <a:extLst>
                <a:ext uri="{FF2B5EF4-FFF2-40B4-BE49-F238E27FC236}">
                  <a16:creationId xmlns:a16="http://schemas.microsoft.com/office/drawing/2014/main" id="{AD3ACA2E-D34B-4C24-8AAA-CB62E4ECB1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0074" y="2204239"/>
              <a:ext cx="2446920" cy="67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FD7C87C-BEE6-4879-A308-4C9A95A5DC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86766" y="2048144"/>
              <a:ext cx="7399933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Lorem ipsum dolor sit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94400A-A232-4252-A0F2-ABCFA0E9168C}"/>
              </a:ext>
            </a:extLst>
          </p:cNvPr>
          <p:cNvGrpSpPr/>
          <p:nvPr/>
        </p:nvGrpSpPr>
        <p:grpSpPr>
          <a:xfrm>
            <a:off x="1110398" y="3379394"/>
            <a:ext cx="10176301" cy="1192416"/>
            <a:chOff x="1110398" y="3379394"/>
            <a:chExt cx="10176301" cy="119241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E0F9BD1-ED0B-4B16-8F2C-5F6486999D27}"/>
                </a:ext>
              </a:extLst>
            </p:cNvPr>
            <p:cNvGrpSpPr/>
            <p:nvPr/>
          </p:nvGrpSpPr>
          <p:grpSpPr>
            <a:xfrm>
              <a:off x="1110398" y="3379394"/>
              <a:ext cx="9971204" cy="1192416"/>
              <a:chOff x="660401" y="2214399"/>
              <a:chExt cx="9971204" cy="909040"/>
            </a:xfrm>
          </p:grpSpPr>
          <p:sp>
            <p:nvSpPr>
              <p:cNvPr id="15" name="ïṥ1iḍé">
                <a:extLst>
                  <a:ext uri="{FF2B5EF4-FFF2-40B4-BE49-F238E27FC236}">
                    <a16:creationId xmlns:a16="http://schemas.microsoft.com/office/drawing/2014/main" id="{8762FD51-6036-4BFB-B6B7-FB6D599B01DA}"/>
                  </a:ext>
                </a:extLst>
              </p:cNvPr>
              <p:cNvSpPr/>
              <p:nvPr/>
            </p:nvSpPr>
            <p:spPr bwMode="auto">
              <a:xfrm flipH="1">
                <a:off x="3116996" y="2214399"/>
                <a:ext cx="7514609" cy="909040"/>
              </a:xfrm>
              <a:custGeom>
                <a:avLst/>
                <a:gdLst>
                  <a:gd name="T0" fmla="*/ 0 w 4970"/>
                  <a:gd name="T1" fmla="*/ 0 h 566"/>
                  <a:gd name="T2" fmla="*/ 4970 w 4970"/>
                  <a:gd name="T3" fmla="*/ 0 h 566"/>
                  <a:gd name="T4" fmla="*/ 4970 w 4970"/>
                  <a:gd name="T5" fmla="*/ 566 h 566"/>
                  <a:gd name="T6" fmla="*/ 0 w 4970"/>
                  <a:gd name="T7" fmla="*/ 566 h 566"/>
                  <a:gd name="T8" fmla="*/ 0 w 4970"/>
                  <a:gd name="T9" fmla="*/ 0 h 566"/>
                  <a:gd name="T10" fmla="*/ 0 w 4970"/>
                  <a:gd name="T11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0" h="566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ïṥ1iḍé">
                <a:extLst>
                  <a:ext uri="{FF2B5EF4-FFF2-40B4-BE49-F238E27FC236}">
                    <a16:creationId xmlns:a16="http://schemas.microsoft.com/office/drawing/2014/main" id="{5EBF78BB-D60B-48B0-A290-D5CF1144ACFF}"/>
                  </a:ext>
                </a:extLst>
              </p:cNvPr>
              <p:cNvSpPr/>
              <p:nvPr/>
            </p:nvSpPr>
            <p:spPr bwMode="auto">
              <a:xfrm flipH="1">
                <a:off x="660401" y="2214399"/>
                <a:ext cx="2464936" cy="909040"/>
              </a:xfrm>
              <a:custGeom>
                <a:avLst/>
                <a:gdLst>
                  <a:gd name="T0" fmla="*/ 0 w 4970"/>
                  <a:gd name="T1" fmla="*/ 0 h 566"/>
                  <a:gd name="T2" fmla="*/ 4970 w 4970"/>
                  <a:gd name="T3" fmla="*/ 0 h 566"/>
                  <a:gd name="T4" fmla="*/ 4970 w 4970"/>
                  <a:gd name="T5" fmla="*/ 566 h 566"/>
                  <a:gd name="T6" fmla="*/ 0 w 4970"/>
                  <a:gd name="T7" fmla="*/ 566 h 566"/>
                  <a:gd name="T8" fmla="*/ 0 w 4970"/>
                  <a:gd name="T9" fmla="*/ 0 h 566"/>
                  <a:gd name="T10" fmla="*/ 0 w 4970"/>
                  <a:gd name="T11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0" h="566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BFA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Title 13">
              <a:extLst>
                <a:ext uri="{FF2B5EF4-FFF2-40B4-BE49-F238E27FC236}">
                  <a16:creationId xmlns:a16="http://schemas.microsoft.com/office/drawing/2014/main" id="{6F4948EE-5934-46BC-AF11-ED54EBECFC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0074" y="3623606"/>
              <a:ext cx="2446920" cy="67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BCEAC417-C041-4E20-9B6C-84684A6D06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86766" y="3467511"/>
              <a:ext cx="7399933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Lorem ipsum dolor sit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3C96A34-8263-4882-B7CB-01F45F62372C}"/>
              </a:ext>
            </a:extLst>
          </p:cNvPr>
          <p:cNvGrpSpPr/>
          <p:nvPr/>
        </p:nvGrpSpPr>
        <p:grpSpPr>
          <a:xfrm>
            <a:off x="1110398" y="4836203"/>
            <a:ext cx="10176301" cy="1192416"/>
            <a:chOff x="1110398" y="4836203"/>
            <a:chExt cx="10176301" cy="119241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C13A162-A453-474F-9C25-495682DB25F4}"/>
                </a:ext>
              </a:extLst>
            </p:cNvPr>
            <p:cNvGrpSpPr/>
            <p:nvPr/>
          </p:nvGrpSpPr>
          <p:grpSpPr>
            <a:xfrm>
              <a:off x="1110398" y="4836203"/>
              <a:ext cx="9971204" cy="1192416"/>
              <a:chOff x="660401" y="2214399"/>
              <a:chExt cx="9971204" cy="909040"/>
            </a:xfrm>
          </p:grpSpPr>
          <p:sp>
            <p:nvSpPr>
              <p:cNvPr id="12" name="ïṥ1iḍé">
                <a:extLst>
                  <a:ext uri="{FF2B5EF4-FFF2-40B4-BE49-F238E27FC236}">
                    <a16:creationId xmlns:a16="http://schemas.microsoft.com/office/drawing/2014/main" id="{42AEA116-DC3D-4667-859A-5240E3D68153}"/>
                  </a:ext>
                </a:extLst>
              </p:cNvPr>
              <p:cNvSpPr/>
              <p:nvPr/>
            </p:nvSpPr>
            <p:spPr bwMode="auto">
              <a:xfrm flipH="1">
                <a:off x="3116996" y="2214399"/>
                <a:ext cx="7514609" cy="909040"/>
              </a:xfrm>
              <a:custGeom>
                <a:avLst/>
                <a:gdLst>
                  <a:gd name="T0" fmla="*/ 0 w 4970"/>
                  <a:gd name="T1" fmla="*/ 0 h 566"/>
                  <a:gd name="T2" fmla="*/ 4970 w 4970"/>
                  <a:gd name="T3" fmla="*/ 0 h 566"/>
                  <a:gd name="T4" fmla="*/ 4970 w 4970"/>
                  <a:gd name="T5" fmla="*/ 566 h 566"/>
                  <a:gd name="T6" fmla="*/ 0 w 4970"/>
                  <a:gd name="T7" fmla="*/ 566 h 566"/>
                  <a:gd name="T8" fmla="*/ 0 w 4970"/>
                  <a:gd name="T9" fmla="*/ 0 h 566"/>
                  <a:gd name="T10" fmla="*/ 0 w 4970"/>
                  <a:gd name="T11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0" h="566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ïṥ1iḍé">
                <a:extLst>
                  <a:ext uri="{FF2B5EF4-FFF2-40B4-BE49-F238E27FC236}">
                    <a16:creationId xmlns:a16="http://schemas.microsoft.com/office/drawing/2014/main" id="{29C255FC-5F90-4501-A1D3-153A11B72CB6}"/>
                  </a:ext>
                </a:extLst>
              </p:cNvPr>
              <p:cNvSpPr/>
              <p:nvPr/>
            </p:nvSpPr>
            <p:spPr bwMode="auto">
              <a:xfrm flipH="1">
                <a:off x="660401" y="2214399"/>
                <a:ext cx="2464936" cy="909040"/>
              </a:xfrm>
              <a:custGeom>
                <a:avLst/>
                <a:gdLst>
                  <a:gd name="T0" fmla="*/ 0 w 4970"/>
                  <a:gd name="T1" fmla="*/ 0 h 566"/>
                  <a:gd name="T2" fmla="*/ 4970 w 4970"/>
                  <a:gd name="T3" fmla="*/ 0 h 566"/>
                  <a:gd name="T4" fmla="*/ 4970 w 4970"/>
                  <a:gd name="T5" fmla="*/ 566 h 566"/>
                  <a:gd name="T6" fmla="*/ 0 w 4970"/>
                  <a:gd name="T7" fmla="*/ 566 h 566"/>
                  <a:gd name="T8" fmla="*/ 0 w 4970"/>
                  <a:gd name="T9" fmla="*/ 0 h 566"/>
                  <a:gd name="T10" fmla="*/ 0 w 4970"/>
                  <a:gd name="T11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0" h="566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BFA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Title 13">
              <a:extLst>
                <a:ext uri="{FF2B5EF4-FFF2-40B4-BE49-F238E27FC236}">
                  <a16:creationId xmlns:a16="http://schemas.microsoft.com/office/drawing/2014/main" id="{EDF8EAD3-EF61-4E05-9B4C-B745832DDF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0074" y="5111212"/>
              <a:ext cx="2446920" cy="67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3C5CE8"/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  <a:endParaRPr lang="en-US" altLang="zh-CN" sz="2800" dirty="0">
                <a:solidFill>
                  <a:srgbClr val="3C5CE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E8B40B38-6971-4928-B780-95A0FC969F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86766" y="4955117"/>
              <a:ext cx="7399933" cy="9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Lorem ipsum dolor sit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consectetur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E42004-0AC6-41A4-84A0-BE3F822A0F9E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07DFF47-EA8D-43C2-8295-270933AEBFFC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5F2C5E1-2A02-4126-BC79-B512E80345C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6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 N 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519983" y="1521980"/>
            <a:ext cx="5492154" cy="3012555"/>
            <a:chOff x="6411993" y="-495329"/>
            <a:chExt cx="5492154" cy="3012555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952998" y="-495329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项目进展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C28541-9C86-4B7E-A399-A4EF9358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4" y="3286663"/>
            <a:ext cx="4777129" cy="31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6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E7C902-4F1B-48DA-80FB-879AB0F37870}"/>
              </a:ext>
            </a:extLst>
          </p:cNvPr>
          <p:cNvGrpSpPr/>
          <p:nvPr/>
        </p:nvGrpSpPr>
        <p:grpSpPr>
          <a:xfrm>
            <a:off x="6096000" y="2659713"/>
            <a:ext cx="6261824" cy="3187936"/>
            <a:chOff x="4634776" y="1944979"/>
            <a:chExt cx="6261824" cy="31879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3FC2B80-226C-4689-8772-C845C0FDBE0C}"/>
                </a:ext>
              </a:extLst>
            </p:cNvPr>
            <p:cNvGrpSpPr/>
            <p:nvPr/>
          </p:nvGrpSpPr>
          <p:grpSpPr>
            <a:xfrm flipH="1">
              <a:off x="4634776" y="3492643"/>
              <a:ext cx="6261824" cy="519352"/>
              <a:chOff x="-839014" y="3100576"/>
              <a:chExt cx="7919600" cy="656847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035AB42-289C-45DD-BEA6-3F91856497C8}"/>
                  </a:ext>
                </a:extLst>
              </p:cNvPr>
              <p:cNvSpPr/>
              <p:nvPr/>
            </p:nvSpPr>
            <p:spPr>
              <a:xfrm>
                <a:off x="-839014" y="3100577"/>
                <a:ext cx="7919600" cy="656846"/>
              </a:xfrm>
              <a:prstGeom prst="ellipse">
                <a:avLst/>
              </a:prstGeom>
              <a:solidFill>
                <a:srgbClr val="D3EDFB">
                  <a:alpha val="5000"/>
                </a:srgbClr>
              </a:solidFill>
              <a:ln>
                <a:gradFill>
                  <a:gsLst>
                    <a:gs pos="0">
                      <a:srgbClr val="3C5CE8">
                        <a:alpha val="0"/>
                      </a:srgbClr>
                    </a:gs>
                    <a:gs pos="50000">
                      <a:srgbClr val="3C5CE8"/>
                    </a:gs>
                    <a:gs pos="100000">
                      <a:srgbClr val="3C5CE8">
                        <a:alpha val="0"/>
                      </a:srgb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C3845B8-8286-45E0-87E2-3F8BEC657FED}"/>
                  </a:ext>
                </a:extLst>
              </p:cNvPr>
              <p:cNvSpPr/>
              <p:nvPr/>
            </p:nvSpPr>
            <p:spPr>
              <a:xfrm>
                <a:off x="733459" y="3100577"/>
                <a:ext cx="4774651" cy="656846"/>
              </a:xfrm>
              <a:prstGeom prst="ellipse">
                <a:avLst/>
              </a:prstGeom>
              <a:solidFill>
                <a:srgbClr val="D3EDFB">
                  <a:alpha val="7000"/>
                </a:srgbClr>
              </a:solidFill>
              <a:ln>
                <a:gradFill>
                  <a:gsLst>
                    <a:gs pos="0">
                      <a:srgbClr val="52C3F1">
                        <a:alpha val="0"/>
                      </a:srgbClr>
                    </a:gs>
                    <a:gs pos="50000">
                      <a:srgbClr val="52C3F1">
                        <a:alpha val="29000"/>
                      </a:srgbClr>
                    </a:gs>
                    <a:gs pos="100000">
                      <a:srgbClr val="52C3F1">
                        <a:alpha val="0"/>
                      </a:srgbClr>
                    </a:gs>
                  </a:gsLst>
                  <a:lin ang="5400000" scaled="1"/>
                </a:gradFill>
                <a:prstDash val="sysDot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809A661-54DE-4F4F-BD32-8AB53D85053F}"/>
                  </a:ext>
                </a:extLst>
              </p:cNvPr>
              <p:cNvSpPr/>
              <p:nvPr/>
            </p:nvSpPr>
            <p:spPr>
              <a:xfrm>
                <a:off x="784952" y="3100576"/>
                <a:ext cx="4671666" cy="656846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rgbClr val="3C5CE8">
                        <a:alpha val="0"/>
                      </a:srgbClr>
                    </a:gs>
                    <a:gs pos="50000">
                      <a:srgbClr val="3C5CE8"/>
                    </a:gs>
                    <a:gs pos="100000">
                      <a:srgbClr val="3C5CE8">
                        <a:alpha val="0"/>
                      </a:srgb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54E2001-5D82-4D0C-866C-80988B7E2DB3}"/>
                </a:ext>
              </a:extLst>
            </p:cNvPr>
            <p:cNvSpPr/>
            <p:nvPr/>
          </p:nvSpPr>
          <p:spPr>
            <a:xfrm flipH="1">
              <a:off x="6817471" y="194497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DFB649B-0DE7-4448-9CDD-D7A09F7D9921}"/>
                </a:ext>
              </a:extLst>
            </p:cNvPr>
            <p:cNvSpPr/>
            <p:nvPr/>
          </p:nvSpPr>
          <p:spPr>
            <a:xfrm flipH="1">
              <a:off x="6077058" y="322744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85FFA17-3A07-42E8-95F1-C7A8B3E2EF77}"/>
                </a:ext>
              </a:extLst>
            </p:cNvPr>
            <p:cNvSpPr/>
            <p:nvPr/>
          </p:nvSpPr>
          <p:spPr>
            <a:xfrm flipH="1">
              <a:off x="7557882" y="322744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27" name="iconfont-1191-866883">
              <a:extLst>
                <a:ext uri="{FF2B5EF4-FFF2-40B4-BE49-F238E27FC236}">
                  <a16:creationId xmlns:a16="http://schemas.microsoft.com/office/drawing/2014/main" id="{CABF436C-C840-4C90-B4F1-168ABD90D92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643451" y="2339274"/>
              <a:ext cx="329004" cy="380982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iconfont-1191-866883">
              <a:extLst>
                <a:ext uri="{FF2B5EF4-FFF2-40B4-BE49-F238E27FC236}">
                  <a16:creationId xmlns:a16="http://schemas.microsoft.com/office/drawing/2014/main" id="{C09100D0-C4BF-4EB7-8AA5-6032CB340D7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356704" y="3816395"/>
              <a:ext cx="380982" cy="380982"/>
            </a:xfrm>
            <a:custGeom>
              <a:avLst/>
              <a:gdLst>
                <a:gd name="T0" fmla="*/ 10304 w 12793"/>
                <a:gd name="T1" fmla="*/ 0 h 12793"/>
                <a:gd name="T2" fmla="*/ 0 w 12793"/>
                <a:gd name="T3" fmla="*/ 2489 h 12793"/>
                <a:gd name="T4" fmla="*/ 2489 w 12793"/>
                <a:gd name="T5" fmla="*/ 12793 h 12793"/>
                <a:gd name="T6" fmla="*/ 12793 w 12793"/>
                <a:gd name="T7" fmla="*/ 10305 h 12793"/>
                <a:gd name="T8" fmla="*/ 12416 w 12793"/>
                <a:gd name="T9" fmla="*/ 8930 h 12793"/>
                <a:gd name="T10" fmla="*/ 12040 w 12793"/>
                <a:gd name="T11" fmla="*/ 10305 h 12793"/>
                <a:gd name="T12" fmla="*/ 2489 w 12793"/>
                <a:gd name="T13" fmla="*/ 12040 h 12793"/>
                <a:gd name="T14" fmla="*/ 753 w 12793"/>
                <a:gd name="T15" fmla="*/ 2489 h 12793"/>
                <a:gd name="T16" fmla="*/ 10304 w 12793"/>
                <a:gd name="T17" fmla="*/ 754 h 12793"/>
                <a:gd name="T18" fmla="*/ 12040 w 12793"/>
                <a:gd name="T19" fmla="*/ 5984 h 12793"/>
                <a:gd name="T20" fmla="*/ 7802 w 12793"/>
                <a:gd name="T21" fmla="*/ 4549 h 12793"/>
                <a:gd name="T22" fmla="*/ 10479 w 12793"/>
                <a:gd name="T23" fmla="*/ 4172 h 12793"/>
                <a:gd name="T24" fmla="*/ 5124 w 12793"/>
                <a:gd name="T25" fmla="*/ 3795 h 12793"/>
                <a:gd name="T26" fmla="*/ 5124 w 12793"/>
                <a:gd name="T27" fmla="*/ 4549 h 12793"/>
                <a:gd name="T28" fmla="*/ 7048 w 12793"/>
                <a:gd name="T29" fmla="*/ 8342 h 12793"/>
                <a:gd name="T30" fmla="*/ 5877 w 12793"/>
                <a:gd name="T31" fmla="*/ 6361 h 12793"/>
                <a:gd name="T32" fmla="*/ 5501 w 12793"/>
                <a:gd name="T33" fmla="*/ 5984 h 12793"/>
                <a:gd name="T34" fmla="*/ 5124 w 12793"/>
                <a:gd name="T35" fmla="*/ 8705 h 12793"/>
                <a:gd name="T36" fmla="*/ 5124 w 12793"/>
                <a:gd name="T37" fmla="*/ 8718 h 12793"/>
                <a:gd name="T38" fmla="*/ 10102 w 12793"/>
                <a:gd name="T39" fmla="*/ 9095 h 12793"/>
                <a:gd name="T40" fmla="*/ 10102 w 12793"/>
                <a:gd name="T41" fmla="*/ 8342 h 12793"/>
                <a:gd name="T42" fmla="*/ 7801 w 12793"/>
                <a:gd name="T43" fmla="*/ 6738 h 12793"/>
                <a:gd name="T44" fmla="*/ 12793 w 12793"/>
                <a:gd name="T45" fmla="*/ 6361 h 12793"/>
                <a:gd name="T46" fmla="*/ 12793 w 12793"/>
                <a:gd name="T47" fmla="*/ 2489 h 12793"/>
                <a:gd name="T48" fmla="*/ 3517 w 12793"/>
                <a:gd name="T49" fmla="*/ 9180 h 12793"/>
                <a:gd name="T50" fmla="*/ 4619 w 12793"/>
                <a:gd name="T51" fmla="*/ 8843 h 12793"/>
                <a:gd name="T52" fmla="*/ 4387 w 12793"/>
                <a:gd name="T53" fmla="*/ 8126 h 12793"/>
                <a:gd name="T54" fmla="*/ 4243 w 12793"/>
                <a:gd name="T55" fmla="*/ 5420 h 12793"/>
                <a:gd name="T56" fmla="*/ 2691 w 12793"/>
                <a:gd name="T57" fmla="*/ 4815 h 12793"/>
                <a:gd name="T58" fmla="*/ 2691 w 12793"/>
                <a:gd name="T59" fmla="*/ 5569 h 12793"/>
                <a:gd name="T60" fmla="*/ 3118 w 12793"/>
                <a:gd name="T61" fmla="*/ 8601 h 12793"/>
                <a:gd name="T62" fmla="*/ 3280 w 12793"/>
                <a:gd name="T63" fmla="*/ 3590 h 12793"/>
                <a:gd name="T64" fmla="*/ 3280 w 12793"/>
                <a:gd name="T65" fmla="*/ 4277 h 12793"/>
                <a:gd name="T66" fmla="*/ 3280 w 12793"/>
                <a:gd name="T67" fmla="*/ 2904 h 1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793" h="12793">
                  <a:moveTo>
                    <a:pt x="12793" y="2489"/>
                  </a:moveTo>
                  <a:cubicBezTo>
                    <a:pt x="12793" y="1117"/>
                    <a:pt x="11677" y="0"/>
                    <a:pt x="10304" y="0"/>
                  </a:cubicBezTo>
                  <a:lnTo>
                    <a:pt x="2489" y="0"/>
                  </a:lnTo>
                  <a:cubicBezTo>
                    <a:pt x="1116" y="0"/>
                    <a:pt x="0" y="1117"/>
                    <a:pt x="0" y="2489"/>
                  </a:cubicBezTo>
                  <a:lnTo>
                    <a:pt x="0" y="10305"/>
                  </a:lnTo>
                  <a:cubicBezTo>
                    <a:pt x="0" y="11677"/>
                    <a:pt x="1116" y="12793"/>
                    <a:pt x="2489" y="12793"/>
                  </a:cubicBezTo>
                  <a:lnTo>
                    <a:pt x="10304" y="12793"/>
                  </a:lnTo>
                  <a:cubicBezTo>
                    <a:pt x="11677" y="12793"/>
                    <a:pt x="12793" y="11677"/>
                    <a:pt x="12793" y="10305"/>
                  </a:cubicBezTo>
                  <a:lnTo>
                    <a:pt x="12793" y="9307"/>
                  </a:lnTo>
                  <a:cubicBezTo>
                    <a:pt x="12793" y="9098"/>
                    <a:pt x="12625" y="8930"/>
                    <a:pt x="12416" y="8930"/>
                  </a:cubicBezTo>
                  <a:cubicBezTo>
                    <a:pt x="12208" y="8930"/>
                    <a:pt x="12040" y="9098"/>
                    <a:pt x="12040" y="9307"/>
                  </a:cubicBezTo>
                  <a:lnTo>
                    <a:pt x="12040" y="10305"/>
                  </a:lnTo>
                  <a:cubicBezTo>
                    <a:pt x="12040" y="11261"/>
                    <a:pt x="11261" y="12040"/>
                    <a:pt x="10304" y="12040"/>
                  </a:cubicBezTo>
                  <a:lnTo>
                    <a:pt x="2489" y="12040"/>
                  </a:lnTo>
                  <a:cubicBezTo>
                    <a:pt x="1532" y="12040"/>
                    <a:pt x="753" y="11261"/>
                    <a:pt x="753" y="10305"/>
                  </a:cubicBezTo>
                  <a:lnTo>
                    <a:pt x="753" y="2489"/>
                  </a:lnTo>
                  <a:cubicBezTo>
                    <a:pt x="753" y="1532"/>
                    <a:pt x="1532" y="754"/>
                    <a:pt x="2489" y="754"/>
                  </a:cubicBezTo>
                  <a:lnTo>
                    <a:pt x="10304" y="754"/>
                  </a:lnTo>
                  <a:cubicBezTo>
                    <a:pt x="11261" y="754"/>
                    <a:pt x="12040" y="1532"/>
                    <a:pt x="12040" y="2489"/>
                  </a:cubicBezTo>
                  <a:lnTo>
                    <a:pt x="12040" y="5984"/>
                  </a:lnTo>
                  <a:lnTo>
                    <a:pt x="7802" y="5984"/>
                  </a:lnTo>
                  <a:lnTo>
                    <a:pt x="7802" y="4549"/>
                  </a:lnTo>
                  <a:lnTo>
                    <a:pt x="10102" y="4549"/>
                  </a:lnTo>
                  <a:cubicBezTo>
                    <a:pt x="10310" y="4549"/>
                    <a:pt x="10479" y="4380"/>
                    <a:pt x="10479" y="4172"/>
                  </a:cubicBezTo>
                  <a:cubicBezTo>
                    <a:pt x="10479" y="3964"/>
                    <a:pt x="10310" y="3795"/>
                    <a:pt x="10102" y="3795"/>
                  </a:cubicBezTo>
                  <a:lnTo>
                    <a:pt x="5124" y="3795"/>
                  </a:lnTo>
                  <a:cubicBezTo>
                    <a:pt x="4916" y="3795"/>
                    <a:pt x="4747" y="3964"/>
                    <a:pt x="4747" y="4172"/>
                  </a:cubicBezTo>
                  <a:cubicBezTo>
                    <a:pt x="4747" y="4380"/>
                    <a:pt x="4916" y="4549"/>
                    <a:pt x="5124" y="4549"/>
                  </a:cubicBezTo>
                  <a:lnTo>
                    <a:pt x="7048" y="4549"/>
                  </a:lnTo>
                  <a:lnTo>
                    <a:pt x="7048" y="8342"/>
                  </a:lnTo>
                  <a:lnTo>
                    <a:pt x="5877" y="8342"/>
                  </a:lnTo>
                  <a:lnTo>
                    <a:pt x="5877" y="6361"/>
                  </a:lnTo>
                  <a:cubicBezTo>
                    <a:pt x="5877" y="6152"/>
                    <a:pt x="5709" y="5984"/>
                    <a:pt x="5501" y="5984"/>
                  </a:cubicBezTo>
                  <a:lnTo>
                    <a:pt x="5501" y="5984"/>
                  </a:lnTo>
                  <a:cubicBezTo>
                    <a:pt x="5293" y="5984"/>
                    <a:pt x="5124" y="6152"/>
                    <a:pt x="5124" y="6360"/>
                  </a:cubicBezTo>
                  <a:lnTo>
                    <a:pt x="5124" y="8705"/>
                  </a:lnTo>
                  <a:cubicBezTo>
                    <a:pt x="5124" y="8707"/>
                    <a:pt x="5124" y="8709"/>
                    <a:pt x="5124" y="8712"/>
                  </a:cubicBezTo>
                  <a:cubicBezTo>
                    <a:pt x="5124" y="8714"/>
                    <a:pt x="5124" y="8716"/>
                    <a:pt x="5124" y="8718"/>
                  </a:cubicBezTo>
                  <a:cubicBezTo>
                    <a:pt x="5124" y="8926"/>
                    <a:pt x="5292" y="9095"/>
                    <a:pt x="5500" y="9095"/>
                  </a:cubicBezTo>
                  <a:lnTo>
                    <a:pt x="10102" y="9095"/>
                  </a:lnTo>
                  <a:cubicBezTo>
                    <a:pt x="10310" y="9095"/>
                    <a:pt x="10479" y="8926"/>
                    <a:pt x="10479" y="8718"/>
                  </a:cubicBezTo>
                  <a:cubicBezTo>
                    <a:pt x="10479" y="8510"/>
                    <a:pt x="10310" y="8342"/>
                    <a:pt x="10102" y="8342"/>
                  </a:cubicBezTo>
                  <a:lnTo>
                    <a:pt x="7801" y="8342"/>
                  </a:lnTo>
                  <a:lnTo>
                    <a:pt x="7801" y="6738"/>
                  </a:lnTo>
                  <a:lnTo>
                    <a:pt x="12416" y="6738"/>
                  </a:lnTo>
                  <a:cubicBezTo>
                    <a:pt x="12625" y="6738"/>
                    <a:pt x="12793" y="6569"/>
                    <a:pt x="12793" y="6361"/>
                  </a:cubicBezTo>
                  <a:lnTo>
                    <a:pt x="12793" y="6269"/>
                  </a:lnTo>
                  <a:lnTo>
                    <a:pt x="12793" y="2489"/>
                  </a:lnTo>
                  <a:close/>
                  <a:moveTo>
                    <a:pt x="3159" y="8919"/>
                  </a:moveTo>
                  <a:cubicBezTo>
                    <a:pt x="3210" y="9079"/>
                    <a:pt x="3358" y="9180"/>
                    <a:pt x="3517" y="9180"/>
                  </a:cubicBezTo>
                  <a:cubicBezTo>
                    <a:pt x="3556" y="9180"/>
                    <a:pt x="3595" y="9174"/>
                    <a:pt x="3633" y="9162"/>
                  </a:cubicBezTo>
                  <a:lnTo>
                    <a:pt x="4619" y="8843"/>
                  </a:lnTo>
                  <a:cubicBezTo>
                    <a:pt x="4817" y="8779"/>
                    <a:pt x="4926" y="8566"/>
                    <a:pt x="4862" y="8368"/>
                  </a:cubicBezTo>
                  <a:cubicBezTo>
                    <a:pt x="4798" y="8170"/>
                    <a:pt x="4585" y="8062"/>
                    <a:pt x="4387" y="8126"/>
                  </a:cubicBezTo>
                  <a:lnTo>
                    <a:pt x="3913" y="8279"/>
                  </a:lnTo>
                  <a:lnTo>
                    <a:pt x="4243" y="5420"/>
                  </a:lnTo>
                  <a:cubicBezTo>
                    <a:pt x="4285" y="5089"/>
                    <a:pt x="4164" y="4815"/>
                    <a:pt x="3869" y="4815"/>
                  </a:cubicBezTo>
                  <a:lnTo>
                    <a:pt x="2691" y="4815"/>
                  </a:lnTo>
                  <a:cubicBezTo>
                    <a:pt x="2483" y="4815"/>
                    <a:pt x="2314" y="4984"/>
                    <a:pt x="2314" y="5192"/>
                  </a:cubicBezTo>
                  <a:cubicBezTo>
                    <a:pt x="2314" y="5400"/>
                    <a:pt x="2483" y="5569"/>
                    <a:pt x="2691" y="5569"/>
                  </a:cubicBezTo>
                  <a:lnTo>
                    <a:pt x="3467" y="5569"/>
                  </a:lnTo>
                  <a:lnTo>
                    <a:pt x="3118" y="8601"/>
                  </a:lnTo>
                  <a:cubicBezTo>
                    <a:pt x="3108" y="8729"/>
                    <a:pt x="3143" y="8872"/>
                    <a:pt x="3159" y="8919"/>
                  </a:cubicBezTo>
                  <a:close/>
                  <a:moveTo>
                    <a:pt x="3280" y="3590"/>
                  </a:moveTo>
                  <a:close/>
                  <a:moveTo>
                    <a:pt x="2594" y="3590"/>
                  </a:moveTo>
                  <a:cubicBezTo>
                    <a:pt x="2594" y="3969"/>
                    <a:pt x="2901" y="4277"/>
                    <a:pt x="3280" y="4277"/>
                  </a:cubicBezTo>
                  <a:cubicBezTo>
                    <a:pt x="3659" y="4277"/>
                    <a:pt x="3966" y="3969"/>
                    <a:pt x="3966" y="3590"/>
                  </a:cubicBezTo>
                  <a:cubicBezTo>
                    <a:pt x="3966" y="3211"/>
                    <a:pt x="3659" y="2904"/>
                    <a:pt x="3280" y="2904"/>
                  </a:cubicBezTo>
                  <a:cubicBezTo>
                    <a:pt x="2901" y="2904"/>
                    <a:pt x="2594" y="3211"/>
                    <a:pt x="2594" y="359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iconfont-1191-866883">
              <a:extLst>
                <a:ext uri="{FF2B5EF4-FFF2-40B4-BE49-F238E27FC236}">
                  <a16:creationId xmlns:a16="http://schemas.microsoft.com/office/drawing/2014/main" id="{C8FD9CAA-03F8-44BE-A269-80160B5A450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755452" y="3816395"/>
              <a:ext cx="376990" cy="380982"/>
            </a:xfrm>
            <a:custGeom>
              <a:avLst/>
              <a:gdLst>
                <a:gd name="T0" fmla="*/ 11174 w 12985"/>
                <a:gd name="T1" fmla="*/ 211 h 13120"/>
                <a:gd name="T2" fmla="*/ 8811 w 12985"/>
                <a:gd name="T3" fmla="*/ 1810 h 13120"/>
                <a:gd name="T4" fmla="*/ 8805 w 12985"/>
                <a:gd name="T5" fmla="*/ 2528 h 13120"/>
                <a:gd name="T6" fmla="*/ 3982 w 12985"/>
                <a:gd name="T7" fmla="*/ 4138 h 13120"/>
                <a:gd name="T8" fmla="*/ 2574 w 12985"/>
                <a:gd name="T9" fmla="*/ 3083 h 13120"/>
                <a:gd name="T10" fmla="*/ 210 w 12985"/>
                <a:gd name="T11" fmla="*/ 4683 h 13120"/>
                <a:gd name="T12" fmla="*/ 1810 w 12985"/>
                <a:gd name="T13" fmla="*/ 7046 h 13120"/>
                <a:gd name="T14" fmla="*/ 3510 w 12985"/>
                <a:gd name="T15" fmla="*/ 6590 h 13120"/>
                <a:gd name="T16" fmla="*/ 7388 w 12985"/>
                <a:gd name="T17" fmla="*/ 9877 h 13120"/>
                <a:gd name="T18" fmla="*/ 7127 w 12985"/>
                <a:gd name="T19" fmla="*/ 10545 h 13120"/>
                <a:gd name="T20" fmla="*/ 8727 w 12985"/>
                <a:gd name="T21" fmla="*/ 12909 h 13120"/>
                <a:gd name="T22" fmla="*/ 11091 w 12985"/>
                <a:gd name="T23" fmla="*/ 11309 h 13120"/>
                <a:gd name="T24" fmla="*/ 9491 w 12985"/>
                <a:gd name="T25" fmla="*/ 8945 h 13120"/>
                <a:gd name="T26" fmla="*/ 7791 w 12985"/>
                <a:gd name="T27" fmla="*/ 9402 h 13120"/>
                <a:gd name="T28" fmla="*/ 3913 w 12985"/>
                <a:gd name="T29" fmla="*/ 6115 h 13120"/>
                <a:gd name="T30" fmla="*/ 4174 w 12985"/>
                <a:gd name="T31" fmla="*/ 5447 h 13120"/>
                <a:gd name="T32" fmla="*/ 4180 w 12985"/>
                <a:gd name="T33" fmla="*/ 4729 h 13120"/>
                <a:gd name="T34" fmla="*/ 9002 w 12985"/>
                <a:gd name="T35" fmla="*/ 3119 h 13120"/>
                <a:gd name="T36" fmla="*/ 10410 w 12985"/>
                <a:gd name="T37" fmla="*/ 4174 h 13120"/>
                <a:gd name="T38" fmla="*/ 12774 w 12985"/>
                <a:gd name="T39" fmla="*/ 2574 h 13120"/>
                <a:gd name="T40" fmla="*/ 11174 w 12985"/>
                <a:gd name="T41" fmla="*/ 211 h 13120"/>
                <a:gd name="T42" fmla="*/ 1928 w 12985"/>
                <a:gd name="T43" fmla="*/ 6435 h 13120"/>
                <a:gd name="T44" fmla="*/ 822 w 12985"/>
                <a:gd name="T45" fmla="*/ 4801 h 13120"/>
                <a:gd name="T46" fmla="*/ 2456 w 12985"/>
                <a:gd name="T47" fmla="*/ 3694 h 13120"/>
                <a:gd name="T48" fmla="*/ 3562 w 12985"/>
                <a:gd name="T49" fmla="*/ 5329 h 13120"/>
                <a:gd name="T50" fmla="*/ 1928 w 12985"/>
                <a:gd name="T51" fmla="*/ 6435 h 13120"/>
                <a:gd name="T52" fmla="*/ 9373 w 12985"/>
                <a:gd name="T53" fmla="*/ 9557 h 13120"/>
                <a:gd name="T54" fmla="*/ 10480 w 12985"/>
                <a:gd name="T55" fmla="*/ 11191 h 13120"/>
                <a:gd name="T56" fmla="*/ 8845 w 12985"/>
                <a:gd name="T57" fmla="*/ 12297 h 13120"/>
                <a:gd name="T58" fmla="*/ 7739 w 12985"/>
                <a:gd name="T59" fmla="*/ 10663 h 13120"/>
                <a:gd name="T60" fmla="*/ 9373 w 12985"/>
                <a:gd name="T61" fmla="*/ 9557 h 13120"/>
                <a:gd name="T62" fmla="*/ 12163 w 12985"/>
                <a:gd name="T63" fmla="*/ 2456 h 13120"/>
                <a:gd name="T64" fmla="*/ 10528 w 12985"/>
                <a:gd name="T65" fmla="*/ 3562 h 13120"/>
                <a:gd name="T66" fmla="*/ 9423 w 12985"/>
                <a:gd name="T67" fmla="*/ 1928 h 13120"/>
                <a:gd name="T68" fmla="*/ 11056 w 12985"/>
                <a:gd name="T69" fmla="*/ 822 h 13120"/>
                <a:gd name="T70" fmla="*/ 12163 w 12985"/>
                <a:gd name="T71" fmla="*/ 2456 h 1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85" h="13120">
                  <a:moveTo>
                    <a:pt x="11174" y="211"/>
                  </a:moveTo>
                  <a:cubicBezTo>
                    <a:pt x="10082" y="0"/>
                    <a:pt x="9022" y="718"/>
                    <a:pt x="8811" y="1810"/>
                  </a:cubicBezTo>
                  <a:cubicBezTo>
                    <a:pt x="8764" y="2054"/>
                    <a:pt x="8766" y="2296"/>
                    <a:pt x="8805" y="2528"/>
                  </a:cubicBezTo>
                  <a:lnTo>
                    <a:pt x="3982" y="4138"/>
                  </a:lnTo>
                  <a:cubicBezTo>
                    <a:pt x="3708" y="3608"/>
                    <a:pt x="3204" y="3204"/>
                    <a:pt x="2574" y="3083"/>
                  </a:cubicBezTo>
                  <a:cubicBezTo>
                    <a:pt x="1481" y="2872"/>
                    <a:pt x="421" y="3590"/>
                    <a:pt x="210" y="4683"/>
                  </a:cubicBezTo>
                  <a:cubicBezTo>
                    <a:pt x="0" y="5775"/>
                    <a:pt x="718" y="6836"/>
                    <a:pt x="1810" y="7046"/>
                  </a:cubicBezTo>
                  <a:cubicBezTo>
                    <a:pt x="2440" y="7168"/>
                    <a:pt x="3058" y="6979"/>
                    <a:pt x="3510" y="6590"/>
                  </a:cubicBezTo>
                  <a:lnTo>
                    <a:pt x="7388" y="9877"/>
                  </a:lnTo>
                  <a:cubicBezTo>
                    <a:pt x="7266" y="10077"/>
                    <a:pt x="7174" y="10301"/>
                    <a:pt x="7127" y="10545"/>
                  </a:cubicBezTo>
                  <a:cubicBezTo>
                    <a:pt x="6917" y="11638"/>
                    <a:pt x="7635" y="12698"/>
                    <a:pt x="8727" y="12909"/>
                  </a:cubicBezTo>
                  <a:cubicBezTo>
                    <a:pt x="9820" y="13120"/>
                    <a:pt x="10881" y="12402"/>
                    <a:pt x="11091" y="11309"/>
                  </a:cubicBezTo>
                  <a:cubicBezTo>
                    <a:pt x="11302" y="10216"/>
                    <a:pt x="10584" y="9156"/>
                    <a:pt x="9491" y="8945"/>
                  </a:cubicBezTo>
                  <a:cubicBezTo>
                    <a:pt x="8861" y="8824"/>
                    <a:pt x="8243" y="9012"/>
                    <a:pt x="7791" y="9402"/>
                  </a:cubicBezTo>
                  <a:lnTo>
                    <a:pt x="3913" y="6115"/>
                  </a:lnTo>
                  <a:cubicBezTo>
                    <a:pt x="4036" y="5914"/>
                    <a:pt x="4127" y="5690"/>
                    <a:pt x="4174" y="5447"/>
                  </a:cubicBezTo>
                  <a:cubicBezTo>
                    <a:pt x="4221" y="5203"/>
                    <a:pt x="4219" y="4961"/>
                    <a:pt x="4180" y="4729"/>
                  </a:cubicBezTo>
                  <a:lnTo>
                    <a:pt x="9002" y="3119"/>
                  </a:lnTo>
                  <a:cubicBezTo>
                    <a:pt x="9277" y="3648"/>
                    <a:pt x="9781" y="4053"/>
                    <a:pt x="10410" y="4174"/>
                  </a:cubicBezTo>
                  <a:cubicBezTo>
                    <a:pt x="11503" y="4385"/>
                    <a:pt x="12564" y="3667"/>
                    <a:pt x="12774" y="2574"/>
                  </a:cubicBezTo>
                  <a:cubicBezTo>
                    <a:pt x="12985" y="1481"/>
                    <a:pt x="12267" y="421"/>
                    <a:pt x="11174" y="211"/>
                  </a:cubicBezTo>
                  <a:close/>
                  <a:moveTo>
                    <a:pt x="1928" y="6435"/>
                  </a:moveTo>
                  <a:cubicBezTo>
                    <a:pt x="1173" y="6289"/>
                    <a:pt x="676" y="5556"/>
                    <a:pt x="822" y="4801"/>
                  </a:cubicBezTo>
                  <a:cubicBezTo>
                    <a:pt x="968" y="4045"/>
                    <a:pt x="1701" y="3549"/>
                    <a:pt x="2456" y="3694"/>
                  </a:cubicBezTo>
                  <a:cubicBezTo>
                    <a:pt x="3212" y="3840"/>
                    <a:pt x="3708" y="4573"/>
                    <a:pt x="3562" y="5329"/>
                  </a:cubicBezTo>
                  <a:cubicBezTo>
                    <a:pt x="3417" y="6084"/>
                    <a:pt x="2684" y="6580"/>
                    <a:pt x="1928" y="6435"/>
                  </a:cubicBezTo>
                  <a:close/>
                  <a:moveTo>
                    <a:pt x="9373" y="9557"/>
                  </a:moveTo>
                  <a:cubicBezTo>
                    <a:pt x="10129" y="9703"/>
                    <a:pt x="10625" y="10436"/>
                    <a:pt x="10480" y="11191"/>
                  </a:cubicBezTo>
                  <a:cubicBezTo>
                    <a:pt x="10334" y="11947"/>
                    <a:pt x="9601" y="12443"/>
                    <a:pt x="8845" y="12297"/>
                  </a:cubicBezTo>
                  <a:cubicBezTo>
                    <a:pt x="8090" y="12152"/>
                    <a:pt x="7593" y="11419"/>
                    <a:pt x="7739" y="10663"/>
                  </a:cubicBezTo>
                  <a:cubicBezTo>
                    <a:pt x="7885" y="9908"/>
                    <a:pt x="8618" y="9412"/>
                    <a:pt x="9373" y="9557"/>
                  </a:cubicBezTo>
                  <a:close/>
                  <a:moveTo>
                    <a:pt x="12163" y="2456"/>
                  </a:moveTo>
                  <a:cubicBezTo>
                    <a:pt x="12017" y="3212"/>
                    <a:pt x="11284" y="3708"/>
                    <a:pt x="10528" y="3562"/>
                  </a:cubicBezTo>
                  <a:cubicBezTo>
                    <a:pt x="9773" y="3417"/>
                    <a:pt x="9277" y="2684"/>
                    <a:pt x="9423" y="1928"/>
                  </a:cubicBezTo>
                  <a:cubicBezTo>
                    <a:pt x="9568" y="1173"/>
                    <a:pt x="10301" y="677"/>
                    <a:pt x="11056" y="822"/>
                  </a:cubicBezTo>
                  <a:cubicBezTo>
                    <a:pt x="11812" y="968"/>
                    <a:pt x="12308" y="1701"/>
                    <a:pt x="12163" y="2456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C36C58-10AA-41E6-9A51-EDB776389A80}"/>
              </a:ext>
            </a:extLst>
          </p:cNvPr>
          <p:cNvGrpSpPr/>
          <p:nvPr/>
        </p:nvGrpSpPr>
        <p:grpSpPr>
          <a:xfrm>
            <a:off x="455235" y="873067"/>
            <a:ext cx="3266137" cy="874497"/>
            <a:chOff x="2449100" y="1432239"/>
            <a:chExt cx="3266137" cy="8744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4377CD-1009-4606-8856-8D16AA5687C8}"/>
                </a:ext>
              </a:extLst>
            </p:cNvPr>
            <p:cNvGrpSpPr/>
            <p:nvPr/>
          </p:nvGrpSpPr>
          <p:grpSpPr>
            <a:xfrm>
              <a:off x="2449100" y="1432239"/>
              <a:ext cx="3266137" cy="874497"/>
              <a:chOff x="2449100" y="1432239"/>
              <a:chExt cx="3266137" cy="87449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4DB3104-414C-4D0D-953A-CF1B2014B967}"/>
                  </a:ext>
                </a:extLst>
              </p:cNvPr>
              <p:cNvSpPr/>
              <p:nvPr/>
            </p:nvSpPr>
            <p:spPr>
              <a:xfrm>
                <a:off x="2449100" y="1506285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47C003D-5252-4D86-B691-93E4357A6C24}"/>
                  </a:ext>
                </a:extLst>
              </p:cNvPr>
              <p:cNvSpPr/>
              <p:nvPr/>
            </p:nvSpPr>
            <p:spPr>
              <a:xfrm>
                <a:off x="4840740" y="1432239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3F93B5-765D-4F76-AE43-460FFE078B1E}"/>
                </a:ext>
              </a:extLst>
            </p:cNvPr>
            <p:cNvSpPr txBox="1"/>
            <p:nvPr/>
          </p:nvSpPr>
          <p:spPr>
            <a:xfrm>
              <a:off x="5013054" y="165323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913062-1536-43A3-8304-DE9DD9BFBA9E}"/>
                </a:ext>
              </a:extLst>
            </p:cNvPr>
            <p:cNvSpPr txBox="1"/>
            <p:nvPr/>
          </p:nvSpPr>
          <p:spPr>
            <a:xfrm>
              <a:off x="2964887" y="1684013"/>
              <a:ext cx="1785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26E8AB-FDA1-4E7E-B871-722A27B8C8DA}"/>
              </a:ext>
            </a:extLst>
          </p:cNvPr>
          <p:cNvGrpSpPr/>
          <p:nvPr/>
        </p:nvGrpSpPr>
        <p:grpSpPr>
          <a:xfrm>
            <a:off x="489231" y="2284904"/>
            <a:ext cx="3266137" cy="874497"/>
            <a:chOff x="1976232" y="2682731"/>
            <a:chExt cx="3266137" cy="87449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E76E0F0-1ABE-49A6-B33E-666B55CAD23C}"/>
                </a:ext>
              </a:extLst>
            </p:cNvPr>
            <p:cNvGrpSpPr/>
            <p:nvPr/>
          </p:nvGrpSpPr>
          <p:grpSpPr>
            <a:xfrm>
              <a:off x="1976232" y="2682731"/>
              <a:ext cx="3266137" cy="874497"/>
              <a:chOff x="1976232" y="2682731"/>
              <a:chExt cx="3266137" cy="874497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98FDBA6-2632-4A6B-9AE9-CD65BCA83C5B}"/>
                  </a:ext>
                </a:extLst>
              </p:cNvPr>
              <p:cNvSpPr/>
              <p:nvPr/>
            </p:nvSpPr>
            <p:spPr>
              <a:xfrm>
                <a:off x="1976232" y="2756777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707BF18-742B-45B4-B0D9-AB3104D40F45}"/>
                  </a:ext>
                </a:extLst>
              </p:cNvPr>
              <p:cNvSpPr/>
              <p:nvPr/>
            </p:nvSpPr>
            <p:spPr>
              <a:xfrm>
                <a:off x="4367872" y="2682731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D9E0D5D-065C-4E12-B844-FFCB1B32A9E0}"/>
                </a:ext>
              </a:extLst>
            </p:cNvPr>
            <p:cNvSpPr txBox="1"/>
            <p:nvPr/>
          </p:nvSpPr>
          <p:spPr>
            <a:xfrm>
              <a:off x="4548247" y="289771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5DAA725-A885-4502-9FFB-38C39275CB4D}"/>
                </a:ext>
              </a:extLst>
            </p:cNvPr>
            <p:cNvSpPr txBox="1"/>
            <p:nvPr/>
          </p:nvSpPr>
          <p:spPr>
            <a:xfrm>
              <a:off x="2466410" y="2950702"/>
              <a:ext cx="1785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89B6CC-888F-4F5C-9BD3-5A358843E815}"/>
              </a:ext>
            </a:extLst>
          </p:cNvPr>
          <p:cNvGrpSpPr/>
          <p:nvPr/>
        </p:nvGrpSpPr>
        <p:grpSpPr>
          <a:xfrm>
            <a:off x="495316" y="3440957"/>
            <a:ext cx="3266137" cy="874497"/>
            <a:chOff x="1976232" y="3933223"/>
            <a:chExt cx="3266137" cy="87449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E227D41-2DDC-4537-A6E8-AC899ECA2A33}"/>
                </a:ext>
              </a:extLst>
            </p:cNvPr>
            <p:cNvGrpSpPr/>
            <p:nvPr/>
          </p:nvGrpSpPr>
          <p:grpSpPr>
            <a:xfrm>
              <a:off x="1976232" y="3933223"/>
              <a:ext cx="3266137" cy="874497"/>
              <a:chOff x="1976232" y="3933223"/>
              <a:chExt cx="3266137" cy="87449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F337772-A66F-4829-87C8-DC6E284D4DFE}"/>
                  </a:ext>
                </a:extLst>
              </p:cNvPr>
              <p:cNvSpPr/>
              <p:nvPr/>
            </p:nvSpPr>
            <p:spPr>
              <a:xfrm>
                <a:off x="1976232" y="4007269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F590740-C9BF-4332-B1FD-A9101E070A7B}"/>
                  </a:ext>
                </a:extLst>
              </p:cNvPr>
              <p:cNvSpPr/>
              <p:nvPr/>
            </p:nvSpPr>
            <p:spPr>
              <a:xfrm>
                <a:off x="4367872" y="3933223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7642774-DC9C-4C9C-990D-AB7CBFBD7134}"/>
                </a:ext>
              </a:extLst>
            </p:cNvPr>
            <p:cNvSpPr txBox="1"/>
            <p:nvPr/>
          </p:nvSpPr>
          <p:spPr>
            <a:xfrm>
              <a:off x="4554090" y="4158637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D80A3C4-188B-4D18-BC48-5700CE88EBCB}"/>
                </a:ext>
              </a:extLst>
            </p:cNvPr>
            <p:cNvSpPr txBox="1"/>
            <p:nvPr/>
          </p:nvSpPr>
          <p:spPr>
            <a:xfrm>
              <a:off x="2470086" y="4201194"/>
              <a:ext cx="1785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F44456-0D12-4D25-8731-0EF132C9C35A}"/>
              </a:ext>
            </a:extLst>
          </p:cNvPr>
          <p:cNvGrpSpPr/>
          <p:nvPr/>
        </p:nvGrpSpPr>
        <p:grpSpPr>
          <a:xfrm>
            <a:off x="508987" y="4635702"/>
            <a:ext cx="3266137" cy="874497"/>
            <a:chOff x="2449100" y="5183714"/>
            <a:chExt cx="3266137" cy="87449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606B113-4DDC-4817-923B-F74181E335EA}"/>
                </a:ext>
              </a:extLst>
            </p:cNvPr>
            <p:cNvGrpSpPr/>
            <p:nvPr/>
          </p:nvGrpSpPr>
          <p:grpSpPr>
            <a:xfrm>
              <a:off x="2449100" y="5183714"/>
              <a:ext cx="3266137" cy="874497"/>
              <a:chOff x="2449100" y="5183714"/>
              <a:chExt cx="3266137" cy="87449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1F26E42-B32E-4C63-9773-5A9023820AAC}"/>
                  </a:ext>
                </a:extLst>
              </p:cNvPr>
              <p:cNvSpPr/>
              <p:nvPr/>
            </p:nvSpPr>
            <p:spPr>
              <a:xfrm>
                <a:off x="2449100" y="5257760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8E65D4D-05A7-495E-8FF5-1809513AEAD1}"/>
                  </a:ext>
                </a:extLst>
              </p:cNvPr>
              <p:cNvSpPr/>
              <p:nvPr/>
            </p:nvSpPr>
            <p:spPr>
              <a:xfrm>
                <a:off x="4840740" y="5183714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9178F15-9D2E-40B1-A650-4F9BABA9561E}"/>
                </a:ext>
              </a:extLst>
            </p:cNvPr>
            <p:cNvSpPr txBox="1"/>
            <p:nvPr/>
          </p:nvSpPr>
          <p:spPr>
            <a:xfrm>
              <a:off x="5002509" y="5411998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489F634-D725-4501-A2A5-45766DCD3A44}"/>
                </a:ext>
              </a:extLst>
            </p:cNvPr>
            <p:cNvSpPr txBox="1"/>
            <p:nvPr/>
          </p:nvSpPr>
          <p:spPr>
            <a:xfrm>
              <a:off x="2978975" y="5468580"/>
              <a:ext cx="1785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Copy paste fonts</a:t>
              </a:r>
            </a:p>
          </p:txBody>
        </p:sp>
      </p:grp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51C0082-670C-4D47-8157-C1AC74A22B73}"/>
              </a:ext>
            </a:extLst>
          </p:cNvPr>
          <p:cNvSpPr/>
          <p:nvPr/>
        </p:nvSpPr>
        <p:spPr>
          <a:xfrm flipV="1">
            <a:off x="-781050" y="-662111"/>
            <a:ext cx="1535714" cy="1535714"/>
          </a:xfrm>
          <a:custGeom>
            <a:avLst/>
            <a:gdLst>
              <a:gd name="connsiteX0" fmla="*/ 4736123 w 9472246"/>
              <a:gd name="connsiteY0" fmla="*/ 1711569 h 9472246"/>
              <a:gd name="connsiteX1" fmla="*/ 1711569 w 9472246"/>
              <a:gd name="connsiteY1" fmla="*/ 4736123 h 9472246"/>
              <a:gd name="connsiteX2" fmla="*/ 4736123 w 9472246"/>
              <a:gd name="connsiteY2" fmla="*/ 7760677 h 9472246"/>
              <a:gd name="connsiteX3" fmla="*/ 7760677 w 9472246"/>
              <a:gd name="connsiteY3" fmla="*/ 4736123 h 9472246"/>
              <a:gd name="connsiteX4" fmla="*/ 4736123 w 9472246"/>
              <a:gd name="connsiteY4" fmla="*/ 1711569 h 9472246"/>
              <a:gd name="connsiteX5" fmla="*/ 4736123 w 9472246"/>
              <a:gd name="connsiteY5" fmla="*/ 0 h 9472246"/>
              <a:gd name="connsiteX6" fmla="*/ 9472246 w 9472246"/>
              <a:gd name="connsiteY6" fmla="*/ 4736123 h 9472246"/>
              <a:gd name="connsiteX7" fmla="*/ 4736123 w 9472246"/>
              <a:gd name="connsiteY7" fmla="*/ 9472246 h 9472246"/>
              <a:gd name="connsiteX8" fmla="*/ 0 w 9472246"/>
              <a:gd name="connsiteY8" fmla="*/ 4736123 h 9472246"/>
              <a:gd name="connsiteX9" fmla="*/ 4736123 w 9472246"/>
              <a:gd name="connsiteY9" fmla="*/ 0 h 9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72246" h="9472246">
                <a:moveTo>
                  <a:pt x="4736123" y="1711569"/>
                </a:moveTo>
                <a:cubicBezTo>
                  <a:pt x="3065708" y="1711569"/>
                  <a:pt x="1711569" y="3065708"/>
                  <a:pt x="1711569" y="4736123"/>
                </a:cubicBezTo>
                <a:cubicBezTo>
                  <a:pt x="1711569" y="6406538"/>
                  <a:pt x="3065708" y="7760677"/>
                  <a:pt x="4736123" y="7760677"/>
                </a:cubicBezTo>
                <a:cubicBezTo>
                  <a:pt x="6406538" y="7760677"/>
                  <a:pt x="7760677" y="6406538"/>
                  <a:pt x="7760677" y="4736123"/>
                </a:cubicBezTo>
                <a:cubicBezTo>
                  <a:pt x="7760677" y="3065708"/>
                  <a:pt x="6406538" y="1711569"/>
                  <a:pt x="4736123" y="1711569"/>
                </a:cubicBezTo>
                <a:close/>
                <a:moveTo>
                  <a:pt x="4736123" y="0"/>
                </a:moveTo>
                <a:cubicBezTo>
                  <a:pt x="7351812" y="0"/>
                  <a:pt x="9472246" y="2120434"/>
                  <a:pt x="9472246" y="4736123"/>
                </a:cubicBezTo>
                <a:cubicBezTo>
                  <a:pt x="9472246" y="7351812"/>
                  <a:pt x="7351812" y="9472246"/>
                  <a:pt x="4736123" y="9472246"/>
                </a:cubicBezTo>
                <a:cubicBezTo>
                  <a:pt x="2120434" y="9472246"/>
                  <a:pt x="0" y="7351812"/>
                  <a:pt x="0" y="4736123"/>
                </a:cubicBezTo>
                <a:cubicBezTo>
                  <a:pt x="0" y="2120434"/>
                  <a:pt x="2120434" y="0"/>
                  <a:pt x="4736123" y="0"/>
                </a:cubicBezTo>
                <a:close/>
              </a:path>
            </a:pathLst>
          </a:custGeom>
          <a:solidFill>
            <a:srgbClr val="3C5CE8"/>
          </a:solidFill>
          <a:ln>
            <a:noFill/>
          </a:ln>
          <a:effectLst>
            <a:outerShdw blurRad="127000" algn="ctr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02CB0F5-714B-4503-98AB-25F3259537C9}"/>
              </a:ext>
            </a:extLst>
          </p:cNvPr>
          <p:cNvSpPr txBox="1"/>
          <p:nvPr/>
        </p:nvSpPr>
        <p:spPr>
          <a:xfrm>
            <a:off x="4081518" y="2018292"/>
            <a:ext cx="6551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、项目实施突破取得的主要成果：</a:t>
            </a:r>
            <a:endParaRPr lang="en-US" altLang="zh-CN" dirty="0"/>
          </a:p>
          <a:p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通过该主控芯片进行相关硬件测试，并验证该项目的切实可行性。</a:t>
            </a:r>
            <a:br>
              <a:rPr lang="zh-CN" altLang="en-US" dirty="0"/>
            </a:br>
            <a:endParaRPr lang="zh-CN" altLang="en-US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92DEC0-7527-410C-9DC9-DF2999378436}"/>
              </a:ext>
            </a:extLst>
          </p:cNvPr>
          <p:cNvSpPr txBox="1"/>
          <p:nvPr/>
        </p:nvSpPr>
        <p:spPr>
          <a:xfrm>
            <a:off x="4047522" y="807576"/>
            <a:ext cx="6551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、项目合同指标完成情况：</a:t>
            </a:r>
            <a:endParaRPr lang="en-US" altLang="zh-CN" dirty="0"/>
          </a:p>
          <a:p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于时间紧张问题，没能按照最一开始的规划安排进行，包括人员的学习进程情况不一，但是我们并没有因为时间紧张而停滞不前，我们去试着去细改规划时间，做出简易调整但不影响最终的成果展出，我们相信并有信心完成这一工作。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EB9C36-10BF-4497-AB30-69E96B0CE639}"/>
              </a:ext>
            </a:extLst>
          </p:cNvPr>
          <p:cNvSpPr txBox="1"/>
          <p:nvPr/>
        </p:nvSpPr>
        <p:spPr>
          <a:xfrm>
            <a:off x="4115514" y="3497866"/>
            <a:ext cx="6551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、经费落实使用情况：</a:t>
            </a:r>
            <a:endParaRPr lang="en-US" altLang="zh-CN" dirty="0"/>
          </a:p>
          <a:p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经费尚未落款，通过自费形式购买器件及书籍保证项目进行。</a:t>
            </a:r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/>
              <a:t>4</a:t>
            </a:r>
            <a:r>
              <a:rPr lang="zh-CN" altLang="en-US" dirty="0"/>
              <a:t>、项目实施取得的经验和体会：</a:t>
            </a:r>
            <a:endParaRPr lang="en-US" altLang="zh-CN" dirty="0"/>
          </a:p>
          <a:p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  在项目进行期间，经历过更多的是迷惘，尤其是在低谷期，也更加认识到了团队协作的重要性，渡过了又一道难关。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893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T W O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研究成果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8F6155A-1E14-47ED-9C8E-854CA3959FA3}"/>
              </a:ext>
            </a:extLst>
          </p:cNvPr>
          <p:cNvGrpSpPr/>
          <p:nvPr/>
        </p:nvGrpSpPr>
        <p:grpSpPr>
          <a:xfrm>
            <a:off x="6953562" y="1559010"/>
            <a:ext cx="3517582" cy="4048569"/>
            <a:chOff x="6953562" y="1559010"/>
            <a:chExt cx="3517582" cy="404856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A6D797D-93B3-4EE5-85FC-28132CF40CF9}"/>
                </a:ext>
              </a:extLst>
            </p:cNvPr>
            <p:cNvSpPr txBox="1"/>
            <p:nvPr/>
          </p:nvSpPr>
          <p:spPr>
            <a:xfrm>
              <a:off x="8355524" y="1559010"/>
              <a:ext cx="71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70%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C93631-3A81-4275-AD0F-4AE9A003FDCF}"/>
                </a:ext>
              </a:extLst>
            </p:cNvPr>
            <p:cNvGrpSpPr/>
            <p:nvPr/>
          </p:nvGrpSpPr>
          <p:grpSpPr>
            <a:xfrm>
              <a:off x="6953562" y="2089997"/>
              <a:ext cx="3517582" cy="3517582"/>
              <a:chOff x="6953562" y="2089997"/>
              <a:chExt cx="3517582" cy="35175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AB9D1698-7465-4BD3-B19F-A1BF2367510A}"/>
                  </a:ext>
                </a:extLst>
              </p:cNvPr>
              <p:cNvSpPr/>
              <p:nvPr/>
            </p:nvSpPr>
            <p:spPr>
              <a:xfrm>
                <a:off x="6953562" y="2089997"/>
                <a:ext cx="3517582" cy="3517582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弧形 64">
                <a:extLst>
                  <a:ext uri="{FF2B5EF4-FFF2-40B4-BE49-F238E27FC236}">
                    <a16:creationId xmlns:a16="http://schemas.microsoft.com/office/drawing/2014/main" id="{C65AD53C-6015-4CE1-9F19-A9363BADC8DA}"/>
                  </a:ext>
                </a:extLst>
              </p:cNvPr>
              <p:cNvSpPr/>
              <p:nvPr/>
            </p:nvSpPr>
            <p:spPr>
              <a:xfrm rot="10800000">
                <a:off x="6953562" y="2089997"/>
                <a:ext cx="3517582" cy="3517582"/>
              </a:xfrm>
              <a:prstGeom prst="arc">
                <a:avLst>
                  <a:gd name="adj1" fmla="val 11870871"/>
                  <a:gd name="adj2" fmla="val 4984536"/>
                </a:avLst>
              </a:prstGeom>
              <a:ln w="76200" cap="rnd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8243C2-D01F-4472-8E50-388652D134A1}"/>
              </a:ext>
            </a:extLst>
          </p:cNvPr>
          <p:cNvGrpSpPr/>
          <p:nvPr/>
        </p:nvGrpSpPr>
        <p:grpSpPr>
          <a:xfrm>
            <a:off x="1720856" y="1848486"/>
            <a:ext cx="6206277" cy="909788"/>
            <a:chOff x="1720856" y="1848486"/>
            <a:chExt cx="6206277" cy="909788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7AD116D-BCB5-4C69-A50D-2ABCA9FD534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476" y="2294906"/>
              <a:ext cx="3278657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03B2859-8D79-4D00-9FEA-889F7C44F4EB}"/>
                </a:ext>
              </a:extLst>
            </p:cNvPr>
            <p:cNvGrpSpPr/>
            <p:nvPr/>
          </p:nvGrpSpPr>
          <p:grpSpPr>
            <a:xfrm>
              <a:off x="1720856" y="1848486"/>
              <a:ext cx="2738311" cy="909788"/>
              <a:chOff x="1807970" y="2366428"/>
              <a:chExt cx="2738311" cy="909788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8D1E64B-CF7C-47F5-96EC-27E45EB0264D}"/>
                  </a:ext>
                </a:extLst>
              </p:cNvPr>
              <p:cNvSpPr txBox="1"/>
              <p:nvPr/>
            </p:nvSpPr>
            <p:spPr>
              <a:xfrm>
                <a:off x="3207453" y="236642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交互式界面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B2D7F3-BEA3-4250-BBC0-C925C66AC240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1A32B0-3F47-4475-8CDA-5C05662D094A}"/>
              </a:ext>
            </a:extLst>
          </p:cNvPr>
          <p:cNvGrpSpPr/>
          <p:nvPr/>
        </p:nvGrpSpPr>
        <p:grpSpPr>
          <a:xfrm>
            <a:off x="2197304" y="3274359"/>
            <a:ext cx="4969641" cy="909788"/>
            <a:chOff x="2197304" y="3274359"/>
            <a:chExt cx="4969641" cy="909788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6ED5F2-5697-4525-B419-F8D7CEA395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924" y="3720779"/>
              <a:ext cx="2042021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FA40F98-236C-4CD1-B80A-3F8C5AA8E9E2}"/>
                </a:ext>
              </a:extLst>
            </p:cNvPr>
            <p:cNvGrpSpPr/>
            <p:nvPr/>
          </p:nvGrpSpPr>
          <p:grpSpPr>
            <a:xfrm>
              <a:off x="2197304" y="3274359"/>
              <a:ext cx="2738311" cy="909788"/>
              <a:chOff x="1807970" y="2366428"/>
              <a:chExt cx="2738311" cy="909788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11A9BB1-D0B6-4BB1-86E1-629CF14D1E2A}"/>
                  </a:ext>
                </a:extLst>
              </p:cNvPr>
              <p:cNvSpPr txBox="1"/>
              <p:nvPr/>
            </p:nvSpPr>
            <p:spPr>
              <a:xfrm>
                <a:off x="3207453" y="236642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传感器应用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647271-EE1B-4000-B32D-A93257E3C410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DB01E1-98A4-438A-86D6-1F096D2906F7}"/>
              </a:ext>
            </a:extLst>
          </p:cNvPr>
          <p:cNvGrpSpPr/>
          <p:nvPr/>
        </p:nvGrpSpPr>
        <p:grpSpPr>
          <a:xfrm>
            <a:off x="3504075" y="4700232"/>
            <a:ext cx="4781490" cy="909788"/>
            <a:chOff x="3504075" y="4700232"/>
            <a:chExt cx="4781490" cy="909788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6DC035B-2642-4ECC-AE82-F10B094625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1695" y="5146652"/>
              <a:ext cx="1853870" cy="0"/>
            </a:xfrm>
            <a:prstGeom prst="line">
              <a:avLst/>
            </a:prstGeom>
            <a:ln w="19050">
              <a:solidFill>
                <a:srgbClr val="3C5CE8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F937C5C-7B72-418F-8C21-878A7580AE4A}"/>
                </a:ext>
              </a:extLst>
            </p:cNvPr>
            <p:cNvGrpSpPr/>
            <p:nvPr/>
          </p:nvGrpSpPr>
          <p:grpSpPr>
            <a:xfrm>
              <a:off x="3504075" y="4700232"/>
              <a:ext cx="2738311" cy="909788"/>
              <a:chOff x="1807970" y="2366428"/>
              <a:chExt cx="2738311" cy="909788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044ACF-7FF5-4BD7-9B90-2C74FA11AB63}"/>
                  </a:ext>
                </a:extLst>
              </p:cNvPr>
              <p:cNvSpPr txBox="1"/>
              <p:nvPr/>
            </p:nvSpPr>
            <p:spPr>
              <a:xfrm>
                <a:off x="2684169" y="2366428"/>
                <a:ext cx="1862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Python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与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Pi</a:t>
                </a:r>
                <a:r>
                  <a:rPr lang="zh-CN" altLang="en-US" dirty="0">
                    <a:solidFill>
                      <a:srgbClr val="3C5CE8"/>
                    </a:solidFill>
                    <a:cs typeface="+mn-ea"/>
                    <a:sym typeface="+mn-lt"/>
                  </a:rPr>
                  <a:t>编程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B2A531-F965-4BA1-BEDB-EE1BB2400699}"/>
                  </a:ext>
                </a:extLst>
              </p:cNvPr>
              <p:cNvSpPr txBox="1"/>
              <p:nvPr/>
            </p:nvSpPr>
            <p:spPr>
              <a:xfrm>
                <a:off x="1807970" y="2691441"/>
                <a:ext cx="273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A8ED29-35AB-43B5-95D6-7975255FDBFA}"/>
              </a:ext>
            </a:extLst>
          </p:cNvPr>
          <p:cNvGrpSpPr/>
          <p:nvPr/>
        </p:nvGrpSpPr>
        <p:grpSpPr>
          <a:xfrm>
            <a:off x="7166945" y="2303380"/>
            <a:ext cx="3090816" cy="3090816"/>
            <a:chOff x="7166945" y="2303380"/>
            <a:chExt cx="3090816" cy="3090816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B6805241-7565-4035-89DF-58E2A813A10A}"/>
                </a:ext>
              </a:extLst>
            </p:cNvPr>
            <p:cNvSpPr/>
            <p:nvPr/>
          </p:nvSpPr>
          <p:spPr>
            <a:xfrm rot="10800000">
              <a:off x="7166945" y="2303380"/>
              <a:ext cx="3090816" cy="3090816"/>
            </a:xfrm>
            <a:prstGeom prst="arc">
              <a:avLst>
                <a:gd name="adj1" fmla="val 11959990"/>
                <a:gd name="adj2" fmla="val 852870"/>
              </a:avLst>
            </a:prstGeom>
            <a:ln w="76200" cap="rnd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52E4303-B4F0-4659-BA6E-B27F80581359}"/>
                </a:ext>
              </a:extLst>
            </p:cNvPr>
            <p:cNvSpPr txBox="1"/>
            <p:nvPr/>
          </p:nvSpPr>
          <p:spPr>
            <a:xfrm>
              <a:off x="7215079" y="2973718"/>
              <a:ext cx="71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55%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7CB3C6-C1FD-4716-A93A-62AC5E7A5C36}"/>
              </a:ext>
            </a:extLst>
          </p:cNvPr>
          <p:cNvGrpSpPr/>
          <p:nvPr/>
        </p:nvGrpSpPr>
        <p:grpSpPr>
          <a:xfrm>
            <a:off x="7356254" y="2492689"/>
            <a:ext cx="2712198" cy="2712198"/>
            <a:chOff x="7356254" y="2492689"/>
            <a:chExt cx="2712198" cy="2712198"/>
          </a:xfrm>
        </p:grpSpPr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2A0B278D-E07A-4305-BAF7-848AFB4AD452}"/>
                </a:ext>
              </a:extLst>
            </p:cNvPr>
            <p:cNvSpPr/>
            <p:nvPr/>
          </p:nvSpPr>
          <p:spPr>
            <a:xfrm rot="10800000">
              <a:off x="7356254" y="2492689"/>
              <a:ext cx="2712198" cy="2712198"/>
            </a:xfrm>
            <a:prstGeom prst="arc">
              <a:avLst>
                <a:gd name="adj1" fmla="val 12117316"/>
                <a:gd name="adj2" fmla="val 18159292"/>
              </a:avLst>
            </a:prstGeom>
            <a:ln w="76200" cap="rnd">
              <a:solidFill>
                <a:srgbClr val="3C5C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E44AE16-51F3-4AB9-AE11-438758C81ADD}"/>
                </a:ext>
              </a:extLst>
            </p:cNvPr>
            <p:cNvSpPr txBox="1"/>
            <p:nvPr/>
          </p:nvSpPr>
          <p:spPr>
            <a:xfrm>
              <a:off x="7570304" y="4484788"/>
              <a:ext cx="71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30%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4FB0985-1673-4656-BC5A-A5199E291D90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E603C39-7209-4CB3-9644-79A0B18CC8F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75BA1D-4FB6-42A8-8547-D94F0D7D9A3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主要学习部分</a:t>
              </a:r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	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3B896DB-0231-450E-B884-30FA8669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51" y="2354284"/>
            <a:ext cx="2248095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37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T H R E E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面临问题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ACAC250-5291-402C-8819-2291AF72AB95}"/>
              </a:ext>
            </a:extLst>
          </p:cNvPr>
          <p:cNvGrpSpPr/>
          <p:nvPr/>
        </p:nvGrpSpPr>
        <p:grpSpPr>
          <a:xfrm>
            <a:off x="7912338" y="1015686"/>
            <a:ext cx="2525788" cy="2525788"/>
            <a:chOff x="7912338" y="1015686"/>
            <a:chExt cx="2525788" cy="252578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F14F1A-FE39-4C66-B986-86B581C79C25}"/>
                </a:ext>
              </a:extLst>
            </p:cNvPr>
            <p:cNvSpPr/>
            <p:nvPr/>
          </p:nvSpPr>
          <p:spPr>
            <a:xfrm>
              <a:off x="7912338" y="1015686"/>
              <a:ext cx="2525788" cy="252578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0" dirty="0">
                  <a:solidFill>
                    <a:srgbClr val="3C5CE8"/>
                  </a:solidFill>
                  <a:cs typeface="+mn-ea"/>
                  <a:sym typeface="+mn-lt"/>
                </a:rPr>
                <a:t>80%</a:t>
              </a:r>
              <a:endParaRPr lang="zh-CN" altLang="en-US" sz="4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602C760-FEB2-469F-8A5A-42C8BFD1D525}"/>
                </a:ext>
              </a:extLst>
            </p:cNvPr>
            <p:cNvSpPr txBox="1"/>
            <p:nvPr/>
          </p:nvSpPr>
          <p:spPr>
            <a:xfrm>
              <a:off x="8122810" y="2550440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zh-CN" sz="2000" dirty="0">
                  <a:solidFill>
                    <a:srgbClr val="3C5CE8"/>
                  </a:solidFill>
                  <a:cs typeface="+mn-ea"/>
                </a:rPr>
                <a:t>芯片</a:t>
              </a:r>
              <a:r>
                <a:rPr lang="zh-CN" altLang="en-US" sz="2000" dirty="0">
                  <a:solidFill>
                    <a:srgbClr val="3C5CE8"/>
                  </a:solidFill>
                  <a:cs typeface="+mn-ea"/>
                </a:rPr>
                <a:t>安全操作</a:t>
              </a:r>
              <a:r>
                <a:rPr lang="zh-CN" altLang="zh-CN" sz="2000" dirty="0">
                  <a:solidFill>
                    <a:srgbClr val="3C5CE8"/>
                  </a:solidFill>
                  <a:cs typeface="+mn-ea"/>
                </a:rPr>
                <a:t>问题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06CF9D-D20B-44CE-A527-600894966592}"/>
              </a:ext>
            </a:extLst>
          </p:cNvPr>
          <p:cNvGrpSpPr/>
          <p:nvPr/>
        </p:nvGrpSpPr>
        <p:grpSpPr>
          <a:xfrm>
            <a:off x="5565069" y="1889360"/>
            <a:ext cx="1874920" cy="1874920"/>
            <a:chOff x="5565069" y="1889360"/>
            <a:chExt cx="1874920" cy="187492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72AF093-E064-48B5-AB42-F0324E903DEB}"/>
                </a:ext>
              </a:extLst>
            </p:cNvPr>
            <p:cNvSpPr/>
            <p:nvPr/>
          </p:nvSpPr>
          <p:spPr>
            <a:xfrm>
              <a:off x="5565069" y="1889360"/>
              <a:ext cx="1874920" cy="18749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60%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1A7F58A-7011-4C2E-8835-CE8A23577D1E}"/>
                </a:ext>
              </a:extLst>
            </p:cNvPr>
            <p:cNvSpPr txBox="1"/>
            <p:nvPr/>
          </p:nvSpPr>
          <p:spPr>
            <a:xfrm>
              <a:off x="5640754" y="227858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zh-CN" sz="2000" dirty="0">
                  <a:solidFill>
                    <a:srgbClr val="3C5CE8"/>
                  </a:solidFill>
                  <a:cs typeface="+mn-ea"/>
                </a:rPr>
                <a:t>外部感光</a:t>
              </a:r>
              <a:r>
                <a:rPr lang="zh-CN" altLang="en-US" sz="2000" dirty="0">
                  <a:solidFill>
                    <a:srgbClr val="3C5CE8"/>
                  </a:solidFill>
                  <a:cs typeface="+mn-ea"/>
                </a:rPr>
                <a:t>问题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C6049D-08E7-4F85-98D1-C44AE46330A6}"/>
              </a:ext>
            </a:extLst>
          </p:cNvPr>
          <p:cNvGrpSpPr/>
          <p:nvPr/>
        </p:nvGrpSpPr>
        <p:grpSpPr>
          <a:xfrm>
            <a:off x="4101871" y="3981018"/>
            <a:ext cx="3262432" cy="1692820"/>
            <a:chOff x="4101871" y="3981018"/>
            <a:chExt cx="3262432" cy="169282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27E64FD-41D7-44FF-895E-02E94E348322}"/>
                </a:ext>
              </a:extLst>
            </p:cNvPr>
            <p:cNvSpPr/>
            <p:nvPr/>
          </p:nvSpPr>
          <p:spPr>
            <a:xfrm>
              <a:off x="4699676" y="3981018"/>
              <a:ext cx="1692820" cy="16928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>
                  <a:solidFill>
                    <a:srgbClr val="3C5CE8"/>
                  </a:solidFill>
                  <a:cs typeface="+mn-ea"/>
                  <a:sym typeface="+mn-lt"/>
                </a:rPr>
                <a:t>50%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D18D7C0-5B33-441F-A32D-C85386A071C8}"/>
                </a:ext>
              </a:extLst>
            </p:cNvPr>
            <p:cNvSpPr txBox="1"/>
            <p:nvPr/>
          </p:nvSpPr>
          <p:spPr>
            <a:xfrm>
              <a:off x="4101871" y="5004560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3C5CE8"/>
                  </a:solidFill>
                  <a:cs typeface="+mn-ea"/>
                </a:rPr>
                <a:t>总线</a:t>
              </a:r>
              <a:r>
                <a:rPr lang="zh-CN" altLang="zh-CN" sz="2000" dirty="0">
                  <a:solidFill>
                    <a:srgbClr val="3C5CE8"/>
                  </a:solidFill>
                  <a:cs typeface="+mn-ea"/>
                </a:rPr>
                <a:t>传输与需求不匹配问题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5AE6B3-8C07-4007-B3AA-9681DE355C95}"/>
              </a:ext>
            </a:extLst>
          </p:cNvPr>
          <p:cNvGrpSpPr/>
          <p:nvPr/>
        </p:nvGrpSpPr>
        <p:grpSpPr>
          <a:xfrm>
            <a:off x="1809983" y="3465274"/>
            <a:ext cx="3518912" cy="1391454"/>
            <a:chOff x="1809983" y="3465274"/>
            <a:chExt cx="3518912" cy="1391454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773EDCC-54FE-4A23-BFE3-92FBC9796856}"/>
                </a:ext>
              </a:extLst>
            </p:cNvPr>
            <p:cNvSpPr/>
            <p:nvPr/>
          </p:nvSpPr>
          <p:spPr>
            <a:xfrm>
              <a:off x="2918394" y="3465274"/>
              <a:ext cx="1391454" cy="139145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30%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4C4BDF5-F152-48AC-8318-74AF1A053F5F}"/>
                </a:ext>
              </a:extLst>
            </p:cNvPr>
            <p:cNvSpPr txBox="1"/>
            <p:nvPr/>
          </p:nvSpPr>
          <p:spPr>
            <a:xfrm>
              <a:off x="1809983" y="3541474"/>
              <a:ext cx="351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zh-CN" sz="2000" dirty="0">
                  <a:solidFill>
                    <a:srgbClr val="3C5CE8"/>
                  </a:solidFill>
                  <a:cs typeface="+mn-ea"/>
                </a:rPr>
                <a:t>危险报警距离的阈值范围问题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9E8DE3-7FD8-488C-AB81-A1C3D0E21590}"/>
              </a:ext>
            </a:extLst>
          </p:cNvPr>
          <p:cNvGrpSpPr/>
          <p:nvPr/>
        </p:nvGrpSpPr>
        <p:grpSpPr>
          <a:xfrm>
            <a:off x="1274487" y="4827428"/>
            <a:ext cx="2492990" cy="977352"/>
            <a:chOff x="1274487" y="4827428"/>
            <a:chExt cx="2492990" cy="97735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5B65B3E-1FA7-4595-8980-7081C16608D8}"/>
                </a:ext>
              </a:extLst>
            </p:cNvPr>
            <p:cNvSpPr/>
            <p:nvPr/>
          </p:nvSpPr>
          <p:spPr>
            <a:xfrm>
              <a:off x="1955812" y="4827428"/>
              <a:ext cx="954544" cy="9545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10%</a:t>
              </a:r>
              <a:endParaRPr lang="zh-CN" altLang="en-US" sz="16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958DF0C-022B-42A1-8006-A8CC6CEF977B}"/>
                </a:ext>
              </a:extLst>
            </p:cNvPr>
            <p:cNvSpPr txBox="1"/>
            <p:nvPr/>
          </p:nvSpPr>
          <p:spPr>
            <a:xfrm>
              <a:off x="1274487" y="540467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编程语言兼容性问题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3973" cy="1828101"/>
            <a:chOff x="-781050" y="-662111"/>
            <a:chExt cx="5803973" cy="1828101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797788" y="581215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问题汇总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792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F O U R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后期计划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1019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王 瀚霄</cp:lastModifiedBy>
  <cp:revision>484</cp:revision>
  <dcterms:created xsi:type="dcterms:W3CDTF">2020-06-19T05:51:40Z</dcterms:created>
  <dcterms:modified xsi:type="dcterms:W3CDTF">2021-12-13T04:05:36Z</dcterms:modified>
</cp:coreProperties>
</file>