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3" r:id="rId3"/>
    <p:sldId id="348" r:id="rId4"/>
    <p:sldId id="305" r:id="rId5"/>
    <p:sldId id="315" r:id="rId6"/>
    <p:sldId id="347" r:id="rId7"/>
    <p:sldId id="321" r:id="rId8"/>
    <p:sldId id="314" r:id="rId9"/>
    <p:sldId id="334" r:id="rId10"/>
    <p:sldId id="341" r:id="rId11"/>
    <p:sldId id="342" r:id="rId12"/>
    <p:sldId id="343" r:id="rId13"/>
    <p:sldId id="338" r:id="rId14"/>
    <p:sldId id="336" r:id="rId15"/>
    <p:sldId id="344" r:id="rId16"/>
    <p:sldId id="345" r:id="rId17"/>
    <p:sldId id="346" r:id="rId18"/>
    <p:sldId id="339" r:id="rId19"/>
    <p:sldId id="325" r:id="rId20"/>
    <p:sldId id="340" r:id="rId21"/>
    <p:sldId id="337" r:id="rId22"/>
    <p:sldId id="323" r:id="rId23"/>
    <p:sldId id="324" r:id="rId24"/>
    <p:sldId id="329" r:id="rId25"/>
    <p:sldId id="313" r:id="rId26"/>
    <p:sldId id="307" r:id="rId27"/>
    <p:sldId id="317" r:id="rId28"/>
    <p:sldId id="318" r:id="rId29"/>
    <p:sldId id="326" r:id="rId30"/>
    <p:sldId id="333" r:id="rId31"/>
    <p:sldId id="327" r:id="rId32"/>
    <p:sldId id="32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CE8"/>
    <a:srgbClr val="E8EBFA"/>
    <a:srgbClr val="FCFCFC"/>
    <a:srgbClr val="E8E8EA"/>
    <a:srgbClr val="020635"/>
    <a:srgbClr val="33013F"/>
    <a:srgbClr val="1D232F"/>
    <a:srgbClr val="03084D"/>
    <a:srgbClr val="7B0F57"/>
    <a:srgbClr val="1313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0" autoAdjust="0"/>
    <p:restoredTop sz="94660"/>
  </p:normalViewPr>
  <p:slideViewPr>
    <p:cSldViewPr snapToGrid="0" showGuides="1">
      <p:cViewPr varScale="1">
        <p:scale>
          <a:sx n="90" d="100"/>
          <a:sy n="90" d="100"/>
        </p:scale>
        <p:origin x="339"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ED801-9A9E-4E7C-8634-8EA84ED8E84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996FCF-6824-4743-B10C-64244751223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CE29A7-A15B-4E9C-8A7E-98E5E95C69BD}"/>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E21EC425-3C58-45BE-9A82-21B919BA606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AF51E81-B5BE-4FE3-8158-34391077DD10}"/>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34350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C4183-4C2F-4AED-9592-F251D2CB1A3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81CF87-0327-41AD-B2BB-3C1266C8912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325FF9-B708-419D-A1AE-E028E216809B}"/>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CA7FDD8F-C312-443A-9AA5-F9009638276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A6ED382-FC18-4945-BDF4-45DBD11BFF5A}"/>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3650768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05CDBC-A8BC-475E-92C5-71394D9CF40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BBE853-F606-4553-A7E0-432882CCF299}"/>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D64B11-F290-4947-9E63-B4E90DFDE149}"/>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E2868B91-8DF1-40D9-B37D-E8F7A2D8BFA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FD8D323-053A-4E46-AAF6-6A03D42C4868}"/>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4210218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2022/5/21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89645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2022/5/21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2287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218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89C19-82F8-4827-ACAC-FE604221A03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F9977D-C648-4F9E-97C4-97654B6E913E}"/>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3E8F16-0C6A-4A86-A4A5-8007B2777454}"/>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21EA54C9-5BE2-4A4A-BD74-7EC9CDA33D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9BE14EC-E354-44E2-BE76-F5F1CA1EEC2F}"/>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798917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D91F3-570E-4B92-9201-8FD6295407A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6C51DB-F119-4900-ADD6-BF4025AD4DE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96EDC1-7B67-4D73-A7B2-4F90488053A8}"/>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C13A1A2B-6DD1-4A58-905B-EB3C8FEAE1A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C36B40-EB80-472D-83ED-D82778C0F0EB}"/>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41223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49885-3A75-47A8-A5D2-77C57EBA83E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201939-2693-4C57-971F-F6EA10950BB1}"/>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FE7D84E-4CE2-43EB-8E4C-24A8AE58F3A5}"/>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A91B97-FD11-4A61-BE16-BDB7D698F70B}"/>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6" name="页脚占位符 5">
            <a:extLst>
              <a:ext uri="{FF2B5EF4-FFF2-40B4-BE49-F238E27FC236}">
                <a16:creationId xmlns:a16="http://schemas.microsoft.com/office/drawing/2014/main" id="{2118F5B8-D037-45C2-B317-6447FAE4A65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37AB5EE-091A-4B2E-A23A-054D959C6DA2}"/>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824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84977-1A4B-4C55-B4FC-3AAA3BDDE394}"/>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7EACC5-BD5B-4CF7-BEA1-12D2BBB373A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0D44D5A-8D96-40D0-A191-4C66C969DF45}"/>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2C90706-9FC6-4D46-8A8D-A7A48C76301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1F8E94-9756-4118-B1A4-3726BF21799D}"/>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0115E5-E8EA-4CE1-8687-9403CAA855F3}"/>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8" name="页脚占位符 7">
            <a:extLst>
              <a:ext uri="{FF2B5EF4-FFF2-40B4-BE49-F238E27FC236}">
                <a16:creationId xmlns:a16="http://schemas.microsoft.com/office/drawing/2014/main" id="{BEC8E2BE-5CE0-424E-8716-9B2D0A5A061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2A967062-FF57-4787-9FDA-7AFC859168D4}"/>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
        <p:nvSpPr>
          <p:cNvPr id="11" name="TextBox 10"/>
          <p:cNvSpPr txBox="1"/>
          <p:nvPr userDrawn="1"/>
        </p:nvSpPr>
        <p:spPr>
          <a:xfrm>
            <a:off x="1666405" y="6717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5665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720F2-76FC-4C8A-BD8A-A81B05EADA7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246304-C321-425A-9BB3-69DC289E5526}"/>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4" name="页脚占位符 3">
            <a:extLst>
              <a:ext uri="{FF2B5EF4-FFF2-40B4-BE49-F238E27FC236}">
                <a16:creationId xmlns:a16="http://schemas.microsoft.com/office/drawing/2014/main" id="{9D248185-ECF3-4A53-9264-3D4EBAE66DC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45FA9858-9708-4E8E-8904-3ADAAD3C862B}"/>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358055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90BFFD-BD6F-4591-B334-6CE3418D8EB7}"/>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3" name="页脚占位符 2">
            <a:extLst>
              <a:ext uri="{FF2B5EF4-FFF2-40B4-BE49-F238E27FC236}">
                <a16:creationId xmlns:a16="http://schemas.microsoft.com/office/drawing/2014/main" id="{83BAC291-9F2A-4EBC-9CE8-BF4F094A64C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E14D7C88-9A22-4C67-A06E-1C1755AC2905}"/>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1655639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59637-EE44-4CBF-BDEE-5D2005108A2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2FD9BC-819D-44AD-8D3F-4141282CA7F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381B51-3295-48A4-A3C8-772D24AB17C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D135B5-135F-4CBE-B554-8F4A44819437}"/>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6" name="页脚占位符 5">
            <a:extLst>
              <a:ext uri="{FF2B5EF4-FFF2-40B4-BE49-F238E27FC236}">
                <a16:creationId xmlns:a16="http://schemas.microsoft.com/office/drawing/2014/main" id="{D9ACEEE0-314A-4443-9B50-7180047856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6DAAC91-BE5F-4FA4-8226-F966E23C9FD7}"/>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767693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8B77D-ED71-4E37-A1C2-549CE0421A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D81D71-B26C-4D7A-9BF7-D2607CE8C0D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D79A7C-F492-461A-B357-71F499EED55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2A8F41-A630-4AEB-9F5B-CFCDF17BEA44}"/>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2022/5/21</a:t>
            </a:fld>
            <a:endParaRPr lang="zh-CN" altLang="en-US"/>
          </a:p>
        </p:txBody>
      </p:sp>
      <p:sp>
        <p:nvSpPr>
          <p:cNvPr id="6" name="页脚占位符 5">
            <a:extLst>
              <a:ext uri="{FF2B5EF4-FFF2-40B4-BE49-F238E27FC236}">
                <a16:creationId xmlns:a16="http://schemas.microsoft.com/office/drawing/2014/main" id="{0082F181-CF85-4E67-ABA2-FB63CE0D3BB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660E607-CD05-4C20-A16A-D2F50AF74A62}"/>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3257228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99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06" userDrawn="1">
          <p15:clr>
            <a:srgbClr val="F26B43"/>
          </p15:clr>
        </p15:guide>
        <p15:guide id="3" pos="71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75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58E010-F21B-43AC-BBBF-4C0DB77BF625}"/>
              </a:ext>
            </a:extLst>
          </p:cNvPr>
          <p:cNvGrpSpPr/>
          <p:nvPr/>
        </p:nvGrpSpPr>
        <p:grpSpPr>
          <a:xfrm>
            <a:off x="1134893" y="2834496"/>
            <a:ext cx="2012561" cy="479598"/>
            <a:chOff x="1420136" y="3799843"/>
            <a:chExt cx="2012561" cy="479598"/>
          </a:xfrm>
        </p:grpSpPr>
        <p:sp>
          <p:nvSpPr>
            <p:cNvPr id="12" name="矩形: 圆角 11">
              <a:extLst>
                <a:ext uri="{FF2B5EF4-FFF2-40B4-BE49-F238E27FC236}">
                  <a16:creationId xmlns:a16="http://schemas.microsoft.com/office/drawing/2014/main" id="{B97821AB-257E-4FC4-8D41-01D24AE66F62}"/>
                </a:ext>
              </a:extLst>
            </p:cNvPr>
            <p:cNvSpPr/>
            <p:nvPr/>
          </p:nvSpPr>
          <p:spPr>
            <a:xfrm rot="16200000" flipH="1">
              <a:off x="2186618" y="3033361"/>
              <a:ext cx="479598" cy="2012561"/>
            </a:xfrm>
            <a:prstGeom prst="roundRect">
              <a:avLst>
                <a:gd name="adj" fmla="val 50000"/>
              </a:avLst>
            </a:prstGeom>
            <a:solidFill>
              <a:srgbClr val="3C5CE8"/>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 name="文本框 12">
              <a:extLst>
                <a:ext uri="{FF2B5EF4-FFF2-40B4-BE49-F238E27FC236}">
                  <a16:creationId xmlns:a16="http://schemas.microsoft.com/office/drawing/2014/main" id="{0C766272-E061-4B9F-848B-64721056E74B}"/>
                </a:ext>
              </a:extLst>
            </p:cNvPr>
            <p:cNvSpPr txBox="1"/>
            <p:nvPr/>
          </p:nvSpPr>
          <p:spPr>
            <a:xfrm flipH="1">
              <a:off x="1420136" y="3870364"/>
              <a:ext cx="2012560" cy="338554"/>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cs typeface="+mn-ea"/>
                  <a:sym typeface="+mn-lt"/>
                </a:rPr>
                <a:t>汇报人</a:t>
              </a:r>
              <a:r>
                <a:rPr kumimoji="0" lang="zh-CN" altLang="en-US" sz="1600" i="0" u="none" strike="noStrike" kern="1200" cap="none" spc="0" normalizeH="0" baseline="0" noProof="0" dirty="0" smtClean="0">
                  <a:ln>
                    <a:noFill/>
                  </a:ln>
                  <a:solidFill>
                    <a:schemeClr val="bg1"/>
                  </a:solidFill>
                  <a:effectLst/>
                  <a:uLnTx/>
                  <a:uFillTx/>
                  <a:cs typeface="+mn-ea"/>
                  <a:sym typeface="+mn-lt"/>
                </a:rPr>
                <a:t>：</a:t>
              </a:r>
              <a:r>
                <a:rPr lang="zh-CN" altLang="en-US" sz="1600" noProof="0" dirty="0">
                  <a:solidFill>
                    <a:schemeClr val="bg1"/>
                  </a:solidFill>
                  <a:cs typeface="+mn-ea"/>
                  <a:sym typeface="+mn-lt"/>
                </a:rPr>
                <a:t>孙</a:t>
              </a:r>
              <a:r>
                <a:rPr lang="zh-CN" altLang="en-US" sz="1600" noProof="0" dirty="0" smtClean="0">
                  <a:solidFill>
                    <a:schemeClr val="bg1"/>
                  </a:solidFill>
                  <a:cs typeface="+mn-ea"/>
                  <a:sym typeface="+mn-lt"/>
                </a:rPr>
                <a:t>金乐</a:t>
              </a:r>
              <a:endParaRPr kumimoji="0" lang="zh-CN" altLang="en-US" sz="1600" i="0" u="none" strike="noStrike" kern="1200" cap="none" spc="0" normalizeH="0" baseline="0" noProof="0" dirty="0">
                <a:ln>
                  <a:noFill/>
                </a:ln>
                <a:solidFill>
                  <a:schemeClr val="bg1"/>
                </a:solidFill>
                <a:effectLst/>
                <a:uLnTx/>
                <a:uFillTx/>
                <a:cs typeface="+mn-ea"/>
                <a:sym typeface="+mn-lt"/>
              </a:endParaRPr>
            </a:p>
          </p:txBody>
        </p:sp>
      </p:grpSp>
      <p:sp>
        <p:nvSpPr>
          <p:cNvPr id="9" name="文本框 8">
            <a:extLst>
              <a:ext uri="{FF2B5EF4-FFF2-40B4-BE49-F238E27FC236}">
                <a16:creationId xmlns:a16="http://schemas.microsoft.com/office/drawing/2014/main" id="{9B8AF3EC-DA43-4291-AC9C-EA23C7F75E7B}"/>
              </a:ext>
            </a:extLst>
          </p:cNvPr>
          <p:cNvSpPr txBox="1"/>
          <p:nvPr/>
        </p:nvSpPr>
        <p:spPr>
          <a:xfrm flipH="1">
            <a:off x="516005" y="1599656"/>
            <a:ext cx="771987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4800" u="none" strike="noStrike" kern="1200" cap="none" spc="0" normalizeH="0" baseline="0" noProof="0" dirty="0" smtClean="0">
                <a:ln>
                  <a:noFill/>
                </a:ln>
                <a:solidFill>
                  <a:srgbClr val="3C5CE8"/>
                </a:solidFill>
                <a:effectLst/>
                <a:uLnTx/>
                <a:uFillTx/>
                <a:cs typeface="+mn-ea"/>
                <a:sym typeface="+mn-lt"/>
              </a:rPr>
              <a:t>2022</a:t>
            </a:r>
            <a:r>
              <a:rPr kumimoji="0" lang="en-US" altLang="zh-CN" sz="4800" b="1" u="none" strike="noStrike" kern="1200" cap="none" spc="0" normalizeH="0" baseline="0" noProof="0" dirty="0" smtClean="0">
                <a:ln>
                  <a:noFill/>
                </a:ln>
                <a:solidFill>
                  <a:srgbClr val="3C5CE8"/>
                </a:solidFill>
                <a:effectLst/>
                <a:uLnTx/>
                <a:uFillTx/>
                <a:cs typeface="+mn-ea"/>
                <a:sym typeface="+mn-lt"/>
              </a:rPr>
              <a:t> </a:t>
            </a:r>
            <a:r>
              <a:rPr kumimoji="0" lang="zh-CN" altLang="en-US" sz="4800" b="1" u="none" strike="noStrike" kern="1200" cap="none" spc="0" normalizeH="0" baseline="0" noProof="0" dirty="0" smtClean="0">
                <a:ln>
                  <a:noFill/>
                </a:ln>
                <a:solidFill>
                  <a:srgbClr val="3C5CE8"/>
                </a:solidFill>
                <a:effectLst/>
                <a:uLnTx/>
                <a:uFillTx/>
                <a:cs typeface="+mn-ea"/>
                <a:sym typeface="+mn-lt"/>
              </a:rPr>
              <a:t>青少年智能伴学书桌</a:t>
            </a:r>
            <a:endParaRPr kumimoji="0" lang="zh-CN" altLang="en-US" sz="4800" b="1"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nvGrpSpPr>
          <p:cNvPr id="11" name="组合 10">
            <a:extLst>
              <a:ext uri="{FF2B5EF4-FFF2-40B4-BE49-F238E27FC236}">
                <a16:creationId xmlns:a16="http://schemas.microsoft.com/office/drawing/2014/main" id="{C304835C-C496-4AA7-BDF2-A87D8F3D71C5}"/>
              </a:ext>
            </a:extLst>
          </p:cNvPr>
          <p:cNvGrpSpPr/>
          <p:nvPr/>
        </p:nvGrpSpPr>
        <p:grpSpPr>
          <a:xfrm>
            <a:off x="-2027284" y="-1994691"/>
            <a:ext cx="21110543" cy="10847382"/>
            <a:chOff x="-2027284" y="-1994691"/>
            <a:chExt cx="21110543" cy="10847382"/>
          </a:xfrm>
        </p:grpSpPr>
        <p:sp>
          <p:nvSpPr>
            <p:cNvPr id="7" name="椭圆 6">
              <a:extLst>
                <a:ext uri="{FF2B5EF4-FFF2-40B4-BE49-F238E27FC236}">
                  <a16:creationId xmlns:a16="http://schemas.microsoft.com/office/drawing/2014/main" id="{3CB58E50-1A97-4D55-90F9-05C3D66D1DE8}"/>
                </a:ext>
              </a:extLst>
            </p:cNvPr>
            <p:cNvSpPr/>
            <p:nvPr/>
          </p:nvSpPr>
          <p:spPr>
            <a:xfrm>
              <a:off x="-2027284" y="4919134"/>
              <a:ext cx="3200173" cy="3200171"/>
            </a:xfrm>
            <a:prstGeom prst="ellipse">
              <a:avLst/>
            </a:prstGeom>
            <a:noFill/>
            <a:ln w="889000">
              <a:solidFill>
                <a:srgbClr val="4060E8">
                  <a:alpha val="1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A23B4BD4-CEC4-47E8-AEC9-D9D12F90D876}"/>
                </a:ext>
              </a:extLst>
            </p:cNvPr>
            <p:cNvGrpSpPr/>
            <p:nvPr/>
          </p:nvGrpSpPr>
          <p:grpSpPr>
            <a:xfrm>
              <a:off x="8235877" y="-1994691"/>
              <a:ext cx="10847382" cy="10847382"/>
              <a:chOff x="8235877" y="-1994691"/>
              <a:chExt cx="10847382" cy="10847382"/>
            </a:xfrm>
          </p:grpSpPr>
          <p:sp>
            <p:nvSpPr>
              <p:cNvPr id="8" name="椭圆 7">
                <a:extLst>
                  <a:ext uri="{FF2B5EF4-FFF2-40B4-BE49-F238E27FC236}">
                    <a16:creationId xmlns:a16="http://schemas.microsoft.com/office/drawing/2014/main" id="{3BB38D68-91CA-46C9-95D9-EF37E5062B00}"/>
                  </a:ext>
                </a:extLst>
              </p:cNvPr>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68BEC7E-28A1-4AB3-A55E-9EA8071D7454}"/>
                  </a:ext>
                </a:extLst>
              </p:cNvPr>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02FAC646-DF27-46AF-9958-174994DDFABC}"/>
                  </a:ext>
                </a:extLst>
              </p:cNvPr>
              <p:cNvSpPr/>
              <p:nvPr/>
            </p:nvSpPr>
            <p:spPr>
              <a:xfrm>
                <a:off x="9409953" y="-820615"/>
                <a:ext cx="8499230" cy="8499230"/>
              </a:xfrm>
              <a:prstGeom prst="ellipse">
                <a:avLst/>
              </a:prstGeom>
              <a:pattFill prst="lgGrid">
                <a:fgClr>
                  <a:srgbClr val="4060E8"/>
                </a:fgClr>
                <a:bgClr>
                  <a:srgbClr val="3C5CE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9230B287-0D43-4833-B6DF-8BD00935A3AE}"/>
                  </a:ext>
                </a:extLst>
              </p:cNvPr>
              <p:cNvSpPr/>
              <p:nvPr/>
            </p:nvSpPr>
            <p:spPr>
              <a:xfrm flipH="1">
                <a:off x="11556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椭圆 19">
                <a:extLst>
                  <a:ext uri="{FF2B5EF4-FFF2-40B4-BE49-F238E27FC236}">
                    <a16:creationId xmlns:a16="http://schemas.microsoft.com/office/drawing/2014/main" id="{053124D9-8DE0-4A5F-8FAC-618E7778F24F}"/>
                  </a:ext>
                </a:extLst>
              </p:cNvPr>
              <p:cNvSpPr/>
              <p:nvPr/>
            </p:nvSpPr>
            <p:spPr>
              <a:xfrm flipH="1">
                <a:off x="114043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椭圆 20">
                <a:extLst>
                  <a:ext uri="{FF2B5EF4-FFF2-40B4-BE49-F238E27FC236}">
                    <a16:creationId xmlns:a16="http://schemas.microsoft.com/office/drawing/2014/main" id="{618817FD-C99D-49C9-86E0-A752DB30DC6E}"/>
                  </a:ext>
                </a:extLst>
              </p:cNvPr>
              <p:cNvSpPr/>
              <p:nvPr/>
            </p:nvSpPr>
            <p:spPr>
              <a:xfrm flipH="1">
                <a:off x="112519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7405C1C4-97F7-4815-8167-598A99F45438}"/>
                  </a:ext>
                </a:extLst>
              </p:cNvPr>
              <p:cNvSpPr/>
              <p:nvPr/>
            </p:nvSpPr>
            <p:spPr>
              <a:xfrm flipH="1">
                <a:off x="110995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椭圆 22">
                <a:extLst>
                  <a:ext uri="{FF2B5EF4-FFF2-40B4-BE49-F238E27FC236}">
                    <a16:creationId xmlns:a16="http://schemas.microsoft.com/office/drawing/2014/main" id="{6DFC1D1D-018B-41D8-B370-ADBBA7628AFA}"/>
                  </a:ext>
                </a:extLst>
              </p:cNvPr>
              <p:cNvSpPr/>
              <p:nvPr/>
            </p:nvSpPr>
            <p:spPr>
              <a:xfrm flipH="1">
                <a:off x="109471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椭圆 23">
                <a:extLst>
                  <a:ext uri="{FF2B5EF4-FFF2-40B4-BE49-F238E27FC236}">
                    <a16:creationId xmlns:a16="http://schemas.microsoft.com/office/drawing/2014/main" id="{66D54278-7269-4BE2-BDD0-DB2186102374}"/>
                  </a:ext>
                </a:extLst>
              </p:cNvPr>
              <p:cNvSpPr/>
              <p:nvPr/>
            </p:nvSpPr>
            <p:spPr>
              <a:xfrm flipH="1">
                <a:off x="10794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椭圆 24">
                <a:extLst>
                  <a:ext uri="{FF2B5EF4-FFF2-40B4-BE49-F238E27FC236}">
                    <a16:creationId xmlns:a16="http://schemas.microsoft.com/office/drawing/2014/main" id="{7488F695-A025-4DCE-ADAB-50C19D88BB08}"/>
                  </a:ext>
                </a:extLst>
              </p:cNvPr>
              <p:cNvSpPr/>
              <p:nvPr/>
            </p:nvSpPr>
            <p:spPr>
              <a:xfrm flipH="1">
                <a:off x="11556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椭圆 25">
                <a:extLst>
                  <a:ext uri="{FF2B5EF4-FFF2-40B4-BE49-F238E27FC236}">
                    <a16:creationId xmlns:a16="http://schemas.microsoft.com/office/drawing/2014/main" id="{12104006-60AE-4B0C-93D1-18B37B64FC92}"/>
                  </a:ext>
                </a:extLst>
              </p:cNvPr>
              <p:cNvSpPr/>
              <p:nvPr/>
            </p:nvSpPr>
            <p:spPr>
              <a:xfrm flipH="1">
                <a:off x="114043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椭圆 26">
                <a:extLst>
                  <a:ext uri="{FF2B5EF4-FFF2-40B4-BE49-F238E27FC236}">
                    <a16:creationId xmlns:a16="http://schemas.microsoft.com/office/drawing/2014/main" id="{497634F2-346D-426C-BA54-484D360E7A7F}"/>
                  </a:ext>
                </a:extLst>
              </p:cNvPr>
              <p:cNvSpPr/>
              <p:nvPr/>
            </p:nvSpPr>
            <p:spPr>
              <a:xfrm flipH="1">
                <a:off x="112519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椭圆 27">
                <a:extLst>
                  <a:ext uri="{FF2B5EF4-FFF2-40B4-BE49-F238E27FC236}">
                    <a16:creationId xmlns:a16="http://schemas.microsoft.com/office/drawing/2014/main" id="{4A3B3C0E-54B6-482F-8027-9807E8CD8822}"/>
                  </a:ext>
                </a:extLst>
              </p:cNvPr>
              <p:cNvSpPr/>
              <p:nvPr/>
            </p:nvSpPr>
            <p:spPr>
              <a:xfrm flipH="1">
                <a:off x="110995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椭圆 28">
                <a:extLst>
                  <a:ext uri="{FF2B5EF4-FFF2-40B4-BE49-F238E27FC236}">
                    <a16:creationId xmlns:a16="http://schemas.microsoft.com/office/drawing/2014/main" id="{73766EE7-2515-4983-BC78-65E8640FDAA0}"/>
                  </a:ext>
                </a:extLst>
              </p:cNvPr>
              <p:cNvSpPr/>
              <p:nvPr/>
            </p:nvSpPr>
            <p:spPr>
              <a:xfrm flipH="1">
                <a:off x="109471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0" name="椭圆 29">
                <a:extLst>
                  <a:ext uri="{FF2B5EF4-FFF2-40B4-BE49-F238E27FC236}">
                    <a16:creationId xmlns:a16="http://schemas.microsoft.com/office/drawing/2014/main" id="{6EE1BEE3-D9D1-4997-8971-64F6050C28B0}"/>
                  </a:ext>
                </a:extLst>
              </p:cNvPr>
              <p:cNvSpPr/>
              <p:nvPr/>
            </p:nvSpPr>
            <p:spPr>
              <a:xfrm flipH="1">
                <a:off x="10794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椭圆 30">
                <a:extLst>
                  <a:ext uri="{FF2B5EF4-FFF2-40B4-BE49-F238E27FC236}">
                    <a16:creationId xmlns:a16="http://schemas.microsoft.com/office/drawing/2014/main" id="{99415E64-B3C1-44B5-B489-0EE69B5A7E02}"/>
                  </a:ext>
                </a:extLst>
              </p:cNvPr>
              <p:cNvSpPr/>
              <p:nvPr/>
            </p:nvSpPr>
            <p:spPr>
              <a:xfrm flipH="1">
                <a:off x="11556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椭圆 31">
                <a:extLst>
                  <a:ext uri="{FF2B5EF4-FFF2-40B4-BE49-F238E27FC236}">
                    <a16:creationId xmlns:a16="http://schemas.microsoft.com/office/drawing/2014/main" id="{E041B330-8B6B-428E-9C60-766CB23A99AF}"/>
                  </a:ext>
                </a:extLst>
              </p:cNvPr>
              <p:cNvSpPr/>
              <p:nvPr/>
            </p:nvSpPr>
            <p:spPr>
              <a:xfrm flipH="1">
                <a:off x="114043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椭圆 32">
                <a:extLst>
                  <a:ext uri="{FF2B5EF4-FFF2-40B4-BE49-F238E27FC236}">
                    <a16:creationId xmlns:a16="http://schemas.microsoft.com/office/drawing/2014/main" id="{D3910716-1DE5-45F5-BCAF-F90B039C7410}"/>
                  </a:ext>
                </a:extLst>
              </p:cNvPr>
              <p:cNvSpPr/>
              <p:nvPr/>
            </p:nvSpPr>
            <p:spPr>
              <a:xfrm flipH="1">
                <a:off x="112519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椭圆 33">
                <a:extLst>
                  <a:ext uri="{FF2B5EF4-FFF2-40B4-BE49-F238E27FC236}">
                    <a16:creationId xmlns:a16="http://schemas.microsoft.com/office/drawing/2014/main" id="{5CE89BA0-D97D-4515-B12C-603AC6FDC02F}"/>
                  </a:ext>
                </a:extLst>
              </p:cNvPr>
              <p:cNvSpPr/>
              <p:nvPr/>
            </p:nvSpPr>
            <p:spPr>
              <a:xfrm flipH="1">
                <a:off x="110995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椭圆 34">
                <a:extLst>
                  <a:ext uri="{FF2B5EF4-FFF2-40B4-BE49-F238E27FC236}">
                    <a16:creationId xmlns:a16="http://schemas.microsoft.com/office/drawing/2014/main" id="{010D9368-6C46-415A-AF15-CCD93EC46BE6}"/>
                  </a:ext>
                </a:extLst>
              </p:cNvPr>
              <p:cNvSpPr/>
              <p:nvPr/>
            </p:nvSpPr>
            <p:spPr>
              <a:xfrm flipH="1">
                <a:off x="109471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椭圆 35">
                <a:extLst>
                  <a:ext uri="{FF2B5EF4-FFF2-40B4-BE49-F238E27FC236}">
                    <a16:creationId xmlns:a16="http://schemas.microsoft.com/office/drawing/2014/main" id="{71D668CB-C706-43DB-BD31-BB1624A9750B}"/>
                  </a:ext>
                </a:extLst>
              </p:cNvPr>
              <p:cNvSpPr/>
              <p:nvPr/>
            </p:nvSpPr>
            <p:spPr>
              <a:xfrm flipH="1">
                <a:off x="10794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椭圆 36">
                <a:extLst>
                  <a:ext uri="{FF2B5EF4-FFF2-40B4-BE49-F238E27FC236}">
                    <a16:creationId xmlns:a16="http://schemas.microsoft.com/office/drawing/2014/main" id="{0523BEFF-E2CE-478F-82BD-CB2574C15642}"/>
                  </a:ext>
                </a:extLst>
              </p:cNvPr>
              <p:cNvSpPr/>
              <p:nvPr/>
            </p:nvSpPr>
            <p:spPr>
              <a:xfrm flipH="1">
                <a:off x="11556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椭圆 37">
                <a:extLst>
                  <a:ext uri="{FF2B5EF4-FFF2-40B4-BE49-F238E27FC236}">
                    <a16:creationId xmlns:a16="http://schemas.microsoft.com/office/drawing/2014/main" id="{4226221F-BEE8-4621-A28E-4A811B1F7BBE}"/>
                  </a:ext>
                </a:extLst>
              </p:cNvPr>
              <p:cNvSpPr/>
              <p:nvPr/>
            </p:nvSpPr>
            <p:spPr>
              <a:xfrm flipH="1">
                <a:off x="114043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椭圆 38">
                <a:extLst>
                  <a:ext uri="{FF2B5EF4-FFF2-40B4-BE49-F238E27FC236}">
                    <a16:creationId xmlns:a16="http://schemas.microsoft.com/office/drawing/2014/main" id="{9813D058-83A0-4C0E-B16A-6BF9626F0087}"/>
                  </a:ext>
                </a:extLst>
              </p:cNvPr>
              <p:cNvSpPr/>
              <p:nvPr/>
            </p:nvSpPr>
            <p:spPr>
              <a:xfrm flipH="1">
                <a:off x="112519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椭圆 39">
                <a:extLst>
                  <a:ext uri="{FF2B5EF4-FFF2-40B4-BE49-F238E27FC236}">
                    <a16:creationId xmlns:a16="http://schemas.microsoft.com/office/drawing/2014/main" id="{14AFB2DF-6243-4D6E-B8C2-8DF113C7DA11}"/>
                  </a:ext>
                </a:extLst>
              </p:cNvPr>
              <p:cNvSpPr/>
              <p:nvPr/>
            </p:nvSpPr>
            <p:spPr>
              <a:xfrm flipH="1">
                <a:off x="110995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57AEC3D0-CDAA-4B31-9B34-7E310259BDB0}"/>
                  </a:ext>
                </a:extLst>
              </p:cNvPr>
              <p:cNvSpPr/>
              <p:nvPr/>
            </p:nvSpPr>
            <p:spPr>
              <a:xfrm flipH="1">
                <a:off x="109471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a:extLst>
                  <a:ext uri="{FF2B5EF4-FFF2-40B4-BE49-F238E27FC236}">
                    <a16:creationId xmlns:a16="http://schemas.microsoft.com/office/drawing/2014/main" id="{68587B97-2630-4A83-9806-80EA86055767}"/>
                  </a:ext>
                </a:extLst>
              </p:cNvPr>
              <p:cNvSpPr/>
              <p:nvPr/>
            </p:nvSpPr>
            <p:spPr>
              <a:xfrm flipH="1">
                <a:off x="10794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pic>
        <p:nvPicPr>
          <p:cNvPr id="2610" name="图片 2609" descr="图片包含 桌子, 小, 手, 黑暗&#10;&#10;描述已自动生成">
            <a:extLst>
              <a:ext uri="{FF2B5EF4-FFF2-40B4-BE49-F238E27FC236}">
                <a16:creationId xmlns:a16="http://schemas.microsoft.com/office/drawing/2014/main" id="{014D44E9-11D8-43BE-879D-C1015B8FF076}"/>
              </a:ext>
            </a:extLst>
          </p:cNvPr>
          <p:cNvPicPr>
            <a:picLocks noChangeAspect="1"/>
          </p:cNvPicPr>
          <p:nvPr/>
        </p:nvPicPr>
        <p:blipFill rotWithShape="1">
          <a:blip r:embed="rId3">
            <a:extLst>
              <a:ext uri="{28A0092B-C50C-407E-A947-70E740481C1C}">
                <a14:useLocalDpi xmlns:a14="http://schemas.microsoft.com/office/drawing/2010/main" val="0"/>
              </a:ext>
            </a:extLst>
          </a:blip>
          <a:srcRect l="39566" t="14821" r="7246" b="5167"/>
          <a:stretch/>
        </p:blipFill>
        <p:spPr>
          <a:xfrm>
            <a:off x="5343096" y="70338"/>
            <a:ext cx="6611240" cy="7032535"/>
          </a:xfrm>
          <a:prstGeom prst="rect">
            <a:avLst/>
          </a:prstGeom>
        </p:spPr>
      </p:pic>
    </p:spTree>
    <p:custDataLst>
      <p:tags r:id="rId1"/>
    </p:custDataLst>
    <p:extLst>
      <p:ext uri="{BB962C8B-B14F-4D97-AF65-F5344CB8AC3E}">
        <p14:creationId xmlns:p14="http://schemas.microsoft.com/office/powerpoint/2010/main" val="3721485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2610"/>
                                        </p:tgtEl>
                                        <p:attrNameLst>
                                          <p:attrName>style.visibility</p:attrName>
                                        </p:attrNameLst>
                                      </p:cBhvr>
                                      <p:to>
                                        <p:strVal val="visible"/>
                                      </p:to>
                                    </p:set>
                                    <p:animScale>
                                      <p:cBhvr>
                                        <p:cTn id="24" dur="1000" decel="50000" fill="hold">
                                          <p:stCondLst>
                                            <p:cond delay="0"/>
                                          </p:stCondLst>
                                        </p:cTn>
                                        <p:tgtEl>
                                          <p:spTgt spid="26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610"/>
                                        </p:tgtEl>
                                        <p:attrNameLst>
                                          <p:attrName>ppt_x</p:attrName>
                                          <p:attrName>ppt_y</p:attrName>
                                        </p:attrNameLst>
                                      </p:cBhvr>
                                    </p:animMotion>
                                    <p:animEffect transition="in" filter="fade">
                                      <p:cBhvr>
                                        <p:cTn id="26" dur="1000"/>
                                        <p:tgtEl>
                                          <p:spTgt spid="2610"/>
                                        </p:tgtEl>
                                      </p:cBhvr>
                                    </p:animEffect>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1365834" y="1762499"/>
            <a:ext cx="2634018" cy="3818657"/>
            <a:chOff x="1423275" y="2229151"/>
            <a:chExt cx="2634018" cy="1875536"/>
          </a:xfrm>
        </p:grpSpPr>
        <p:sp>
          <p:nvSpPr>
            <p:cNvPr id="13" name="任意多边形: 形状 12">
              <a:extLst>
                <a:ext uri="{FF2B5EF4-FFF2-40B4-BE49-F238E27FC236}">
                  <a16:creationId xmlns:a16="http://schemas.microsoft.com/office/drawing/2014/main" id="{4CC0388E-A3BF-44B6-BE67-D5F4702AF75D}"/>
                </a:ext>
              </a:extLst>
            </p:cNvPr>
            <p:cNvSpPr/>
            <p:nvPr/>
          </p:nvSpPr>
          <p:spPr>
            <a:xfrm flipV="1">
              <a:off x="1423275"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2" name="Title 13">
              <a:extLst>
                <a:ext uri="{FF2B5EF4-FFF2-40B4-BE49-F238E27FC236}">
                  <a16:creationId xmlns:a16="http://schemas.microsoft.com/office/drawing/2014/main" id="{5ACD9F96-4014-49C4-AD08-9C77F310588B}"/>
                </a:ext>
              </a:extLst>
            </p:cNvPr>
            <p:cNvSpPr txBox="1">
              <a:spLocks/>
            </p:cNvSpPr>
            <p:nvPr/>
          </p:nvSpPr>
          <p:spPr bwMode="auto">
            <a:xfrm>
              <a:off x="1484155" y="2229151"/>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1</a:t>
              </a:r>
              <a:r>
                <a:rPr lang="zh-CN" altLang="en-US" sz="2400" dirty="0" smtClean="0">
                  <a:solidFill>
                    <a:srgbClr val="3C5CE8"/>
                  </a:solidFill>
                  <a:latin typeface="+mn-lt"/>
                  <a:ea typeface="+mn-ea"/>
                  <a:cs typeface="+mn-ea"/>
                  <a:sym typeface="+mn-lt"/>
                </a:rPr>
                <a:t>、语音交流</a:t>
              </a:r>
              <a:endParaRPr lang="en-US" altLang="zh-CN" sz="2400" dirty="0">
                <a:solidFill>
                  <a:srgbClr val="3C5CE8"/>
                </a:solidFill>
                <a:latin typeface="+mn-lt"/>
                <a:ea typeface="+mn-ea"/>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445597" y="2614148"/>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 pos="980440" algn="l"/>
                </a:tabLs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语音识别模块可以实现人机对话与书桌智能推送功能。使用者只需唤醒语音助手即可进行对话；还可询问今日热点新闻、今天天气怎么样、明天的课程安排是什么，智能语音助手即进行相应回复。</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BD04551F-8515-4328-BA8A-A063E08C1DBE}"/>
              </a:ext>
            </a:extLst>
          </p:cNvPr>
          <p:cNvGrpSpPr/>
          <p:nvPr/>
        </p:nvGrpSpPr>
        <p:grpSpPr>
          <a:xfrm>
            <a:off x="4601213" y="1903380"/>
            <a:ext cx="2738489" cy="3677776"/>
            <a:chOff x="4595563" y="2298344"/>
            <a:chExt cx="2738489" cy="3282812"/>
          </a:xfrm>
        </p:grpSpPr>
        <p:sp>
          <p:nvSpPr>
            <p:cNvPr id="23" name="任意多边形: 形状 22">
              <a:extLst>
                <a:ext uri="{FF2B5EF4-FFF2-40B4-BE49-F238E27FC236}">
                  <a16:creationId xmlns:a16="http://schemas.microsoft.com/office/drawing/2014/main" id="{2312DDE2-ACF6-4B27-B161-AE3CCEEB6ECF}"/>
                </a:ext>
              </a:extLst>
            </p:cNvPr>
            <p:cNvSpPr/>
            <p:nvPr/>
          </p:nvSpPr>
          <p:spPr>
            <a:xfrm flipV="1">
              <a:off x="4700034" y="2298344"/>
              <a:ext cx="2634018" cy="328281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7" name="Title 13">
              <a:extLst>
                <a:ext uri="{FF2B5EF4-FFF2-40B4-BE49-F238E27FC236}">
                  <a16:creationId xmlns:a16="http://schemas.microsoft.com/office/drawing/2014/main" id="{22D1C91C-048B-44AE-92E9-B3CB9214D79D}"/>
                </a:ext>
              </a:extLst>
            </p:cNvPr>
            <p:cNvSpPr txBox="1">
              <a:spLocks/>
            </p:cNvSpPr>
            <p:nvPr/>
          </p:nvSpPr>
          <p:spPr bwMode="auto">
            <a:xfrm>
              <a:off x="4860237" y="2430999"/>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2</a:t>
              </a:r>
              <a:r>
                <a:rPr lang="zh-CN" altLang="en-US" sz="2400" dirty="0" smtClean="0">
                  <a:solidFill>
                    <a:srgbClr val="3C5CE8"/>
                  </a:solidFill>
                  <a:latin typeface="+mn-lt"/>
                  <a:ea typeface="+mn-ea"/>
                  <a:cs typeface="+mn-ea"/>
                  <a:sym typeface="+mn-lt"/>
                </a:rPr>
                <a:t>、矫正坐姿</a:t>
              </a:r>
              <a:endParaRPr lang="en-US" altLang="zh-CN" sz="2400" dirty="0">
                <a:solidFill>
                  <a:srgbClr val="3C5CE8"/>
                </a:solidFill>
                <a:latin typeface="+mn-lt"/>
                <a:ea typeface="+mn-ea"/>
                <a:cs typeface="+mn-ea"/>
                <a:sym typeface="+mn-lt"/>
              </a:endParaRPr>
            </a:p>
          </p:txBody>
        </p:sp>
        <p:sp>
          <p:nvSpPr>
            <p:cNvPr id="38" name="Content Placeholder 2">
              <a:extLst>
                <a:ext uri="{FF2B5EF4-FFF2-40B4-BE49-F238E27FC236}">
                  <a16:creationId xmlns:a16="http://schemas.microsoft.com/office/drawing/2014/main" id="{EB3FFF25-DAC3-41BC-929A-38D935C8FC43}"/>
                </a:ext>
              </a:extLst>
            </p:cNvPr>
            <p:cNvSpPr txBox="1">
              <a:spLocks/>
            </p:cNvSpPr>
            <p:nvPr/>
          </p:nvSpPr>
          <p:spPr bwMode="auto">
            <a:xfrm>
              <a:off x="4595563" y="2872278"/>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Ls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一旦青少年距离书本过近时，书桌就会提醒青少年纠正坐姿，从而防止驼背，塑造身形。</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39F42ED5-88E6-4739-93DB-580E07AFF2FE}"/>
              </a:ext>
            </a:extLst>
          </p:cNvPr>
          <p:cNvGrpSpPr/>
          <p:nvPr/>
        </p:nvGrpSpPr>
        <p:grpSpPr>
          <a:xfrm>
            <a:off x="7887724" y="1770181"/>
            <a:ext cx="2656120" cy="3810974"/>
            <a:chOff x="7954690" y="2232924"/>
            <a:chExt cx="2656120" cy="1871763"/>
          </a:xfrm>
        </p:grpSpPr>
        <p:sp>
          <p:nvSpPr>
            <p:cNvPr id="26" name="任意多边形: 形状 25">
              <a:extLst>
                <a:ext uri="{FF2B5EF4-FFF2-40B4-BE49-F238E27FC236}">
                  <a16:creationId xmlns:a16="http://schemas.microsoft.com/office/drawing/2014/main" id="{30A9722F-9D78-4047-A4B2-EE8A74F7012D}"/>
                </a:ext>
              </a:extLst>
            </p:cNvPr>
            <p:cNvSpPr/>
            <p:nvPr/>
          </p:nvSpPr>
          <p:spPr>
            <a:xfrm flipV="1">
              <a:off x="7976792"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40" name="Title 13">
              <a:extLst>
                <a:ext uri="{FF2B5EF4-FFF2-40B4-BE49-F238E27FC236}">
                  <a16:creationId xmlns:a16="http://schemas.microsoft.com/office/drawing/2014/main" id="{0100DB28-599C-4488-BAF1-E9BC765EC621}"/>
                </a:ext>
              </a:extLst>
            </p:cNvPr>
            <p:cNvSpPr txBox="1">
              <a:spLocks/>
            </p:cNvSpPr>
            <p:nvPr/>
          </p:nvSpPr>
          <p:spPr bwMode="auto">
            <a:xfrm>
              <a:off x="8088803" y="2232924"/>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3</a:t>
              </a:r>
              <a:r>
                <a:rPr lang="zh-CN" altLang="en-US" sz="2400" dirty="0" smtClean="0">
                  <a:solidFill>
                    <a:srgbClr val="3C5CE8"/>
                  </a:solidFill>
                  <a:latin typeface="+mn-lt"/>
                  <a:ea typeface="+mn-ea"/>
                  <a:cs typeface="+mn-ea"/>
                  <a:sym typeface="+mn-lt"/>
                </a:rPr>
                <a:t>、智能调光</a:t>
              </a:r>
              <a:endParaRPr lang="en-US" altLang="zh-CN" sz="2400" dirty="0">
                <a:solidFill>
                  <a:srgbClr val="3C5CE8"/>
                </a:solidFill>
                <a:latin typeface="+mn-lt"/>
                <a:ea typeface="+mn-ea"/>
                <a:cs typeface="+mn-ea"/>
                <a:sym typeface="+mn-lt"/>
              </a:endParaRPr>
            </a:p>
          </p:txBody>
        </p:sp>
        <p:sp>
          <p:nvSpPr>
            <p:cNvPr id="41" name="Content Placeholder 2">
              <a:extLst>
                <a:ext uri="{FF2B5EF4-FFF2-40B4-BE49-F238E27FC236}">
                  <a16:creationId xmlns:a16="http://schemas.microsoft.com/office/drawing/2014/main" id="{D501C348-85B5-47B5-BAE2-254852CC4A4E}"/>
                </a:ext>
              </a:extLst>
            </p:cNvPr>
            <p:cNvSpPr txBox="1">
              <a:spLocks/>
            </p:cNvSpPr>
            <p:nvPr/>
          </p:nvSpPr>
          <p:spPr bwMode="auto">
            <a:xfrm>
              <a:off x="7954690" y="2613335"/>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Lst>
              </a:pP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随着室内亮暗的变化，台灯亮度也会相应变化，从而防止光强或光弱所引起的眼部不适，预防近视。</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研究的主要问题</a:t>
              </a:r>
              <a:endParaRPr lang="zh-CN" altLang="en-US" sz="3200" dirty="0">
                <a:solidFill>
                  <a:srgbClr val="3C5CE8"/>
                </a:solidFill>
                <a:cs typeface="+mn-ea"/>
                <a:sym typeface="+mn-lt"/>
              </a:endParaRPr>
            </a:p>
          </p:txBody>
        </p:sp>
      </p:grpSp>
    </p:spTree>
    <p:custDataLst>
      <p:tags r:id="rId1"/>
    </p:custDataLst>
    <p:extLst>
      <p:ext uri="{BB962C8B-B14F-4D97-AF65-F5344CB8AC3E}">
        <p14:creationId xmlns:p14="http://schemas.microsoft.com/office/powerpoint/2010/main" val="3454298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1365834" y="1762499"/>
            <a:ext cx="2634018" cy="3818657"/>
            <a:chOff x="1423275" y="2229151"/>
            <a:chExt cx="2634018" cy="1875536"/>
          </a:xfrm>
        </p:grpSpPr>
        <p:sp>
          <p:nvSpPr>
            <p:cNvPr id="13" name="任意多边形: 形状 12">
              <a:extLst>
                <a:ext uri="{FF2B5EF4-FFF2-40B4-BE49-F238E27FC236}">
                  <a16:creationId xmlns:a16="http://schemas.microsoft.com/office/drawing/2014/main" id="{4CC0388E-A3BF-44B6-BE67-D5F4702AF75D}"/>
                </a:ext>
              </a:extLst>
            </p:cNvPr>
            <p:cNvSpPr/>
            <p:nvPr/>
          </p:nvSpPr>
          <p:spPr>
            <a:xfrm flipV="1">
              <a:off x="1423275"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2" name="Title 13">
              <a:extLst>
                <a:ext uri="{FF2B5EF4-FFF2-40B4-BE49-F238E27FC236}">
                  <a16:creationId xmlns:a16="http://schemas.microsoft.com/office/drawing/2014/main" id="{5ACD9F96-4014-49C4-AD08-9C77F310588B}"/>
                </a:ext>
              </a:extLst>
            </p:cNvPr>
            <p:cNvSpPr txBox="1">
              <a:spLocks/>
            </p:cNvSpPr>
            <p:nvPr/>
          </p:nvSpPr>
          <p:spPr bwMode="auto">
            <a:xfrm>
              <a:off x="1484155" y="2229151"/>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1</a:t>
              </a:r>
              <a:r>
                <a:rPr lang="zh-CN" altLang="en-US" sz="2400" dirty="0" smtClean="0">
                  <a:solidFill>
                    <a:srgbClr val="3C5CE8"/>
                  </a:solidFill>
                  <a:latin typeface="+mn-lt"/>
                  <a:ea typeface="+mn-ea"/>
                  <a:cs typeface="+mn-ea"/>
                  <a:sym typeface="+mn-lt"/>
                </a:rPr>
                <a:t>、语音交流</a:t>
              </a:r>
              <a:endParaRPr lang="en-US" altLang="zh-CN" sz="2400" dirty="0">
                <a:solidFill>
                  <a:srgbClr val="3C5CE8"/>
                </a:solidFill>
                <a:latin typeface="+mn-lt"/>
                <a:ea typeface="+mn-ea"/>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445597" y="2614148"/>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 pos="980440" algn="l"/>
                </a:tabLst>
              </a:pP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运用百度</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AI</a:t>
              </a: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智能云服务平台接口，实现语音识别录入，进一步通过图灵机器人平台创建对话机器人实现语音的回复；同时也添加一些常见语音控制，如语音控制灯的亮度、控制坐姿功能开关。</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BD04551F-8515-4328-BA8A-A063E08C1DBE}"/>
              </a:ext>
            </a:extLst>
          </p:cNvPr>
          <p:cNvGrpSpPr/>
          <p:nvPr/>
        </p:nvGrpSpPr>
        <p:grpSpPr>
          <a:xfrm>
            <a:off x="4601213" y="1903380"/>
            <a:ext cx="2738489" cy="3677776"/>
            <a:chOff x="4595563" y="2298344"/>
            <a:chExt cx="2738489" cy="3282812"/>
          </a:xfrm>
        </p:grpSpPr>
        <p:sp>
          <p:nvSpPr>
            <p:cNvPr id="23" name="任意多边形: 形状 22">
              <a:extLst>
                <a:ext uri="{FF2B5EF4-FFF2-40B4-BE49-F238E27FC236}">
                  <a16:creationId xmlns:a16="http://schemas.microsoft.com/office/drawing/2014/main" id="{2312DDE2-ACF6-4B27-B161-AE3CCEEB6ECF}"/>
                </a:ext>
              </a:extLst>
            </p:cNvPr>
            <p:cNvSpPr/>
            <p:nvPr/>
          </p:nvSpPr>
          <p:spPr>
            <a:xfrm flipV="1">
              <a:off x="4700034" y="2298344"/>
              <a:ext cx="2634018" cy="328281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7" name="Title 13">
              <a:extLst>
                <a:ext uri="{FF2B5EF4-FFF2-40B4-BE49-F238E27FC236}">
                  <a16:creationId xmlns:a16="http://schemas.microsoft.com/office/drawing/2014/main" id="{22D1C91C-048B-44AE-92E9-B3CB9214D79D}"/>
                </a:ext>
              </a:extLst>
            </p:cNvPr>
            <p:cNvSpPr txBox="1">
              <a:spLocks/>
            </p:cNvSpPr>
            <p:nvPr/>
          </p:nvSpPr>
          <p:spPr bwMode="auto">
            <a:xfrm>
              <a:off x="4860237" y="2430999"/>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2</a:t>
              </a:r>
              <a:r>
                <a:rPr lang="zh-CN" altLang="en-US" sz="2400" dirty="0" smtClean="0">
                  <a:solidFill>
                    <a:srgbClr val="3C5CE8"/>
                  </a:solidFill>
                  <a:latin typeface="+mn-lt"/>
                  <a:ea typeface="+mn-ea"/>
                  <a:cs typeface="+mn-ea"/>
                  <a:sym typeface="+mn-lt"/>
                </a:rPr>
                <a:t>、矫正坐姿</a:t>
              </a:r>
              <a:endParaRPr lang="en-US" altLang="zh-CN" sz="2400" dirty="0">
                <a:solidFill>
                  <a:srgbClr val="3C5CE8"/>
                </a:solidFill>
                <a:latin typeface="+mn-lt"/>
                <a:ea typeface="+mn-ea"/>
                <a:cs typeface="+mn-ea"/>
                <a:sym typeface="+mn-lt"/>
              </a:endParaRPr>
            </a:p>
          </p:txBody>
        </p:sp>
        <p:sp>
          <p:nvSpPr>
            <p:cNvPr id="38" name="Content Placeholder 2">
              <a:extLst>
                <a:ext uri="{FF2B5EF4-FFF2-40B4-BE49-F238E27FC236}">
                  <a16:creationId xmlns:a16="http://schemas.microsoft.com/office/drawing/2014/main" id="{EB3FFF25-DAC3-41BC-929A-38D935C8FC43}"/>
                </a:ext>
              </a:extLst>
            </p:cNvPr>
            <p:cNvSpPr txBox="1">
              <a:spLocks/>
            </p:cNvSpPr>
            <p:nvPr/>
          </p:nvSpPr>
          <p:spPr bwMode="auto">
            <a:xfrm>
              <a:off x="4595563" y="2872278"/>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Lst>
              </a:pP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运用超声波测距检测坐姿，添加超声波模块；同时为了防止误报警（环境中的杂音也会影响测距功能），添加间隔检测机制和计次机制，每隔固定时间检测一次，计次超过次数报警提醒。</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39F42ED5-88E6-4739-93DB-580E07AFF2FE}"/>
              </a:ext>
            </a:extLst>
          </p:cNvPr>
          <p:cNvGrpSpPr/>
          <p:nvPr/>
        </p:nvGrpSpPr>
        <p:grpSpPr>
          <a:xfrm>
            <a:off x="7887724" y="1770181"/>
            <a:ext cx="2656120" cy="3810974"/>
            <a:chOff x="7954690" y="2232924"/>
            <a:chExt cx="2656120" cy="1871763"/>
          </a:xfrm>
        </p:grpSpPr>
        <p:sp>
          <p:nvSpPr>
            <p:cNvPr id="26" name="任意多边形: 形状 25">
              <a:extLst>
                <a:ext uri="{FF2B5EF4-FFF2-40B4-BE49-F238E27FC236}">
                  <a16:creationId xmlns:a16="http://schemas.microsoft.com/office/drawing/2014/main" id="{30A9722F-9D78-4047-A4B2-EE8A74F7012D}"/>
                </a:ext>
              </a:extLst>
            </p:cNvPr>
            <p:cNvSpPr/>
            <p:nvPr/>
          </p:nvSpPr>
          <p:spPr>
            <a:xfrm flipV="1">
              <a:off x="7976792"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40" name="Title 13">
              <a:extLst>
                <a:ext uri="{FF2B5EF4-FFF2-40B4-BE49-F238E27FC236}">
                  <a16:creationId xmlns:a16="http://schemas.microsoft.com/office/drawing/2014/main" id="{0100DB28-599C-4488-BAF1-E9BC765EC621}"/>
                </a:ext>
              </a:extLst>
            </p:cNvPr>
            <p:cNvSpPr txBox="1">
              <a:spLocks/>
            </p:cNvSpPr>
            <p:nvPr/>
          </p:nvSpPr>
          <p:spPr bwMode="auto">
            <a:xfrm>
              <a:off x="8088803" y="2232924"/>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ltLang="zh-CN" sz="2400" dirty="0" smtClean="0">
                  <a:solidFill>
                    <a:srgbClr val="3C5CE8"/>
                  </a:solidFill>
                  <a:latin typeface="+mn-lt"/>
                  <a:ea typeface="+mn-ea"/>
                  <a:cs typeface="+mn-ea"/>
                  <a:sym typeface="+mn-lt"/>
                </a:rPr>
                <a:t>3</a:t>
              </a:r>
              <a:r>
                <a:rPr lang="zh-CN" altLang="en-US" sz="2400" dirty="0" smtClean="0">
                  <a:solidFill>
                    <a:srgbClr val="3C5CE8"/>
                  </a:solidFill>
                  <a:latin typeface="+mn-lt"/>
                  <a:ea typeface="+mn-ea"/>
                  <a:cs typeface="+mn-ea"/>
                  <a:sym typeface="+mn-lt"/>
                </a:rPr>
                <a:t>、智能调光</a:t>
              </a:r>
              <a:endParaRPr lang="en-US" altLang="zh-CN" sz="2400" dirty="0">
                <a:solidFill>
                  <a:srgbClr val="3C5CE8"/>
                </a:solidFill>
                <a:latin typeface="+mn-lt"/>
                <a:ea typeface="+mn-ea"/>
                <a:cs typeface="+mn-ea"/>
                <a:sym typeface="+mn-lt"/>
              </a:endParaRPr>
            </a:p>
          </p:txBody>
        </p:sp>
        <p:sp>
          <p:nvSpPr>
            <p:cNvPr id="41" name="Content Placeholder 2">
              <a:extLst>
                <a:ext uri="{FF2B5EF4-FFF2-40B4-BE49-F238E27FC236}">
                  <a16:creationId xmlns:a16="http://schemas.microsoft.com/office/drawing/2014/main" id="{D501C348-85B5-47B5-BAE2-254852CC4A4E}"/>
                </a:ext>
              </a:extLst>
            </p:cNvPr>
            <p:cNvSpPr txBox="1">
              <a:spLocks/>
            </p:cNvSpPr>
            <p:nvPr/>
          </p:nvSpPr>
          <p:spPr bwMode="auto">
            <a:xfrm>
              <a:off x="7954690" y="2613335"/>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indent="306070" algn="just">
                <a:lnSpc>
                  <a:spcPct val="125000"/>
                </a:lnSpc>
                <a:spcBef>
                  <a:spcPts val="600"/>
                </a:spcBef>
                <a:spcAft>
                  <a:spcPts val="600"/>
                </a:spcAft>
                <a:tabLst>
                  <a:tab pos="502920" algn="l"/>
                  <a:tab pos="617220" algn="l"/>
                </a:tabLst>
              </a:pP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根据光敏电阻控制灯光亮度，适应环境亮度，同时可实时语音控制小灯亮度，（此时不会进入环境光模式）。</a:t>
              </a:r>
              <a:endParaRPr lang="zh-CN" altLang="zh-CN" sz="1100" kern="100" dirty="0">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研究的方法策略</a:t>
              </a:r>
              <a:endParaRPr lang="zh-CN" altLang="en-US" sz="3200" dirty="0">
                <a:solidFill>
                  <a:srgbClr val="3C5CE8"/>
                </a:solidFill>
                <a:cs typeface="+mn-ea"/>
                <a:sym typeface="+mn-lt"/>
              </a:endParaRPr>
            </a:p>
          </p:txBody>
        </p:sp>
      </p:grpSp>
    </p:spTree>
    <p:custDataLst>
      <p:tags r:id="rId1"/>
    </p:custDataLst>
    <p:extLst>
      <p:ext uri="{BB962C8B-B14F-4D97-AF65-F5344CB8AC3E}">
        <p14:creationId xmlns:p14="http://schemas.microsoft.com/office/powerpoint/2010/main" val="2726941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lvl="0" algn="ctr">
              <a:defRPr/>
            </a:pPr>
            <a:r>
              <a:rPr lang="en-US" altLang="zh-CN" sz="3200" b="1">
                <a:solidFill>
                  <a:srgbClr val="3C5CE8"/>
                </a:solidFill>
                <a:cs typeface="+mn-ea"/>
                <a:sym typeface="+mn-lt"/>
              </a:rPr>
              <a:t>T W O</a:t>
            </a:r>
            <a:endParaRPr lang="zh-CN" altLang="en-US" sz="3200" b="1" dirty="0">
              <a:solidFill>
                <a:srgbClr val="3C5CE8"/>
              </a:solidFill>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645095" y="3012397"/>
            <a:ext cx="5222862" cy="833206"/>
            <a:chOff x="6411993" y="1684020"/>
            <a:chExt cx="5222862"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683706" y="1726161"/>
              <a:ext cx="3951149" cy="768415"/>
            </a:xfrm>
            <a:prstGeom prst="rect">
              <a:avLst/>
            </a:prstGeom>
          </p:spPr>
          <p:txBody>
            <a:bodyPr wrap="square">
              <a:spAutoFit/>
              <a:scene3d>
                <a:camera prst="orthographicFront"/>
                <a:lightRig rig="threePt" dir="t"/>
              </a:scene3d>
              <a:sp3d contourW="12700"/>
            </a:bodyPr>
            <a:lstStyle/>
            <a:p>
              <a:pPr>
                <a:lnSpc>
                  <a:spcPct val="120000"/>
                </a:lnSpc>
              </a:pPr>
              <a:r>
                <a:rPr lang="zh-CN" altLang="en-US" sz="4000" dirty="0">
                  <a:solidFill>
                    <a:schemeClr val="tx1">
                      <a:lumMod val="75000"/>
                      <a:lumOff val="25000"/>
                    </a:schemeClr>
                  </a:solidFill>
                  <a:cs typeface="+mn-ea"/>
                  <a:sym typeface="+mn-lt"/>
                </a:rPr>
                <a:t>研究成果</a:t>
              </a: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spTree>
    <p:extLst>
      <p:ext uri="{BB962C8B-B14F-4D97-AF65-F5344CB8AC3E}">
        <p14:creationId xmlns:p14="http://schemas.microsoft.com/office/powerpoint/2010/main" val="3292632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750" fill="hold"/>
                                        <p:tgtEl>
                                          <p:spTgt spid="62"/>
                                        </p:tgtEl>
                                        <p:attrNameLst>
                                          <p:attrName>ppt_x</p:attrName>
                                        </p:attrNameLst>
                                      </p:cBhvr>
                                      <p:tavLst>
                                        <p:tav tm="0">
                                          <p:val>
                                            <p:strVal val="#ppt_x"/>
                                          </p:val>
                                        </p:tav>
                                        <p:tav tm="100000">
                                          <p:val>
                                            <p:strVal val="#ppt_x"/>
                                          </p:val>
                                        </p:tav>
                                      </p:tavLst>
                                    </p:anim>
                                    <p:anim calcmode="lin" valueType="num">
                                      <p:cBhvr additive="base">
                                        <p:cTn id="31" dur="750" fill="hold"/>
                                        <p:tgtEl>
                                          <p:spTgt spid="62"/>
                                        </p:tgtEl>
                                        <p:attrNameLst>
                                          <p:attrName>ppt_y</p:attrName>
                                        </p:attrNameLst>
                                      </p:cBhvr>
                                      <p:tavLst>
                                        <p:tav tm="0">
                                          <p:val>
                                            <p:strVal val="1+#ppt_h/2"/>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750" fill="hold"/>
                                        <p:tgtEl>
                                          <p:spTgt spid="2"/>
                                        </p:tgtEl>
                                        <p:attrNameLst>
                                          <p:attrName>ppt_x</p:attrName>
                                        </p:attrNameLst>
                                      </p:cBhvr>
                                      <p:tavLst>
                                        <p:tav tm="0">
                                          <p:val>
                                            <p:strVal val="#ppt_x"/>
                                          </p:val>
                                        </p:tav>
                                        <p:tav tm="100000">
                                          <p:val>
                                            <p:strVal val="#ppt_x"/>
                                          </p:val>
                                        </p:tav>
                                      </p:tavLst>
                                    </p:anim>
                                    <p:anim calcmode="lin" valueType="num">
                                      <p:cBhvr additive="base">
                                        <p:cTn id="3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8F6155A-1E14-47ED-9C8E-854CA3959FA3}"/>
              </a:ext>
            </a:extLst>
          </p:cNvPr>
          <p:cNvGrpSpPr/>
          <p:nvPr/>
        </p:nvGrpSpPr>
        <p:grpSpPr>
          <a:xfrm>
            <a:off x="6953562" y="1559010"/>
            <a:ext cx="3517582" cy="4048569"/>
            <a:chOff x="6953562" y="1559010"/>
            <a:chExt cx="3517582" cy="4048569"/>
          </a:xfrm>
        </p:grpSpPr>
        <p:sp>
          <p:nvSpPr>
            <p:cNvPr id="76" name="文本框 75">
              <a:extLst>
                <a:ext uri="{FF2B5EF4-FFF2-40B4-BE49-F238E27FC236}">
                  <a16:creationId xmlns:a16="http://schemas.microsoft.com/office/drawing/2014/main" id="{BA6D797D-93B3-4EE5-85FC-28132CF40CF9}"/>
                </a:ext>
              </a:extLst>
            </p:cNvPr>
            <p:cNvSpPr txBox="1"/>
            <p:nvPr/>
          </p:nvSpPr>
          <p:spPr>
            <a:xfrm>
              <a:off x="8355524" y="1559010"/>
              <a:ext cx="713658" cy="400110"/>
            </a:xfrm>
            <a:prstGeom prst="rect">
              <a:avLst/>
            </a:prstGeom>
            <a:noFill/>
          </p:spPr>
          <p:txBody>
            <a:bodyPr wrap="none" rtlCol="0">
              <a:spAutoFit/>
            </a:bodyPr>
            <a:lstStyle/>
            <a:p>
              <a:pPr algn="ctr"/>
              <a:r>
                <a:rPr lang="en-US" altLang="zh-CN" sz="2000" dirty="0">
                  <a:solidFill>
                    <a:srgbClr val="3C5CE8"/>
                  </a:solidFill>
                  <a:cs typeface="+mn-ea"/>
                  <a:sym typeface="+mn-lt"/>
                </a:rPr>
                <a:t>70%</a:t>
              </a:r>
              <a:endParaRPr lang="zh-CN" altLang="en-US" sz="2000" dirty="0">
                <a:solidFill>
                  <a:srgbClr val="3C5CE8"/>
                </a:solidFill>
                <a:cs typeface="+mn-ea"/>
                <a:sym typeface="+mn-lt"/>
              </a:endParaRPr>
            </a:p>
          </p:txBody>
        </p:sp>
        <p:grpSp>
          <p:nvGrpSpPr>
            <p:cNvPr id="6" name="组合 5">
              <a:extLst>
                <a:ext uri="{FF2B5EF4-FFF2-40B4-BE49-F238E27FC236}">
                  <a16:creationId xmlns:a16="http://schemas.microsoft.com/office/drawing/2014/main" id="{E3C93631-3A81-4275-AD0F-4AE9A003FDCF}"/>
                </a:ext>
              </a:extLst>
            </p:cNvPr>
            <p:cNvGrpSpPr/>
            <p:nvPr/>
          </p:nvGrpSpPr>
          <p:grpSpPr>
            <a:xfrm>
              <a:off x="6953562" y="2089997"/>
              <a:ext cx="3517582" cy="3517582"/>
              <a:chOff x="6953562" y="2089997"/>
              <a:chExt cx="3517582" cy="3517582"/>
            </a:xfrm>
          </p:grpSpPr>
          <p:sp>
            <p:nvSpPr>
              <p:cNvPr id="2" name="椭圆 1">
                <a:extLst>
                  <a:ext uri="{FF2B5EF4-FFF2-40B4-BE49-F238E27FC236}">
                    <a16:creationId xmlns:a16="http://schemas.microsoft.com/office/drawing/2014/main" id="{AB9D1698-7465-4BD3-B19F-A1BF2367510A}"/>
                  </a:ext>
                </a:extLst>
              </p:cNvPr>
              <p:cNvSpPr/>
              <p:nvPr/>
            </p:nvSpPr>
            <p:spPr>
              <a:xfrm>
                <a:off x="6953562" y="2089997"/>
                <a:ext cx="3517582" cy="3517582"/>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弧形 64">
                <a:extLst>
                  <a:ext uri="{FF2B5EF4-FFF2-40B4-BE49-F238E27FC236}">
                    <a16:creationId xmlns:a16="http://schemas.microsoft.com/office/drawing/2014/main" id="{C65AD53C-6015-4CE1-9F19-A9363BADC8DA}"/>
                  </a:ext>
                </a:extLst>
              </p:cNvPr>
              <p:cNvSpPr/>
              <p:nvPr/>
            </p:nvSpPr>
            <p:spPr>
              <a:xfrm rot="10800000">
                <a:off x="6953562" y="2089997"/>
                <a:ext cx="3517582" cy="3517582"/>
              </a:xfrm>
              <a:prstGeom prst="arc">
                <a:avLst>
                  <a:gd name="adj1" fmla="val 11870871"/>
                  <a:gd name="adj2" fmla="val 4984536"/>
                </a:avLst>
              </a:prstGeom>
              <a:ln w="762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grpSp>
        <p:nvGrpSpPr>
          <p:cNvPr id="13" name="组合 12">
            <a:extLst>
              <a:ext uri="{FF2B5EF4-FFF2-40B4-BE49-F238E27FC236}">
                <a16:creationId xmlns:a16="http://schemas.microsoft.com/office/drawing/2014/main" id="{E18243C2-D01F-4472-8E50-388652D134A1}"/>
              </a:ext>
            </a:extLst>
          </p:cNvPr>
          <p:cNvGrpSpPr/>
          <p:nvPr/>
        </p:nvGrpSpPr>
        <p:grpSpPr>
          <a:xfrm>
            <a:off x="1720856" y="1848486"/>
            <a:ext cx="6206277" cy="909788"/>
            <a:chOff x="1720856" y="1848486"/>
            <a:chExt cx="6206277" cy="909788"/>
          </a:xfrm>
        </p:grpSpPr>
        <p:cxnSp>
          <p:nvCxnSpPr>
            <p:cNvPr id="35" name="直接连接符 34">
              <a:extLst>
                <a:ext uri="{FF2B5EF4-FFF2-40B4-BE49-F238E27FC236}">
                  <a16:creationId xmlns:a16="http://schemas.microsoft.com/office/drawing/2014/main" id="{E7AD116D-BCB5-4C69-A50D-2ABCA9FD534A}"/>
                </a:ext>
              </a:extLst>
            </p:cNvPr>
            <p:cNvCxnSpPr>
              <a:cxnSpLocks/>
            </p:cNvCxnSpPr>
            <p:nvPr/>
          </p:nvCxnSpPr>
          <p:spPr>
            <a:xfrm>
              <a:off x="4648476" y="2294906"/>
              <a:ext cx="3278657" cy="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A03B2859-8D79-4D00-9FEA-889F7C44F4EB}"/>
                </a:ext>
              </a:extLst>
            </p:cNvPr>
            <p:cNvGrpSpPr/>
            <p:nvPr/>
          </p:nvGrpSpPr>
          <p:grpSpPr>
            <a:xfrm>
              <a:off x="1720856" y="1848486"/>
              <a:ext cx="2738311" cy="909788"/>
              <a:chOff x="1807970" y="2366428"/>
              <a:chExt cx="2738311" cy="909788"/>
            </a:xfrm>
          </p:grpSpPr>
          <p:sp>
            <p:nvSpPr>
              <p:cNvPr id="37" name="文本框 36">
                <a:extLst>
                  <a:ext uri="{FF2B5EF4-FFF2-40B4-BE49-F238E27FC236}">
                    <a16:creationId xmlns:a16="http://schemas.microsoft.com/office/drawing/2014/main" id="{B8D1E64B-CF7C-47F5-96EC-27E45EB0264D}"/>
                  </a:ext>
                </a:extLst>
              </p:cNvPr>
              <p:cNvSpPr txBox="1"/>
              <p:nvPr/>
            </p:nvSpPr>
            <p:spPr>
              <a:xfrm>
                <a:off x="2222503" y="2366428"/>
                <a:ext cx="2323778"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3C5CE8"/>
                    </a:solidFill>
                    <a:effectLst/>
                    <a:uLnTx/>
                    <a:uFillTx/>
                    <a:cs typeface="+mn-ea"/>
                    <a:sym typeface="+mn-lt"/>
                  </a:rPr>
                  <a:t>Python</a:t>
                </a:r>
                <a:r>
                  <a:rPr kumimoji="0" lang="zh-CN" altLang="en-US" sz="1800" b="0" i="0" u="none" strike="noStrike" kern="1200" cap="none" spc="0" normalizeH="0" baseline="0" noProof="0" dirty="0" smtClean="0">
                    <a:ln>
                      <a:noFill/>
                    </a:ln>
                    <a:solidFill>
                      <a:srgbClr val="3C5CE8"/>
                    </a:solidFill>
                    <a:effectLst/>
                    <a:uLnTx/>
                    <a:uFillTx/>
                    <a:cs typeface="+mn-ea"/>
                    <a:sym typeface="+mn-lt"/>
                  </a:rPr>
                  <a:t>在</a:t>
                </a:r>
                <a:r>
                  <a:rPr kumimoji="0" lang="en-US" altLang="zh-CN" sz="1800" b="0" i="0" u="none" strike="noStrike" kern="1200" cap="none" spc="0" normalizeH="0" baseline="0" noProof="0" dirty="0" smtClean="0">
                    <a:ln>
                      <a:noFill/>
                    </a:ln>
                    <a:solidFill>
                      <a:srgbClr val="3C5CE8"/>
                    </a:solidFill>
                    <a:effectLst/>
                    <a:uLnTx/>
                    <a:uFillTx/>
                    <a:cs typeface="+mn-ea"/>
                    <a:sym typeface="+mn-lt"/>
                  </a:rPr>
                  <a:t>Pi</a:t>
                </a:r>
                <a:r>
                  <a:rPr kumimoji="0" lang="zh-CN" altLang="en-US" sz="1800" b="0" i="0" u="none" strike="noStrike" kern="1200" cap="none" spc="0" normalizeH="0" baseline="0" noProof="0" dirty="0" smtClean="0">
                    <a:ln>
                      <a:noFill/>
                    </a:ln>
                    <a:solidFill>
                      <a:srgbClr val="3C5CE8"/>
                    </a:solidFill>
                    <a:effectLst/>
                    <a:uLnTx/>
                    <a:uFillTx/>
                    <a:cs typeface="+mn-ea"/>
                    <a:sym typeface="+mn-lt"/>
                  </a:rPr>
                  <a:t>编程实现</a:t>
                </a:r>
                <a:endParaRPr kumimoji="0" lang="zh-CN" altLang="en-US" sz="1800" b="0" i="0" u="none" strike="noStrike" kern="1200" cap="none" spc="0" normalizeH="0" baseline="0" noProof="0" dirty="0">
                  <a:ln>
                    <a:noFill/>
                  </a:ln>
                  <a:solidFill>
                    <a:srgbClr val="3C5CE8"/>
                  </a:solidFill>
                  <a:effectLst/>
                  <a:uLnTx/>
                  <a:uFillTx/>
                  <a:cs typeface="+mn-ea"/>
                  <a:sym typeface="+mn-lt"/>
                </a:endParaRPr>
              </a:p>
            </p:txBody>
          </p:sp>
          <p:sp>
            <p:nvSpPr>
              <p:cNvPr id="38" name="文本框 37">
                <a:extLst>
                  <a:ext uri="{FF2B5EF4-FFF2-40B4-BE49-F238E27FC236}">
                    <a16:creationId xmlns:a16="http://schemas.microsoft.com/office/drawing/2014/main" id="{7DB2D7F3-BEA3-4250-BBC0-C925C66AC240}"/>
                  </a:ext>
                </a:extLst>
              </p:cNvPr>
              <p:cNvSpPr txBox="1"/>
              <p:nvPr/>
            </p:nvSpPr>
            <p:spPr>
              <a:xfrm>
                <a:off x="1807970" y="2691441"/>
                <a:ext cx="2738311"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a:t>
                </a:r>
                <a:r>
                  <a:rPr lang="en-US" altLang="zh-CN" sz="1600" dirty="0" smtClean="0">
                    <a:solidFill>
                      <a:schemeClr val="tx1">
                        <a:lumMod val="75000"/>
                        <a:lumOff val="25000"/>
                      </a:schemeClr>
                    </a:solidFill>
                    <a:cs typeface="+mn-ea"/>
                    <a:sym typeface="+mn-lt"/>
                  </a:rPr>
                  <a:t>fonts. Choose the </a:t>
                </a:r>
                <a:r>
                  <a:rPr lang="en-US" altLang="zh-CN" sz="1600" dirty="0">
                    <a:solidFill>
                      <a:schemeClr val="tx1">
                        <a:lumMod val="75000"/>
                        <a:lumOff val="25000"/>
                      </a:schemeClr>
                    </a:solidFill>
                    <a:cs typeface="+mn-ea"/>
                    <a:sym typeface="+mn-lt"/>
                  </a:rPr>
                  <a:t>only</a:t>
                </a:r>
              </a:p>
            </p:txBody>
          </p:sp>
        </p:grpSp>
      </p:grpSp>
      <p:grpSp>
        <p:nvGrpSpPr>
          <p:cNvPr id="15" name="组合 14">
            <a:extLst>
              <a:ext uri="{FF2B5EF4-FFF2-40B4-BE49-F238E27FC236}">
                <a16:creationId xmlns:a16="http://schemas.microsoft.com/office/drawing/2014/main" id="{301A32B0-3F47-4475-8CDA-5C05662D094A}"/>
              </a:ext>
            </a:extLst>
          </p:cNvPr>
          <p:cNvGrpSpPr/>
          <p:nvPr/>
        </p:nvGrpSpPr>
        <p:grpSpPr>
          <a:xfrm>
            <a:off x="2197304" y="3274359"/>
            <a:ext cx="4969641" cy="909788"/>
            <a:chOff x="2197304" y="3274359"/>
            <a:chExt cx="4969641" cy="909788"/>
          </a:xfrm>
        </p:grpSpPr>
        <p:cxnSp>
          <p:nvCxnSpPr>
            <p:cNvPr id="40" name="直接连接符 39">
              <a:extLst>
                <a:ext uri="{FF2B5EF4-FFF2-40B4-BE49-F238E27FC236}">
                  <a16:creationId xmlns:a16="http://schemas.microsoft.com/office/drawing/2014/main" id="{3F6ED5F2-5697-4525-B419-F8D7CEA39585}"/>
                </a:ext>
              </a:extLst>
            </p:cNvPr>
            <p:cNvCxnSpPr>
              <a:cxnSpLocks/>
            </p:cNvCxnSpPr>
            <p:nvPr/>
          </p:nvCxnSpPr>
          <p:spPr>
            <a:xfrm>
              <a:off x="5124924" y="3720779"/>
              <a:ext cx="2042021" cy="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FFA40F98-236C-4CD1-B80A-3F8C5AA8E9E2}"/>
                </a:ext>
              </a:extLst>
            </p:cNvPr>
            <p:cNvGrpSpPr/>
            <p:nvPr/>
          </p:nvGrpSpPr>
          <p:grpSpPr>
            <a:xfrm>
              <a:off x="2197304" y="3274359"/>
              <a:ext cx="2738311" cy="909788"/>
              <a:chOff x="1807970" y="2366428"/>
              <a:chExt cx="2738311" cy="909788"/>
            </a:xfrm>
          </p:grpSpPr>
          <p:sp>
            <p:nvSpPr>
              <p:cNvPr id="42" name="文本框 41">
                <a:extLst>
                  <a:ext uri="{FF2B5EF4-FFF2-40B4-BE49-F238E27FC236}">
                    <a16:creationId xmlns:a16="http://schemas.microsoft.com/office/drawing/2014/main" id="{311A9BB1-D0B6-4BB1-86E1-629CF14D1E2A}"/>
                  </a:ext>
                </a:extLst>
              </p:cNvPr>
              <p:cNvSpPr txBox="1"/>
              <p:nvPr/>
            </p:nvSpPr>
            <p:spPr>
              <a:xfrm>
                <a:off x="3207453" y="2366428"/>
                <a:ext cx="1338828"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传感器应用</a:t>
                </a:r>
              </a:p>
            </p:txBody>
          </p:sp>
          <p:sp>
            <p:nvSpPr>
              <p:cNvPr id="43" name="文本框 42">
                <a:extLst>
                  <a:ext uri="{FF2B5EF4-FFF2-40B4-BE49-F238E27FC236}">
                    <a16:creationId xmlns:a16="http://schemas.microsoft.com/office/drawing/2014/main" id="{27647271-EE1B-4000-B32D-A93257E3C410}"/>
                  </a:ext>
                </a:extLst>
              </p:cNvPr>
              <p:cNvSpPr txBox="1"/>
              <p:nvPr/>
            </p:nvSpPr>
            <p:spPr>
              <a:xfrm>
                <a:off x="1807970" y="2691441"/>
                <a:ext cx="2738311"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 Choose the only</a:t>
                </a:r>
              </a:p>
            </p:txBody>
          </p:sp>
        </p:grpSp>
      </p:grpSp>
      <p:grpSp>
        <p:nvGrpSpPr>
          <p:cNvPr id="17" name="组合 16">
            <a:extLst>
              <a:ext uri="{FF2B5EF4-FFF2-40B4-BE49-F238E27FC236}">
                <a16:creationId xmlns:a16="http://schemas.microsoft.com/office/drawing/2014/main" id="{62DB01E1-98A4-438A-86D6-1F096D2906F7}"/>
              </a:ext>
            </a:extLst>
          </p:cNvPr>
          <p:cNvGrpSpPr/>
          <p:nvPr/>
        </p:nvGrpSpPr>
        <p:grpSpPr>
          <a:xfrm>
            <a:off x="3504075" y="4700232"/>
            <a:ext cx="4781490" cy="909788"/>
            <a:chOff x="3504075" y="4700232"/>
            <a:chExt cx="4781490" cy="909788"/>
          </a:xfrm>
        </p:grpSpPr>
        <p:cxnSp>
          <p:nvCxnSpPr>
            <p:cNvPr id="45" name="直接连接符 44">
              <a:extLst>
                <a:ext uri="{FF2B5EF4-FFF2-40B4-BE49-F238E27FC236}">
                  <a16:creationId xmlns:a16="http://schemas.microsoft.com/office/drawing/2014/main" id="{C6DC035B-2642-4ECC-AE82-F10B09462506}"/>
                </a:ext>
              </a:extLst>
            </p:cNvPr>
            <p:cNvCxnSpPr>
              <a:cxnSpLocks/>
            </p:cNvCxnSpPr>
            <p:nvPr/>
          </p:nvCxnSpPr>
          <p:spPr>
            <a:xfrm>
              <a:off x="6431695" y="5146652"/>
              <a:ext cx="1853870" cy="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4F937C5C-7B72-418F-8C21-878A7580AE4A}"/>
                </a:ext>
              </a:extLst>
            </p:cNvPr>
            <p:cNvGrpSpPr/>
            <p:nvPr/>
          </p:nvGrpSpPr>
          <p:grpSpPr>
            <a:xfrm>
              <a:off x="3504075" y="4700232"/>
              <a:ext cx="2738311" cy="909788"/>
              <a:chOff x="1807970" y="2366428"/>
              <a:chExt cx="2738311" cy="909788"/>
            </a:xfrm>
          </p:grpSpPr>
          <p:sp>
            <p:nvSpPr>
              <p:cNvPr id="47" name="文本框 46">
                <a:extLst>
                  <a:ext uri="{FF2B5EF4-FFF2-40B4-BE49-F238E27FC236}">
                    <a16:creationId xmlns:a16="http://schemas.microsoft.com/office/drawing/2014/main" id="{F4044ACF-7FF5-4BD7-9B90-2C74FA11AB63}"/>
                  </a:ext>
                </a:extLst>
              </p:cNvPr>
              <p:cNvSpPr txBox="1"/>
              <p:nvPr/>
            </p:nvSpPr>
            <p:spPr>
              <a:xfrm>
                <a:off x="3207453" y="2366428"/>
                <a:ext cx="1338828" cy="369332"/>
              </a:xfrm>
              <a:prstGeom prst="rect">
                <a:avLst/>
              </a:prstGeom>
              <a:noFill/>
            </p:spPr>
            <p:txBody>
              <a:bodyPr wrap="none" rtlCol="0">
                <a:spAutoFit/>
              </a:bodyPr>
              <a:lstStyle/>
              <a:p>
                <a:pPr lvl="0" algn="r">
                  <a:defRPr/>
                </a:pPr>
                <a:r>
                  <a:rPr lang="zh-CN" altLang="en-US" dirty="0" smtClean="0">
                    <a:solidFill>
                      <a:srgbClr val="3C5CE8"/>
                    </a:solidFill>
                    <a:cs typeface="+mn-ea"/>
                    <a:sym typeface="+mn-lt"/>
                  </a:rPr>
                  <a:t>交互式操作</a:t>
                </a:r>
                <a:endParaRPr lang="zh-CN" altLang="en-US" dirty="0">
                  <a:solidFill>
                    <a:srgbClr val="3C5CE8"/>
                  </a:solidFill>
                  <a:cs typeface="+mn-ea"/>
                  <a:sym typeface="+mn-lt"/>
                </a:endParaRPr>
              </a:p>
            </p:txBody>
          </p:sp>
          <p:sp>
            <p:nvSpPr>
              <p:cNvPr id="48" name="文本框 47">
                <a:extLst>
                  <a:ext uri="{FF2B5EF4-FFF2-40B4-BE49-F238E27FC236}">
                    <a16:creationId xmlns:a16="http://schemas.microsoft.com/office/drawing/2014/main" id="{89B2A531-F965-4BA1-BEDB-EE1BB2400699}"/>
                  </a:ext>
                </a:extLst>
              </p:cNvPr>
              <p:cNvSpPr txBox="1"/>
              <p:nvPr/>
            </p:nvSpPr>
            <p:spPr>
              <a:xfrm>
                <a:off x="1807970" y="2691441"/>
                <a:ext cx="2738311"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 Choose the only</a:t>
                </a:r>
              </a:p>
            </p:txBody>
          </p:sp>
        </p:grpSp>
      </p:grpSp>
      <p:grpSp>
        <p:nvGrpSpPr>
          <p:cNvPr id="14" name="组合 13">
            <a:extLst>
              <a:ext uri="{FF2B5EF4-FFF2-40B4-BE49-F238E27FC236}">
                <a16:creationId xmlns:a16="http://schemas.microsoft.com/office/drawing/2014/main" id="{E3A8ED29-35AB-43B5-95D6-7975255FDBFA}"/>
              </a:ext>
            </a:extLst>
          </p:cNvPr>
          <p:cNvGrpSpPr/>
          <p:nvPr/>
        </p:nvGrpSpPr>
        <p:grpSpPr>
          <a:xfrm>
            <a:off x="7166945" y="2303380"/>
            <a:ext cx="3090816" cy="3090816"/>
            <a:chOff x="7166945" y="2303380"/>
            <a:chExt cx="3090816" cy="3090816"/>
          </a:xfrm>
        </p:grpSpPr>
        <p:sp>
          <p:nvSpPr>
            <p:cNvPr id="31" name="弧形 30">
              <a:extLst>
                <a:ext uri="{FF2B5EF4-FFF2-40B4-BE49-F238E27FC236}">
                  <a16:creationId xmlns:a16="http://schemas.microsoft.com/office/drawing/2014/main" id="{B6805241-7565-4035-89DF-58E2A813A10A}"/>
                </a:ext>
              </a:extLst>
            </p:cNvPr>
            <p:cNvSpPr/>
            <p:nvPr/>
          </p:nvSpPr>
          <p:spPr>
            <a:xfrm rot="10800000">
              <a:off x="7166945" y="2303380"/>
              <a:ext cx="3090816" cy="3090816"/>
            </a:xfrm>
            <a:prstGeom prst="arc">
              <a:avLst>
                <a:gd name="adj1" fmla="val 11959990"/>
                <a:gd name="adj2" fmla="val 852870"/>
              </a:avLst>
            </a:prstGeom>
            <a:ln w="762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53" name="文本框 52">
              <a:extLst>
                <a:ext uri="{FF2B5EF4-FFF2-40B4-BE49-F238E27FC236}">
                  <a16:creationId xmlns:a16="http://schemas.microsoft.com/office/drawing/2014/main" id="{252E4303-B4F0-4659-BA6E-B27F80581359}"/>
                </a:ext>
              </a:extLst>
            </p:cNvPr>
            <p:cNvSpPr txBox="1"/>
            <p:nvPr/>
          </p:nvSpPr>
          <p:spPr>
            <a:xfrm>
              <a:off x="7215079" y="2973718"/>
              <a:ext cx="713658" cy="400110"/>
            </a:xfrm>
            <a:prstGeom prst="rect">
              <a:avLst/>
            </a:prstGeom>
            <a:noFill/>
          </p:spPr>
          <p:txBody>
            <a:bodyPr wrap="none" rtlCol="0">
              <a:spAutoFit/>
            </a:bodyPr>
            <a:lstStyle/>
            <a:p>
              <a:pPr algn="ctr"/>
              <a:r>
                <a:rPr lang="en-US" altLang="zh-CN" sz="2000" dirty="0">
                  <a:solidFill>
                    <a:srgbClr val="3C5CE8"/>
                  </a:solidFill>
                  <a:cs typeface="+mn-ea"/>
                  <a:sym typeface="+mn-lt"/>
                </a:rPr>
                <a:t>55%</a:t>
              </a:r>
              <a:endParaRPr lang="zh-CN" altLang="en-US" sz="2000" dirty="0">
                <a:solidFill>
                  <a:srgbClr val="3C5CE8"/>
                </a:solidFill>
                <a:cs typeface="+mn-ea"/>
                <a:sym typeface="+mn-lt"/>
              </a:endParaRPr>
            </a:p>
          </p:txBody>
        </p:sp>
      </p:grpSp>
      <p:grpSp>
        <p:nvGrpSpPr>
          <p:cNvPr id="16" name="组合 15">
            <a:extLst>
              <a:ext uri="{FF2B5EF4-FFF2-40B4-BE49-F238E27FC236}">
                <a16:creationId xmlns:a16="http://schemas.microsoft.com/office/drawing/2014/main" id="{AC7CB3C6-C1FD-4716-A93A-62AC5E7A5C36}"/>
              </a:ext>
            </a:extLst>
          </p:cNvPr>
          <p:cNvGrpSpPr/>
          <p:nvPr/>
        </p:nvGrpSpPr>
        <p:grpSpPr>
          <a:xfrm>
            <a:off x="7356254" y="2492689"/>
            <a:ext cx="2712198" cy="2712198"/>
            <a:chOff x="7356254" y="2492689"/>
            <a:chExt cx="2712198" cy="2712198"/>
          </a:xfrm>
        </p:grpSpPr>
        <p:sp>
          <p:nvSpPr>
            <p:cNvPr id="32" name="弧形 31">
              <a:extLst>
                <a:ext uri="{FF2B5EF4-FFF2-40B4-BE49-F238E27FC236}">
                  <a16:creationId xmlns:a16="http://schemas.microsoft.com/office/drawing/2014/main" id="{2A0B278D-E07A-4305-BAF7-848AFB4AD452}"/>
                </a:ext>
              </a:extLst>
            </p:cNvPr>
            <p:cNvSpPr/>
            <p:nvPr/>
          </p:nvSpPr>
          <p:spPr>
            <a:xfrm rot="10800000">
              <a:off x="7356254" y="2492689"/>
              <a:ext cx="2712198" cy="2712198"/>
            </a:xfrm>
            <a:prstGeom prst="arc">
              <a:avLst>
                <a:gd name="adj1" fmla="val 12117316"/>
                <a:gd name="adj2" fmla="val 18159292"/>
              </a:avLst>
            </a:prstGeom>
            <a:ln w="762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54" name="文本框 53">
              <a:extLst>
                <a:ext uri="{FF2B5EF4-FFF2-40B4-BE49-F238E27FC236}">
                  <a16:creationId xmlns:a16="http://schemas.microsoft.com/office/drawing/2014/main" id="{AE44AE16-51F3-4AB9-AE11-438758C81ADD}"/>
                </a:ext>
              </a:extLst>
            </p:cNvPr>
            <p:cNvSpPr txBox="1"/>
            <p:nvPr/>
          </p:nvSpPr>
          <p:spPr>
            <a:xfrm>
              <a:off x="7570304" y="4484788"/>
              <a:ext cx="713658" cy="400110"/>
            </a:xfrm>
            <a:prstGeom prst="rect">
              <a:avLst/>
            </a:prstGeom>
            <a:noFill/>
          </p:spPr>
          <p:txBody>
            <a:bodyPr wrap="none" rtlCol="0">
              <a:spAutoFit/>
            </a:bodyPr>
            <a:lstStyle/>
            <a:p>
              <a:pPr algn="ctr"/>
              <a:r>
                <a:rPr lang="en-US" altLang="zh-CN" sz="2000" dirty="0">
                  <a:solidFill>
                    <a:srgbClr val="3C5CE8"/>
                  </a:solidFill>
                  <a:cs typeface="+mn-ea"/>
                  <a:sym typeface="+mn-lt"/>
                </a:rPr>
                <a:t>30%</a:t>
              </a:r>
              <a:endParaRPr lang="zh-CN" altLang="en-US" sz="2000" dirty="0">
                <a:solidFill>
                  <a:srgbClr val="3C5CE8"/>
                </a:solidFill>
                <a:cs typeface="+mn-ea"/>
                <a:sym typeface="+mn-lt"/>
              </a:endParaRPr>
            </a:p>
          </p:txBody>
        </p:sp>
      </p:grpSp>
      <p:grpSp>
        <p:nvGrpSpPr>
          <p:cNvPr id="30" name="组合 29">
            <a:extLst>
              <a:ext uri="{FF2B5EF4-FFF2-40B4-BE49-F238E27FC236}">
                <a16:creationId xmlns:a16="http://schemas.microsoft.com/office/drawing/2014/main" id="{C4FB0985-1673-4656-BC5A-A5199E291D90}"/>
              </a:ext>
            </a:extLst>
          </p:cNvPr>
          <p:cNvGrpSpPr/>
          <p:nvPr/>
        </p:nvGrpSpPr>
        <p:grpSpPr>
          <a:xfrm>
            <a:off x="-781050" y="-662111"/>
            <a:ext cx="5809460" cy="1611914"/>
            <a:chOff x="-781050" y="-662111"/>
            <a:chExt cx="5809460" cy="1611914"/>
          </a:xfrm>
        </p:grpSpPr>
        <p:sp>
          <p:nvSpPr>
            <p:cNvPr id="33" name="任意多边形: 形状 32">
              <a:extLst>
                <a:ext uri="{FF2B5EF4-FFF2-40B4-BE49-F238E27FC236}">
                  <a16:creationId xmlns:a16="http://schemas.microsoft.com/office/drawing/2014/main" id="{CE603C39-7209-4CB3-9644-79A0B18CC8FB}"/>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文本框 33">
              <a:extLst>
                <a:ext uri="{FF2B5EF4-FFF2-40B4-BE49-F238E27FC236}">
                  <a16:creationId xmlns:a16="http://schemas.microsoft.com/office/drawing/2014/main" id="{9B75BA1D-4FB6-42A8-8547-D94F0D7D9A36}"/>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主要成果</a:t>
              </a:r>
              <a:r>
                <a:rPr lang="en-US" altLang="zh-CN" sz="3200" dirty="0">
                  <a:solidFill>
                    <a:srgbClr val="3C5CE8"/>
                  </a:solidFill>
                  <a:cs typeface="+mn-ea"/>
                  <a:sym typeface="+mn-lt"/>
                </a:rPr>
                <a:t>	</a:t>
              </a:r>
              <a:endParaRPr lang="zh-CN" altLang="en-US" sz="3200" dirty="0">
                <a:solidFill>
                  <a:srgbClr val="3C5CE8"/>
                </a:solidFill>
                <a:cs typeface="+mn-ea"/>
                <a:sym typeface="+mn-lt"/>
              </a:endParaRPr>
            </a:p>
          </p:txBody>
        </p:sp>
      </p:grpSp>
      <p:pic>
        <p:nvPicPr>
          <p:cNvPr id="8" name="图片 7">
            <a:extLst>
              <a:ext uri="{FF2B5EF4-FFF2-40B4-BE49-F238E27FC236}">
                <a16:creationId xmlns:a16="http://schemas.microsoft.com/office/drawing/2014/main" id="{53B896DB-0231-450E-B884-30FA8669AE32}"/>
              </a:ext>
            </a:extLst>
          </p:cNvPr>
          <p:cNvPicPr>
            <a:picLocks noChangeAspect="1"/>
          </p:cNvPicPr>
          <p:nvPr/>
        </p:nvPicPr>
        <p:blipFill>
          <a:blip r:embed="rId2"/>
          <a:stretch>
            <a:fillRect/>
          </a:stretch>
        </p:blipFill>
        <p:spPr>
          <a:xfrm>
            <a:off x="8197551" y="2354284"/>
            <a:ext cx="2248095" cy="2697714"/>
          </a:xfrm>
          <a:prstGeom prst="rect">
            <a:avLst/>
          </a:prstGeom>
        </p:spPr>
      </p:pic>
    </p:spTree>
    <p:extLst>
      <p:ext uri="{BB962C8B-B14F-4D97-AF65-F5344CB8AC3E}">
        <p14:creationId xmlns:p14="http://schemas.microsoft.com/office/powerpoint/2010/main" val="622937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31"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 calcmode="lin" valueType="num">
                                      <p:cBhvr>
                                        <p:cTn id="28" dur="1000" fill="hold"/>
                                        <p:tgtEl>
                                          <p:spTgt spid="14"/>
                                        </p:tgtEl>
                                        <p:attrNameLst>
                                          <p:attrName>style.rotation</p:attrName>
                                        </p:attrNameLst>
                                      </p:cBhvr>
                                      <p:tavLst>
                                        <p:tav tm="0">
                                          <p:val>
                                            <p:fltVal val="90"/>
                                          </p:val>
                                        </p:tav>
                                        <p:tav tm="100000">
                                          <p:val>
                                            <p:fltVal val="0"/>
                                          </p:val>
                                        </p:tav>
                                      </p:tavLst>
                                    </p:anim>
                                    <p:animEffect transition="in" filter="fade">
                                      <p:cBhvr>
                                        <p:cTn id="29" dur="1000"/>
                                        <p:tgtEl>
                                          <p:spTgt spid="14"/>
                                        </p:tgtEl>
                                      </p:cBhvr>
                                    </p:animEffect>
                                  </p:childTnLst>
                                </p:cTn>
                              </p:par>
                            </p:childTnLst>
                          </p:cTn>
                        </p:par>
                        <p:par>
                          <p:cTn id="30" fill="hold">
                            <p:stCondLst>
                              <p:cond delay="3500"/>
                            </p:stCondLst>
                            <p:childTnLst>
                              <p:par>
                                <p:cTn id="31" presetID="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3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childTnLst>
                          </p:cTn>
                        </p:par>
                        <p:par>
                          <p:cTn id="42" fill="hold">
                            <p:stCondLst>
                              <p:cond delay="5000"/>
                            </p:stCondLst>
                            <p:childTnLst>
                              <p:par>
                                <p:cTn id="43" presetID="2" presetClass="entr" presetSubtype="4"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iṩļiḑê">
            <a:extLst>
              <a:ext uri="{FF2B5EF4-FFF2-40B4-BE49-F238E27FC236}">
                <a16:creationId xmlns:a16="http://schemas.microsoft.com/office/drawing/2014/main" id="{E458B7C2-8828-470A-8A49-3089FB2AEE40}"/>
              </a:ext>
            </a:extLst>
          </p:cNvPr>
          <p:cNvSpPr txBox="1"/>
          <p:nvPr/>
        </p:nvSpPr>
        <p:spPr bwMode="auto">
          <a:xfrm>
            <a:off x="7381898" y="4413772"/>
            <a:ext cx="3171311" cy="757360"/>
          </a:xfrm>
          <a:prstGeom prst="rect">
            <a:avLst/>
          </a:prstGeom>
          <a:noFill/>
        </p:spPr>
        <p:txBody>
          <a:bodyPr wrap="square" lIns="91440" tIns="45720" rIns="91440" bIns="45720">
            <a:normAutofit/>
          </a:bodyPr>
          <a:lstStyle/>
          <a:p>
            <a:r>
              <a:rPr lang="zh-CN" altLang="zh-CN" sz="1600" dirty="0"/>
              <a:t>只需要</a:t>
            </a:r>
            <a:r>
              <a:rPr lang="en-US" altLang="zh-CN" sz="1600" dirty="0"/>
              <a:t> python3 </a:t>
            </a:r>
            <a:r>
              <a:rPr lang="en-US" altLang="zh-CN" sz="1600" dirty="0" smtClean="0"/>
              <a:t>python</a:t>
            </a:r>
            <a:r>
              <a:rPr lang="zh-CN" altLang="en-US" sz="1600" dirty="0" smtClean="0"/>
              <a:t>项目</a:t>
            </a:r>
            <a:r>
              <a:rPr lang="en-US" altLang="zh-CN" sz="1600" dirty="0" smtClean="0"/>
              <a:t>.</a:t>
            </a:r>
            <a:r>
              <a:rPr lang="en-US" altLang="zh-CN" sz="1600" dirty="0" err="1" smtClean="0"/>
              <a:t>py</a:t>
            </a:r>
            <a:r>
              <a:rPr lang="en-US" altLang="zh-CN" sz="1600" dirty="0" smtClean="0"/>
              <a:t> </a:t>
            </a:r>
            <a:r>
              <a:rPr lang="en-US" altLang="zh-CN" sz="1600" dirty="0"/>
              <a:t>&amp;</a:t>
            </a:r>
            <a:endParaRPr lang="zh-CN" altLang="zh-CN" sz="1600" dirty="0"/>
          </a:p>
        </p:txBody>
      </p:sp>
      <p:grpSp>
        <p:nvGrpSpPr>
          <p:cNvPr id="4" name="组合 3">
            <a:extLst>
              <a:ext uri="{FF2B5EF4-FFF2-40B4-BE49-F238E27FC236}">
                <a16:creationId xmlns:a16="http://schemas.microsoft.com/office/drawing/2014/main" id="{19F0187E-9E50-4C71-BAD1-12EB0D5C9A55}"/>
              </a:ext>
            </a:extLst>
          </p:cNvPr>
          <p:cNvGrpSpPr/>
          <p:nvPr/>
        </p:nvGrpSpPr>
        <p:grpSpPr>
          <a:xfrm>
            <a:off x="660401" y="2162781"/>
            <a:ext cx="4251089" cy="1012275"/>
            <a:chOff x="660401" y="2162781"/>
            <a:chExt cx="4251089" cy="1012275"/>
          </a:xfrm>
        </p:grpSpPr>
        <p:sp>
          <p:nvSpPr>
            <p:cNvPr id="75" name="ïṥ1iḍé">
              <a:extLst>
                <a:ext uri="{FF2B5EF4-FFF2-40B4-BE49-F238E27FC236}">
                  <a16:creationId xmlns:a16="http://schemas.microsoft.com/office/drawing/2014/main" id="{E76A0FAD-04BB-47B8-B577-C0B572FEAD49}"/>
                </a:ext>
              </a:extLst>
            </p:cNvPr>
            <p:cNvSpPr/>
            <p:nvPr/>
          </p:nvSpPr>
          <p:spPr bwMode="auto">
            <a:xfrm flipH="1">
              <a:off x="660401" y="2214399"/>
              <a:ext cx="3744953"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77" name="iŝ1îḋê">
              <a:extLst>
                <a:ext uri="{FF2B5EF4-FFF2-40B4-BE49-F238E27FC236}">
                  <a16:creationId xmlns:a16="http://schemas.microsoft.com/office/drawing/2014/main" id="{FFB9562D-3637-4AB3-B6A3-5CCA51BC426F}"/>
                </a:ext>
              </a:extLst>
            </p:cNvPr>
            <p:cNvSpPr/>
            <p:nvPr/>
          </p:nvSpPr>
          <p:spPr>
            <a:xfrm>
              <a:off x="3899216" y="2162781"/>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83" name="Group 66">
              <a:extLst>
                <a:ext uri="{FF2B5EF4-FFF2-40B4-BE49-F238E27FC236}">
                  <a16:creationId xmlns:a16="http://schemas.microsoft.com/office/drawing/2014/main" id="{716D8F0D-3944-40B5-B6D8-347D17DDD304}"/>
                </a:ext>
              </a:extLst>
            </p:cNvPr>
            <p:cNvGrpSpPr/>
            <p:nvPr/>
          </p:nvGrpSpPr>
          <p:grpSpPr>
            <a:xfrm>
              <a:off x="4180077" y="2488047"/>
              <a:ext cx="450553" cy="354265"/>
              <a:chOff x="1981200" y="1838326"/>
              <a:chExt cx="393700" cy="309563"/>
            </a:xfrm>
            <a:solidFill>
              <a:schemeClr val="bg1"/>
            </a:solidFill>
          </p:grpSpPr>
          <p:sp>
            <p:nvSpPr>
              <p:cNvPr id="84" name="Freeform 5">
                <a:extLst>
                  <a:ext uri="{FF2B5EF4-FFF2-40B4-BE49-F238E27FC236}">
                    <a16:creationId xmlns:a16="http://schemas.microsoft.com/office/drawing/2014/main" id="{212199B8-E6F1-463E-97F6-EA4230787A63}"/>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5" name="Freeform 6">
                <a:extLst>
                  <a:ext uri="{FF2B5EF4-FFF2-40B4-BE49-F238E27FC236}">
                    <a16:creationId xmlns:a16="http://schemas.microsoft.com/office/drawing/2014/main" id="{ADD7972F-6100-4CA9-B664-7C10E57CE95B}"/>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6" name="Freeform 7">
                <a:extLst>
                  <a:ext uri="{FF2B5EF4-FFF2-40B4-BE49-F238E27FC236}">
                    <a16:creationId xmlns:a16="http://schemas.microsoft.com/office/drawing/2014/main" id="{97FE241E-D3ED-4FBB-BA60-40674A5973F9}"/>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7" name="Freeform 8">
                <a:extLst>
                  <a:ext uri="{FF2B5EF4-FFF2-40B4-BE49-F238E27FC236}">
                    <a16:creationId xmlns:a16="http://schemas.microsoft.com/office/drawing/2014/main" id="{667414E0-B03F-4B02-B63A-CF1817F91F24}"/>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23" name="矩形 22">
              <a:extLst>
                <a:ext uri="{FF2B5EF4-FFF2-40B4-BE49-F238E27FC236}">
                  <a16:creationId xmlns:a16="http://schemas.microsoft.com/office/drawing/2014/main" id="{2A32724A-61C5-4EC8-A71D-5493DCAD9552}"/>
                </a:ext>
              </a:extLst>
            </p:cNvPr>
            <p:cNvSpPr/>
            <p:nvPr/>
          </p:nvSpPr>
          <p:spPr>
            <a:xfrm flipH="1">
              <a:off x="1048171" y="2412086"/>
              <a:ext cx="2680272" cy="720197"/>
            </a:xfrm>
            <a:prstGeom prst="rect">
              <a:avLst/>
            </a:prstGeom>
          </p:spPr>
          <p:txBody>
            <a:bodyPr wrap="square">
              <a:spAutoFit/>
              <a:scene3d>
                <a:camera prst="orthographicFront"/>
                <a:lightRig rig="threePt" dir="t"/>
              </a:scene3d>
              <a:sp3d contourW="12700"/>
            </a:bodyPr>
            <a:lstStyle/>
            <a:p>
              <a:pPr>
                <a:lnSpc>
                  <a:spcPct val="120000"/>
                </a:lnSpc>
              </a:pPr>
              <a:r>
                <a:rPr lang="zh-CN" altLang="en-US" sz="1700" dirty="0" smtClean="0">
                  <a:solidFill>
                    <a:schemeClr val="tx1">
                      <a:lumMod val="75000"/>
                      <a:lumOff val="25000"/>
                    </a:schemeClr>
                  </a:solidFill>
                  <a:cs typeface="+mn-ea"/>
                  <a:sym typeface="+mn-lt"/>
                </a:rPr>
                <a:t>搭建环境，使用</a:t>
              </a:r>
              <a:r>
                <a:rPr lang="en-US" altLang="zh-CN" sz="1700" dirty="0" err="1" smtClean="0">
                  <a:solidFill>
                    <a:schemeClr val="tx1">
                      <a:lumMod val="75000"/>
                      <a:lumOff val="25000"/>
                    </a:schemeClr>
                  </a:solidFill>
                  <a:cs typeface="+mn-ea"/>
                  <a:sym typeface="+mn-lt"/>
                </a:rPr>
                <a:t>Geany</a:t>
              </a:r>
              <a:r>
                <a:rPr lang="en-US" altLang="zh-CN" sz="1700" dirty="0" smtClean="0">
                  <a:solidFill>
                    <a:schemeClr val="tx1">
                      <a:lumMod val="75000"/>
                      <a:lumOff val="25000"/>
                    </a:schemeClr>
                  </a:solidFill>
                  <a:cs typeface="+mn-ea"/>
                  <a:sym typeface="+mn-lt"/>
                </a:rPr>
                <a:t> </a:t>
              </a:r>
              <a:r>
                <a:rPr lang="en-US" altLang="zh-CN" sz="1700" dirty="0" err="1" smtClean="0">
                  <a:solidFill>
                    <a:schemeClr val="tx1">
                      <a:lumMod val="75000"/>
                      <a:lumOff val="25000"/>
                    </a:schemeClr>
                  </a:solidFill>
                  <a:cs typeface="+mn-ea"/>
                  <a:sym typeface="+mn-lt"/>
                </a:rPr>
                <a:t>Edtion</a:t>
              </a:r>
              <a:r>
                <a:rPr lang="en-US" altLang="zh-CN" sz="1700" dirty="0" smtClean="0">
                  <a:solidFill>
                    <a:schemeClr val="tx1">
                      <a:lumMod val="75000"/>
                      <a:lumOff val="25000"/>
                    </a:schemeClr>
                  </a:solidFill>
                  <a:cs typeface="+mn-ea"/>
                  <a:sym typeface="+mn-lt"/>
                </a:rPr>
                <a:t> </a:t>
              </a:r>
              <a:r>
                <a:rPr lang="zh-CN" altLang="en-US" sz="1700" dirty="0" smtClean="0">
                  <a:solidFill>
                    <a:schemeClr val="tx1">
                      <a:lumMod val="75000"/>
                      <a:lumOff val="25000"/>
                    </a:schemeClr>
                  </a:solidFill>
                  <a:cs typeface="+mn-ea"/>
                  <a:sym typeface="+mn-lt"/>
                </a:rPr>
                <a:t>编写</a:t>
              </a:r>
              <a:endParaRPr lang="zh-CN" altLang="en-US" sz="1700" dirty="0">
                <a:solidFill>
                  <a:schemeClr val="tx1">
                    <a:lumMod val="75000"/>
                    <a:lumOff val="25000"/>
                  </a:schemeClr>
                </a:solidFill>
                <a:cs typeface="+mn-ea"/>
                <a:sym typeface="+mn-lt"/>
              </a:endParaRPr>
            </a:p>
          </p:txBody>
        </p:sp>
      </p:grpSp>
      <p:grpSp>
        <p:nvGrpSpPr>
          <p:cNvPr id="7" name="组合 6">
            <a:extLst>
              <a:ext uri="{FF2B5EF4-FFF2-40B4-BE49-F238E27FC236}">
                <a16:creationId xmlns:a16="http://schemas.microsoft.com/office/drawing/2014/main" id="{BC6F8AFD-498A-4927-9ECA-A9D9211407B3}"/>
              </a:ext>
            </a:extLst>
          </p:cNvPr>
          <p:cNvGrpSpPr/>
          <p:nvPr/>
        </p:nvGrpSpPr>
        <p:grpSpPr>
          <a:xfrm>
            <a:off x="660401" y="4286315"/>
            <a:ext cx="6563923" cy="1012275"/>
            <a:chOff x="660401" y="4286315"/>
            <a:chExt cx="6563923" cy="1012275"/>
          </a:xfrm>
        </p:grpSpPr>
        <p:sp>
          <p:nvSpPr>
            <p:cNvPr id="76" name="îṩḻiďè">
              <a:extLst>
                <a:ext uri="{FF2B5EF4-FFF2-40B4-BE49-F238E27FC236}">
                  <a16:creationId xmlns:a16="http://schemas.microsoft.com/office/drawing/2014/main" id="{2FC11714-4E0D-4E0C-949D-BB4980E407BF}"/>
                </a:ext>
              </a:extLst>
            </p:cNvPr>
            <p:cNvSpPr/>
            <p:nvPr/>
          </p:nvSpPr>
          <p:spPr bwMode="auto">
            <a:xfrm flipH="1">
              <a:off x="660401" y="4337933"/>
              <a:ext cx="6057787"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78" name="íṥļíďê">
              <a:extLst>
                <a:ext uri="{FF2B5EF4-FFF2-40B4-BE49-F238E27FC236}">
                  <a16:creationId xmlns:a16="http://schemas.microsoft.com/office/drawing/2014/main" id="{4A365004-0A06-4143-A3CE-1DA2BE35503F}"/>
                </a:ext>
              </a:extLst>
            </p:cNvPr>
            <p:cNvSpPr/>
            <p:nvPr/>
          </p:nvSpPr>
          <p:spPr>
            <a:xfrm>
              <a:off x="6212050" y="4286315"/>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93" name="Group 66">
              <a:extLst>
                <a:ext uri="{FF2B5EF4-FFF2-40B4-BE49-F238E27FC236}">
                  <a16:creationId xmlns:a16="http://schemas.microsoft.com/office/drawing/2014/main" id="{00F025D0-E148-44C7-9352-D316A166F00C}"/>
                </a:ext>
              </a:extLst>
            </p:cNvPr>
            <p:cNvGrpSpPr/>
            <p:nvPr/>
          </p:nvGrpSpPr>
          <p:grpSpPr>
            <a:xfrm>
              <a:off x="6516228" y="4615319"/>
              <a:ext cx="450553" cy="354265"/>
              <a:chOff x="1981200" y="1838326"/>
              <a:chExt cx="393700" cy="309563"/>
            </a:xfrm>
            <a:solidFill>
              <a:schemeClr val="bg1"/>
            </a:solidFill>
          </p:grpSpPr>
          <p:sp>
            <p:nvSpPr>
              <p:cNvPr id="94" name="Freeform 5">
                <a:extLst>
                  <a:ext uri="{FF2B5EF4-FFF2-40B4-BE49-F238E27FC236}">
                    <a16:creationId xmlns:a16="http://schemas.microsoft.com/office/drawing/2014/main" id="{85371AEB-A80E-4F8C-B59E-75FFB991EF7C}"/>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5" name="Freeform 6">
                <a:extLst>
                  <a:ext uri="{FF2B5EF4-FFF2-40B4-BE49-F238E27FC236}">
                    <a16:creationId xmlns:a16="http://schemas.microsoft.com/office/drawing/2014/main" id="{2A78A423-A223-4700-9E89-C81E36FECB43}"/>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6" name="Freeform 7">
                <a:extLst>
                  <a:ext uri="{FF2B5EF4-FFF2-40B4-BE49-F238E27FC236}">
                    <a16:creationId xmlns:a16="http://schemas.microsoft.com/office/drawing/2014/main" id="{01E9D28A-83E3-44BB-9550-3ACA50DC32E3}"/>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7" name="Freeform 8">
                <a:extLst>
                  <a:ext uri="{FF2B5EF4-FFF2-40B4-BE49-F238E27FC236}">
                    <a16:creationId xmlns:a16="http://schemas.microsoft.com/office/drawing/2014/main" id="{272C4007-7F7C-453E-8853-2F8F0977B29A}"/>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101" name="矩形 100">
              <a:extLst>
                <a:ext uri="{FF2B5EF4-FFF2-40B4-BE49-F238E27FC236}">
                  <a16:creationId xmlns:a16="http://schemas.microsoft.com/office/drawing/2014/main" id="{BCBAEAF0-7C7D-4233-8249-B1C5C505AA9A}"/>
                </a:ext>
              </a:extLst>
            </p:cNvPr>
            <p:cNvSpPr/>
            <p:nvPr/>
          </p:nvSpPr>
          <p:spPr>
            <a:xfrm flipH="1">
              <a:off x="2449103" y="4566261"/>
              <a:ext cx="2068889" cy="406265"/>
            </a:xfrm>
            <a:prstGeom prst="rect">
              <a:avLst/>
            </a:prstGeom>
          </p:spPr>
          <p:txBody>
            <a:bodyPr wrap="square">
              <a:spAutoFit/>
              <a:scene3d>
                <a:camera prst="orthographicFront"/>
                <a:lightRig rig="threePt" dir="t"/>
              </a:scene3d>
              <a:sp3d contourW="12700"/>
            </a:bodyPr>
            <a:lstStyle/>
            <a:p>
              <a:pPr>
                <a:lnSpc>
                  <a:spcPct val="120000"/>
                </a:lnSpc>
              </a:pPr>
              <a:r>
                <a:rPr lang="zh-CN" altLang="en-US" sz="1700" dirty="0">
                  <a:solidFill>
                    <a:schemeClr val="tx1">
                      <a:lumMod val="75000"/>
                      <a:lumOff val="25000"/>
                    </a:schemeClr>
                  </a:solidFill>
                  <a:cs typeface="+mn-ea"/>
                  <a:sym typeface="+mn-lt"/>
                </a:rPr>
                <a:t>增加后台</a:t>
              </a:r>
              <a:r>
                <a:rPr lang="zh-CN" altLang="en-US" sz="1700" dirty="0" smtClean="0">
                  <a:solidFill>
                    <a:schemeClr val="tx1">
                      <a:lumMod val="75000"/>
                      <a:lumOff val="25000"/>
                    </a:schemeClr>
                  </a:solidFill>
                  <a:cs typeface="+mn-ea"/>
                  <a:sym typeface="+mn-lt"/>
                </a:rPr>
                <a:t>开机</a:t>
              </a:r>
              <a:r>
                <a:rPr lang="zh-CN" altLang="en-US" sz="1700" dirty="0">
                  <a:solidFill>
                    <a:schemeClr val="tx1">
                      <a:lumMod val="75000"/>
                      <a:lumOff val="25000"/>
                    </a:schemeClr>
                  </a:solidFill>
                  <a:cs typeface="+mn-ea"/>
                  <a:sym typeface="+mn-lt"/>
                </a:rPr>
                <a:t>启动</a:t>
              </a:r>
            </a:p>
          </p:txBody>
        </p:sp>
      </p:grpSp>
      <p:grpSp>
        <p:nvGrpSpPr>
          <p:cNvPr id="31" name="组合 30">
            <a:extLst>
              <a:ext uri="{FF2B5EF4-FFF2-40B4-BE49-F238E27FC236}">
                <a16:creationId xmlns:a16="http://schemas.microsoft.com/office/drawing/2014/main" id="{101A3F64-80E6-4951-BFAB-4D7EA6D683C7}"/>
              </a:ext>
            </a:extLst>
          </p:cNvPr>
          <p:cNvGrpSpPr/>
          <p:nvPr/>
        </p:nvGrpSpPr>
        <p:grpSpPr>
          <a:xfrm>
            <a:off x="-781050" y="-662111"/>
            <a:ext cx="5809460" cy="2104357"/>
            <a:chOff x="-781050" y="-662111"/>
            <a:chExt cx="5809460" cy="2104357"/>
          </a:xfrm>
        </p:grpSpPr>
        <p:sp>
          <p:nvSpPr>
            <p:cNvPr id="32" name="任意多边形: 形状 31">
              <a:extLst>
                <a:ext uri="{FF2B5EF4-FFF2-40B4-BE49-F238E27FC236}">
                  <a16:creationId xmlns:a16="http://schemas.microsoft.com/office/drawing/2014/main" id="{82C83E02-43EA-4B12-847C-0D29449548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CEE199DB-D49A-4707-9EBD-73A4E7319BCB}"/>
                </a:ext>
              </a:extLst>
            </p:cNvPr>
            <p:cNvSpPr txBox="1"/>
            <p:nvPr/>
          </p:nvSpPr>
          <p:spPr>
            <a:xfrm flipH="1">
              <a:off x="803275" y="365028"/>
              <a:ext cx="4225135" cy="1077218"/>
            </a:xfrm>
            <a:prstGeom prst="rect">
              <a:avLst/>
            </a:prstGeom>
            <a:noFill/>
          </p:spPr>
          <p:txBody>
            <a:bodyPr wrap="square" rtlCol="0">
              <a:spAutoFit/>
            </a:bodyPr>
            <a:lstStyle/>
            <a:p>
              <a:pPr lvl="0">
                <a:defRPr/>
              </a:pPr>
              <a:r>
                <a:rPr lang="en-US" altLang="zh-CN" sz="3200" dirty="0" smtClean="0">
                  <a:solidFill>
                    <a:srgbClr val="3C5CE8"/>
                  </a:solidFill>
                  <a:cs typeface="+mn-ea"/>
                  <a:sym typeface="+mn-lt"/>
                </a:rPr>
                <a:t>Python</a:t>
              </a:r>
              <a:r>
                <a:rPr lang="zh-CN" altLang="en-US" sz="3200" dirty="0" smtClean="0">
                  <a:solidFill>
                    <a:srgbClr val="3C5CE8"/>
                  </a:solidFill>
                  <a:cs typeface="+mn-ea"/>
                  <a:sym typeface="+mn-lt"/>
                </a:rPr>
                <a:t>在树莓派的环境创建</a:t>
              </a:r>
              <a:endParaRPr lang="zh-CN" altLang="en-US" sz="3200" dirty="0">
                <a:solidFill>
                  <a:srgbClr val="3C5CE8"/>
                </a:solidFill>
                <a:cs typeface="+mn-ea"/>
                <a:sym typeface="+mn-lt"/>
              </a:endParaRPr>
            </a:p>
          </p:txBody>
        </p:sp>
      </p:grpSp>
      <p:pic>
        <p:nvPicPr>
          <p:cNvPr id="35" name="图片 34"/>
          <p:cNvPicPr/>
          <p:nvPr/>
        </p:nvPicPr>
        <p:blipFill>
          <a:blip r:embed="rId3"/>
          <a:stretch>
            <a:fillRect/>
          </a:stretch>
        </p:blipFill>
        <p:spPr>
          <a:xfrm>
            <a:off x="5312462" y="1278332"/>
            <a:ext cx="3605918" cy="2651211"/>
          </a:xfrm>
          <a:prstGeom prst="rect">
            <a:avLst/>
          </a:prstGeom>
        </p:spPr>
      </p:pic>
    </p:spTree>
    <p:custDataLst>
      <p:tags r:id="rId1"/>
    </p:custDataLst>
    <p:extLst>
      <p:ext uri="{BB962C8B-B14F-4D97-AF65-F5344CB8AC3E}">
        <p14:creationId xmlns:p14="http://schemas.microsoft.com/office/powerpoint/2010/main" val="67999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82"/>
                                        </p:tgtEl>
                                        <p:attrNameLst>
                                          <p:attrName>style.visibility</p:attrName>
                                        </p:attrNameLst>
                                      </p:cBhvr>
                                      <p:to>
                                        <p:strVal val="visible"/>
                                      </p:to>
                                    </p:set>
                                    <p:anim calcmode="lin" valueType="num">
                                      <p:cBhvr>
                                        <p:cTn id="28" dur="1000" fill="hold"/>
                                        <p:tgtEl>
                                          <p:spTgt spid="82"/>
                                        </p:tgtEl>
                                        <p:attrNameLst>
                                          <p:attrName>ppt_w</p:attrName>
                                        </p:attrNameLst>
                                      </p:cBhvr>
                                      <p:tavLst>
                                        <p:tav tm="0">
                                          <p:val>
                                            <p:fltVal val="0"/>
                                          </p:val>
                                        </p:tav>
                                        <p:tav tm="100000">
                                          <p:val>
                                            <p:strVal val="#ppt_w"/>
                                          </p:val>
                                        </p:tav>
                                      </p:tavLst>
                                    </p:anim>
                                    <p:anim calcmode="lin" valueType="num">
                                      <p:cBhvr>
                                        <p:cTn id="29" dur="1000" fill="hold"/>
                                        <p:tgtEl>
                                          <p:spTgt spid="82"/>
                                        </p:tgtEl>
                                        <p:attrNameLst>
                                          <p:attrName>ppt_h</p:attrName>
                                        </p:attrNameLst>
                                      </p:cBhvr>
                                      <p:tavLst>
                                        <p:tav tm="0">
                                          <p:val>
                                            <p:fltVal val="0"/>
                                          </p:val>
                                        </p:tav>
                                        <p:tav tm="100000">
                                          <p:val>
                                            <p:strVal val="#ppt_h"/>
                                          </p:val>
                                        </p:tav>
                                      </p:tavLst>
                                    </p:anim>
                                    <p:anim calcmode="lin" valueType="num">
                                      <p:cBhvr>
                                        <p:cTn id="30" dur="1000" fill="hold"/>
                                        <p:tgtEl>
                                          <p:spTgt spid="82"/>
                                        </p:tgtEl>
                                        <p:attrNameLst>
                                          <p:attrName>style.rotation</p:attrName>
                                        </p:attrNameLst>
                                      </p:cBhvr>
                                      <p:tavLst>
                                        <p:tav tm="0">
                                          <p:val>
                                            <p:fltVal val="90"/>
                                          </p:val>
                                        </p:tav>
                                        <p:tav tm="100000">
                                          <p:val>
                                            <p:fltVal val="0"/>
                                          </p:val>
                                        </p:tav>
                                      </p:tavLst>
                                    </p:anim>
                                    <p:animEffect transition="in" filter="fade">
                                      <p:cBhvr>
                                        <p:cTn id="31"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9F0187E-9E50-4C71-BAD1-12EB0D5C9A55}"/>
              </a:ext>
            </a:extLst>
          </p:cNvPr>
          <p:cNvGrpSpPr/>
          <p:nvPr/>
        </p:nvGrpSpPr>
        <p:grpSpPr>
          <a:xfrm>
            <a:off x="576626" y="1837866"/>
            <a:ext cx="4317772" cy="1012275"/>
            <a:chOff x="593718" y="2162781"/>
            <a:chExt cx="4317772" cy="1012275"/>
          </a:xfrm>
        </p:grpSpPr>
        <p:sp>
          <p:nvSpPr>
            <p:cNvPr id="75" name="ïṥ1iḍé">
              <a:extLst>
                <a:ext uri="{FF2B5EF4-FFF2-40B4-BE49-F238E27FC236}">
                  <a16:creationId xmlns:a16="http://schemas.microsoft.com/office/drawing/2014/main" id="{E76A0FAD-04BB-47B8-B577-C0B572FEAD49}"/>
                </a:ext>
              </a:extLst>
            </p:cNvPr>
            <p:cNvSpPr/>
            <p:nvPr/>
          </p:nvSpPr>
          <p:spPr bwMode="auto">
            <a:xfrm flipH="1">
              <a:off x="593718" y="2214398"/>
              <a:ext cx="3744953"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3C5CE8"/>
                  </a:solidFill>
                  <a:cs typeface="+mn-ea"/>
                  <a:sym typeface="+mn-lt"/>
                </a:rPr>
                <a:t>传感器及实物模型</a:t>
              </a:r>
              <a:endParaRPr lang="zh-CN" altLang="en-US" dirty="0">
                <a:solidFill>
                  <a:srgbClr val="3C5CE8"/>
                </a:solidFill>
                <a:cs typeface="+mn-ea"/>
                <a:sym typeface="+mn-lt"/>
              </a:endParaRPr>
            </a:p>
          </p:txBody>
        </p:sp>
        <p:sp>
          <p:nvSpPr>
            <p:cNvPr id="77" name="iŝ1îḋê">
              <a:extLst>
                <a:ext uri="{FF2B5EF4-FFF2-40B4-BE49-F238E27FC236}">
                  <a16:creationId xmlns:a16="http://schemas.microsoft.com/office/drawing/2014/main" id="{FFB9562D-3637-4AB3-B6A3-5CCA51BC426F}"/>
                </a:ext>
              </a:extLst>
            </p:cNvPr>
            <p:cNvSpPr/>
            <p:nvPr/>
          </p:nvSpPr>
          <p:spPr>
            <a:xfrm>
              <a:off x="3899216" y="2162781"/>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83" name="Group 66">
              <a:extLst>
                <a:ext uri="{FF2B5EF4-FFF2-40B4-BE49-F238E27FC236}">
                  <a16:creationId xmlns:a16="http://schemas.microsoft.com/office/drawing/2014/main" id="{716D8F0D-3944-40B5-B6D8-347D17DDD304}"/>
                </a:ext>
              </a:extLst>
            </p:cNvPr>
            <p:cNvGrpSpPr/>
            <p:nvPr/>
          </p:nvGrpSpPr>
          <p:grpSpPr>
            <a:xfrm>
              <a:off x="4180077" y="2488049"/>
              <a:ext cx="450553" cy="354268"/>
              <a:chOff x="1981200" y="1838324"/>
              <a:chExt cx="393700" cy="309565"/>
            </a:xfrm>
            <a:solidFill>
              <a:schemeClr val="bg1"/>
            </a:solidFill>
          </p:grpSpPr>
          <p:sp>
            <p:nvSpPr>
              <p:cNvPr id="84" name="Freeform 5">
                <a:extLst>
                  <a:ext uri="{FF2B5EF4-FFF2-40B4-BE49-F238E27FC236}">
                    <a16:creationId xmlns:a16="http://schemas.microsoft.com/office/drawing/2014/main" id="{212199B8-E6F1-463E-97F6-EA4230787A63}"/>
                  </a:ext>
                </a:extLst>
              </p:cNvPr>
              <p:cNvSpPr>
                <a:spLocks noEditPoints="1"/>
              </p:cNvSpPr>
              <p:nvPr/>
            </p:nvSpPr>
            <p:spPr bwMode="auto">
              <a:xfrm>
                <a:off x="1981200" y="1838324"/>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5" name="Freeform 6">
                <a:extLst>
                  <a:ext uri="{FF2B5EF4-FFF2-40B4-BE49-F238E27FC236}">
                    <a16:creationId xmlns:a16="http://schemas.microsoft.com/office/drawing/2014/main" id="{ADD7972F-6100-4CA9-B664-7C10E57CE95B}"/>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6" name="Freeform 7">
                <a:extLst>
                  <a:ext uri="{FF2B5EF4-FFF2-40B4-BE49-F238E27FC236}">
                    <a16:creationId xmlns:a16="http://schemas.microsoft.com/office/drawing/2014/main" id="{97FE241E-D3ED-4FBB-BA60-40674A5973F9}"/>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7" name="Freeform 8">
                <a:extLst>
                  <a:ext uri="{FF2B5EF4-FFF2-40B4-BE49-F238E27FC236}">
                    <a16:creationId xmlns:a16="http://schemas.microsoft.com/office/drawing/2014/main" id="{667414E0-B03F-4B02-B63A-CF1817F91F24}"/>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23" name="矩形 22">
              <a:extLst>
                <a:ext uri="{FF2B5EF4-FFF2-40B4-BE49-F238E27FC236}">
                  <a16:creationId xmlns:a16="http://schemas.microsoft.com/office/drawing/2014/main" id="{2A32724A-61C5-4EC8-A71D-5493DCAD9552}"/>
                </a:ext>
              </a:extLst>
            </p:cNvPr>
            <p:cNvSpPr/>
            <p:nvPr/>
          </p:nvSpPr>
          <p:spPr>
            <a:xfrm flipH="1">
              <a:off x="1048171" y="2412086"/>
              <a:ext cx="2680272" cy="379656"/>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700" dirty="0">
                <a:solidFill>
                  <a:schemeClr val="tx1">
                    <a:lumMod val="75000"/>
                    <a:lumOff val="25000"/>
                  </a:schemeClr>
                </a:solidFill>
                <a:cs typeface="+mn-ea"/>
                <a:sym typeface="+mn-lt"/>
              </a:endParaRPr>
            </a:p>
          </p:txBody>
        </p:sp>
      </p:grpSp>
      <p:grpSp>
        <p:nvGrpSpPr>
          <p:cNvPr id="31" name="组合 30">
            <a:extLst>
              <a:ext uri="{FF2B5EF4-FFF2-40B4-BE49-F238E27FC236}">
                <a16:creationId xmlns:a16="http://schemas.microsoft.com/office/drawing/2014/main" id="{101A3F64-80E6-4951-BFAB-4D7EA6D683C7}"/>
              </a:ext>
            </a:extLst>
          </p:cNvPr>
          <p:cNvGrpSpPr/>
          <p:nvPr/>
        </p:nvGrpSpPr>
        <p:grpSpPr>
          <a:xfrm>
            <a:off x="-781050" y="-662111"/>
            <a:ext cx="5809460" cy="1611914"/>
            <a:chOff x="-781050" y="-662111"/>
            <a:chExt cx="5809460" cy="1611914"/>
          </a:xfrm>
        </p:grpSpPr>
        <p:sp>
          <p:nvSpPr>
            <p:cNvPr id="32" name="任意多边形: 形状 31">
              <a:extLst>
                <a:ext uri="{FF2B5EF4-FFF2-40B4-BE49-F238E27FC236}">
                  <a16:creationId xmlns:a16="http://schemas.microsoft.com/office/drawing/2014/main" id="{82C83E02-43EA-4B12-847C-0D29449548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CEE199DB-D49A-4707-9EBD-73A4E7319BCB}"/>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传感器应用</a:t>
              </a:r>
              <a:endParaRPr lang="zh-CN" altLang="en-US" sz="3200" dirty="0">
                <a:solidFill>
                  <a:srgbClr val="3C5CE8"/>
                </a:solidFill>
                <a:cs typeface="+mn-ea"/>
                <a:sym typeface="+mn-lt"/>
              </a:endParaRPr>
            </a:p>
          </p:txBody>
        </p:sp>
      </p:grpSp>
      <p:pic>
        <p:nvPicPr>
          <p:cNvPr id="3" name="图片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6200000">
            <a:off x="6032595" y="547217"/>
            <a:ext cx="3361010" cy="4688558"/>
          </a:xfrm>
          <a:prstGeom prst="rect">
            <a:avLst/>
          </a:prstGeom>
        </p:spPr>
      </p:pic>
    </p:spTree>
    <p:custDataLst>
      <p:tags r:id="rId1"/>
    </p:custDataLst>
    <p:extLst>
      <p:ext uri="{BB962C8B-B14F-4D97-AF65-F5344CB8AC3E}">
        <p14:creationId xmlns:p14="http://schemas.microsoft.com/office/powerpoint/2010/main" val="3897703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9F0187E-9E50-4C71-BAD1-12EB0D5C9A55}"/>
              </a:ext>
            </a:extLst>
          </p:cNvPr>
          <p:cNvGrpSpPr/>
          <p:nvPr/>
        </p:nvGrpSpPr>
        <p:grpSpPr>
          <a:xfrm>
            <a:off x="576626" y="1837866"/>
            <a:ext cx="4317772" cy="1012275"/>
            <a:chOff x="593718" y="2162781"/>
            <a:chExt cx="4317772" cy="1012275"/>
          </a:xfrm>
        </p:grpSpPr>
        <p:sp>
          <p:nvSpPr>
            <p:cNvPr id="75" name="ïṥ1iḍé">
              <a:extLst>
                <a:ext uri="{FF2B5EF4-FFF2-40B4-BE49-F238E27FC236}">
                  <a16:creationId xmlns:a16="http://schemas.microsoft.com/office/drawing/2014/main" id="{E76A0FAD-04BB-47B8-B577-C0B572FEAD49}"/>
                </a:ext>
              </a:extLst>
            </p:cNvPr>
            <p:cNvSpPr/>
            <p:nvPr/>
          </p:nvSpPr>
          <p:spPr bwMode="auto">
            <a:xfrm flipH="1">
              <a:off x="593718" y="2214398"/>
              <a:ext cx="3744953"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3C5CE8"/>
                  </a:solidFill>
                  <a:cs typeface="+mn-ea"/>
                  <a:sym typeface="+mn-lt"/>
                </a:rPr>
                <a:t>交互式对话</a:t>
              </a:r>
              <a:endParaRPr lang="zh-CN" altLang="en-US" dirty="0">
                <a:solidFill>
                  <a:srgbClr val="3C5CE8"/>
                </a:solidFill>
                <a:cs typeface="+mn-ea"/>
                <a:sym typeface="+mn-lt"/>
              </a:endParaRPr>
            </a:p>
          </p:txBody>
        </p:sp>
        <p:sp>
          <p:nvSpPr>
            <p:cNvPr id="77" name="iŝ1îḋê">
              <a:extLst>
                <a:ext uri="{FF2B5EF4-FFF2-40B4-BE49-F238E27FC236}">
                  <a16:creationId xmlns:a16="http://schemas.microsoft.com/office/drawing/2014/main" id="{FFB9562D-3637-4AB3-B6A3-5CCA51BC426F}"/>
                </a:ext>
              </a:extLst>
            </p:cNvPr>
            <p:cNvSpPr/>
            <p:nvPr/>
          </p:nvSpPr>
          <p:spPr>
            <a:xfrm>
              <a:off x="3899216" y="2162781"/>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83" name="Group 66">
              <a:extLst>
                <a:ext uri="{FF2B5EF4-FFF2-40B4-BE49-F238E27FC236}">
                  <a16:creationId xmlns:a16="http://schemas.microsoft.com/office/drawing/2014/main" id="{716D8F0D-3944-40B5-B6D8-347D17DDD304}"/>
                </a:ext>
              </a:extLst>
            </p:cNvPr>
            <p:cNvGrpSpPr/>
            <p:nvPr/>
          </p:nvGrpSpPr>
          <p:grpSpPr>
            <a:xfrm>
              <a:off x="4180077" y="2488049"/>
              <a:ext cx="450553" cy="354268"/>
              <a:chOff x="1981200" y="1838324"/>
              <a:chExt cx="393700" cy="309565"/>
            </a:xfrm>
            <a:solidFill>
              <a:schemeClr val="bg1"/>
            </a:solidFill>
          </p:grpSpPr>
          <p:sp>
            <p:nvSpPr>
              <p:cNvPr id="84" name="Freeform 5">
                <a:extLst>
                  <a:ext uri="{FF2B5EF4-FFF2-40B4-BE49-F238E27FC236}">
                    <a16:creationId xmlns:a16="http://schemas.microsoft.com/office/drawing/2014/main" id="{212199B8-E6F1-463E-97F6-EA4230787A63}"/>
                  </a:ext>
                </a:extLst>
              </p:cNvPr>
              <p:cNvSpPr>
                <a:spLocks noEditPoints="1"/>
              </p:cNvSpPr>
              <p:nvPr/>
            </p:nvSpPr>
            <p:spPr bwMode="auto">
              <a:xfrm>
                <a:off x="1981200" y="1838324"/>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5" name="Freeform 6">
                <a:extLst>
                  <a:ext uri="{FF2B5EF4-FFF2-40B4-BE49-F238E27FC236}">
                    <a16:creationId xmlns:a16="http://schemas.microsoft.com/office/drawing/2014/main" id="{ADD7972F-6100-4CA9-B664-7C10E57CE95B}"/>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6" name="Freeform 7">
                <a:extLst>
                  <a:ext uri="{FF2B5EF4-FFF2-40B4-BE49-F238E27FC236}">
                    <a16:creationId xmlns:a16="http://schemas.microsoft.com/office/drawing/2014/main" id="{97FE241E-D3ED-4FBB-BA60-40674A5973F9}"/>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7" name="Freeform 8">
                <a:extLst>
                  <a:ext uri="{FF2B5EF4-FFF2-40B4-BE49-F238E27FC236}">
                    <a16:creationId xmlns:a16="http://schemas.microsoft.com/office/drawing/2014/main" id="{667414E0-B03F-4B02-B63A-CF1817F91F24}"/>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23" name="矩形 22">
              <a:extLst>
                <a:ext uri="{FF2B5EF4-FFF2-40B4-BE49-F238E27FC236}">
                  <a16:creationId xmlns:a16="http://schemas.microsoft.com/office/drawing/2014/main" id="{2A32724A-61C5-4EC8-A71D-5493DCAD9552}"/>
                </a:ext>
              </a:extLst>
            </p:cNvPr>
            <p:cNvSpPr/>
            <p:nvPr/>
          </p:nvSpPr>
          <p:spPr>
            <a:xfrm flipH="1">
              <a:off x="1048171" y="2412086"/>
              <a:ext cx="2680272" cy="379656"/>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700" dirty="0">
                <a:solidFill>
                  <a:schemeClr val="tx1">
                    <a:lumMod val="75000"/>
                    <a:lumOff val="25000"/>
                  </a:schemeClr>
                </a:solidFill>
                <a:cs typeface="+mn-ea"/>
                <a:sym typeface="+mn-lt"/>
              </a:endParaRPr>
            </a:p>
          </p:txBody>
        </p:sp>
      </p:grpSp>
      <p:grpSp>
        <p:nvGrpSpPr>
          <p:cNvPr id="31" name="组合 30">
            <a:extLst>
              <a:ext uri="{FF2B5EF4-FFF2-40B4-BE49-F238E27FC236}">
                <a16:creationId xmlns:a16="http://schemas.microsoft.com/office/drawing/2014/main" id="{101A3F64-80E6-4951-BFAB-4D7EA6D683C7}"/>
              </a:ext>
            </a:extLst>
          </p:cNvPr>
          <p:cNvGrpSpPr/>
          <p:nvPr/>
        </p:nvGrpSpPr>
        <p:grpSpPr>
          <a:xfrm>
            <a:off x="-781050" y="-662111"/>
            <a:ext cx="5809460" cy="1611914"/>
            <a:chOff x="-781050" y="-662111"/>
            <a:chExt cx="5809460" cy="1611914"/>
          </a:xfrm>
        </p:grpSpPr>
        <p:sp>
          <p:nvSpPr>
            <p:cNvPr id="32" name="任意多边形: 形状 31">
              <a:extLst>
                <a:ext uri="{FF2B5EF4-FFF2-40B4-BE49-F238E27FC236}">
                  <a16:creationId xmlns:a16="http://schemas.microsoft.com/office/drawing/2014/main" id="{82C83E02-43EA-4B12-847C-0D29449548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CEE199DB-D49A-4707-9EBD-73A4E7319BCB}"/>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交互式操作</a:t>
              </a:r>
              <a:endParaRPr lang="zh-CN" altLang="en-US" sz="3200" dirty="0">
                <a:solidFill>
                  <a:srgbClr val="3C5CE8"/>
                </a:solidFill>
                <a:cs typeface="+mn-ea"/>
                <a:sym typeface="+mn-lt"/>
              </a:endParaRPr>
            </a:p>
          </p:txBody>
        </p:sp>
      </p:grpSp>
      <p:pic>
        <p:nvPicPr>
          <p:cNvPr id="2" name="图片 1"/>
          <p:cNvPicPr>
            <a:picLocks noChangeAspect="1"/>
          </p:cNvPicPr>
          <p:nvPr/>
        </p:nvPicPr>
        <p:blipFill>
          <a:blip r:embed="rId3"/>
          <a:stretch>
            <a:fillRect/>
          </a:stretch>
        </p:blipFill>
        <p:spPr>
          <a:xfrm>
            <a:off x="5455074" y="949804"/>
            <a:ext cx="3936754" cy="2434572"/>
          </a:xfrm>
          <a:prstGeom prst="rect">
            <a:avLst/>
          </a:prstGeom>
        </p:spPr>
      </p:pic>
      <p:pic>
        <p:nvPicPr>
          <p:cNvPr id="5" name="图片 4"/>
          <p:cNvPicPr>
            <a:picLocks noChangeAspect="1"/>
          </p:cNvPicPr>
          <p:nvPr/>
        </p:nvPicPr>
        <p:blipFill>
          <a:blip r:embed="rId4"/>
          <a:stretch>
            <a:fillRect/>
          </a:stretch>
        </p:blipFill>
        <p:spPr>
          <a:xfrm>
            <a:off x="5455074" y="3870218"/>
            <a:ext cx="3936754" cy="2261907"/>
          </a:xfrm>
          <a:prstGeom prst="rect">
            <a:avLst/>
          </a:prstGeom>
        </p:spPr>
      </p:pic>
      <p:grpSp>
        <p:nvGrpSpPr>
          <p:cNvPr id="17" name="组合 16">
            <a:extLst>
              <a:ext uri="{FF2B5EF4-FFF2-40B4-BE49-F238E27FC236}">
                <a16:creationId xmlns:a16="http://schemas.microsoft.com/office/drawing/2014/main" id="{19F0187E-9E50-4C71-BAD1-12EB0D5C9A55}"/>
              </a:ext>
            </a:extLst>
          </p:cNvPr>
          <p:cNvGrpSpPr/>
          <p:nvPr/>
        </p:nvGrpSpPr>
        <p:grpSpPr>
          <a:xfrm>
            <a:off x="5455074" y="394130"/>
            <a:ext cx="2149949" cy="536140"/>
            <a:chOff x="593718" y="2214398"/>
            <a:chExt cx="3866149" cy="909040"/>
          </a:xfrm>
        </p:grpSpPr>
        <p:sp>
          <p:nvSpPr>
            <p:cNvPr id="18" name="ïṥ1iḍé">
              <a:extLst>
                <a:ext uri="{FF2B5EF4-FFF2-40B4-BE49-F238E27FC236}">
                  <a16:creationId xmlns:a16="http://schemas.microsoft.com/office/drawing/2014/main" id="{E76A0FAD-04BB-47B8-B577-C0B572FEAD49}"/>
                </a:ext>
              </a:extLst>
            </p:cNvPr>
            <p:cNvSpPr/>
            <p:nvPr/>
          </p:nvSpPr>
          <p:spPr bwMode="auto">
            <a:xfrm flipH="1">
              <a:off x="593718" y="2214398"/>
              <a:ext cx="3744953"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cs typeface="+mn-ea"/>
                  <a:sym typeface="+mn-lt"/>
                </a:rPr>
                <a:t>命令行运行：</a:t>
              </a:r>
              <a:endParaRPr lang="zh-CN" altLang="en-US" dirty="0">
                <a:solidFill>
                  <a:schemeClr val="tx1"/>
                </a:solidFill>
                <a:cs typeface="+mn-ea"/>
                <a:sym typeface="+mn-lt"/>
              </a:endParaRPr>
            </a:p>
          </p:txBody>
        </p:sp>
        <p:sp>
          <p:nvSpPr>
            <p:cNvPr id="25" name="Freeform 7">
              <a:extLst>
                <a:ext uri="{FF2B5EF4-FFF2-40B4-BE49-F238E27FC236}">
                  <a16:creationId xmlns:a16="http://schemas.microsoft.com/office/drawing/2014/main" id="{97FE241E-D3ED-4FBB-BA60-40674A5973F9}"/>
                </a:ext>
              </a:extLst>
            </p:cNvPr>
            <p:cNvSpPr>
              <a:spLocks noEditPoints="1"/>
            </p:cNvSpPr>
            <p:nvPr/>
          </p:nvSpPr>
          <p:spPr bwMode="auto">
            <a:xfrm>
              <a:off x="4352679" y="2673370"/>
              <a:ext cx="107188" cy="107190"/>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21" name="矩形 20">
              <a:extLst>
                <a:ext uri="{FF2B5EF4-FFF2-40B4-BE49-F238E27FC236}">
                  <a16:creationId xmlns:a16="http://schemas.microsoft.com/office/drawing/2014/main" id="{2A32724A-61C5-4EC8-A71D-5493DCAD9552}"/>
                </a:ext>
              </a:extLst>
            </p:cNvPr>
            <p:cNvSpPr/>
            <p:nvPr/>
          </p:nvSpPr>
          <p:spPr>
            <a:xfrm flipH="1">
              <a:off x="1048171" y="2412086"/>
              <a:ext cx="2680272" cy="379656"/>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700" dirty="0">
                <a:solidFill>
                  <a:schemeClr val="tx1">
                    <a:lumMod val="75000"/>
                    <a:lumOff val="25000"/>
                  </a:schemeClr>
                </a:solidFill>
                <a:cs typeface="+mn-ea"/>
                <a:sym typeface="+mn-lt"/>
              </a:endParaRPr>
            </a:p>
          </p:txBody>
        </p:sp>
      </p:grpSp>
      <p:grpSp>
        <p:nvGrpSpPr>
          <p:cNvPr id="27" name="组合 26">
            <a:extLst>
              <a:ext uri="{FF2B5EF4-FFF2-40B4-BE49-F238E27FC236}">
                <a16:creationId xmlns:a16="http://schemas.microsoft.com/office/drawing/2014/main" id="{19F0187E-9E50-4C71-BAD1-12EB0D5C9A55}"/>
              </a:ext>
            </a:extLst>
          </p:cNvPr>
          <p:cNvGrpSpPr/>
          <p:nvPr/>
        </p:nvGrpSpPr>
        <p:grpSpPr>
          <a:xfrm>
            <a:off x="5462864" y="3430427"/>
            <a:ext cx="2142159" cy="536140"/>
            <a:chOff x="607726" y="2218850"/>
            <a:chExt cx="3852141" cy="909040"/>
          </a:xfrm>
        </p:grpSpPr>
        <p:sp>
          <p:nvSpPr>
            <p:cNvPr id="28" name="ïṥ1iḍé">
              <a:extLst>
                <a:ext uri="{FF2B5EF4-FFF2-40B4-BE49-F238E27FC236}">
                  <a16:creationId xmlns:a16="http://schemas.microsoft.com/office/drawing/2014/main" id="{E76A0FAD-04BB-47B8-B577-C0B572FEAD49}"/>
                </a:ext>
              </a:extLst>
            </p:cNvPr>
            <p:cNvSpPr/>
            <p:nvPr/>
          </p:nvSpPr>
          <p:spPr bwMode="auto">
            <a:xfrm flipH="1">
              <a:off x="607726" y="2218850"/>
              <a:ext cx="3744952"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cs typeface="+mn-ea"/>
                  <a:sym typeface="+mn-lt"/>
                </a:rPr>
                <a:t>集成环境运行：</a:t>
              </a:r>
              <a:endParaRPr lang="zh-CN" altLang="en-US" dirty="0">
                <a:solidFill>
                  <a:schemeClr val="tx1"/>
                </a:solidFill>
                <a:cs typeface="+mn-ea"/>
                <a:sym typeface="+mn-lt"/>
              </a:endParaRPr>
            </a:p>
          </p:txBody>
        </p:sp>
        <p:sp>
          <p:nvSpPr>
            <p:cNvPr id="29" name="Freeform 7">
              <a:extLst>
                <a:ext uri="{FF2B5EF4-FFF2-40B4-BE49-F238E27FC236}">
                  <a16:creationId xmlns:a16="http://schemas.microsoft.com/office/drawing/2014/main" id="{97FE241E-D3ED-4FBB-BA60-40674A5973F9}"/>
                </a:ext>
              </a:extLst>
            </p:cNvPr>
            <p:cNvSpPr>
              <a:spLocks noEditPoints="1"/>
            </p:cNvSpPr>
            <p:nvPr/>
          </p:nvSpPr>
          <p:spPr bwMode="auto">
            <a:xfrm>
              <a:off x="4352679" y="2673370"/>
              <a:ext cx="107188" cy="107190"/>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30" name="矩形 29">
              <a:extLst>
                <a:ext uri="{FF2B5EF4-FFF2-40B4-BE49-F238E27FC236}">
                  <a16:creationId xmlns:a16="http://schemas.microsoft.com/office/drawing/2014/main" id="{2A32724A-61C5-4EC8-A71D-5493DCAD9552}"/>
                </a:ext>
              </a:extLst>
            </p:cNvPr>
            <p:cNvSpPr/>
            <p:nvPr/>
          </p:nvSpPr>
          <p:spPr>
            <a:xfrm flipH="1">
              <a:off x="1048171" y="2412086"/>
              <a:ext cx="2680272" cy="379656"/>
            </a:xfrm>
            <a:prstGeom prst="rect">
              <a:avLst/>
            </a:prstGeom>
          </p:spPr>
          <p:txBody>
            <a:bodyPr wrap="square">
              <a:spAutoFit/>
              <a:scene3d>
                <a:camera prst="orthographicFront"/>
                <a:lightRig rig="threePt" dir="t"/>
              </a:scene3d>
              <a:sp3d contourW="12700"/>
            </a:bodyPr>
            <a:lstStyle/>
            <a:p>
              <a:pPr>
                <a:lnSpc>
                  <a:spcPct val="120000"/>
                </a:lnSpc>
              </a:pPr>
              <a:endParaRPr lang="zh-CN" altLang="en-US" sz="1700" dirty="0">
                <a:solidFill>
                  <a:schemeClr val="tx1">
                    <a:lumMod val="75000"/>
                    <a:lumOff val="25000"/>
                  </a:schemeClr>
                </a:solidFill>
                <a:cs typeface="+mn-ea"/>
                <a:sym typeface="+mn-lt"/>
              </a:endParaRPr>
            </a:p>
          </p:txBody>
        </p:sp>
      </p:grpSp>
    </p:spTree>
    <p:custDataLst>
      <p:tags r:id="rId1"/>
    </p:custDataLst>
    <p:extLst>
      <p:ext uri="{BB962C8B-B14F-4D97-AF65-F5344CB8AC3E}">
        <p14:creationId xmlns:p14="http://schemas.microsoft.com/office/powerpoint/2010/main" val="773494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1000" fill="hold"/>
                                        <p:tgtEl>
                                          <p:spTgt spid="17"/>
                                        </p:tgtEl>
                                        <p:attrNameLst>
                                          <p:attrName>ppt_w</p:attrName>
                                        </p:attrNameLst>
                                      </p:cBhvr>
                                      <p:tavLst>
                                        <p:tav tm="0">
                                          <p:val>
                                            <p:fltVal val="0"/>
                                          </p:val>
                                        </p:tav>
                                        <p:tav tm="100000">
                                          <p:val>
                                            <p:strVal val="#ppt_w"/>
                                          </p:val>
                                        </p:tav>
                                      </p:tavLst>
                                    </p:anim>
                                    <p:anim calcmode="lin" valueType="num">
                                      <p:cBhvr>
                                        <p:cTn id="22" dur="1000" fill="hold"/>
                                        <p:tgtEl>
                                          <p:spTgt spid="17"/>
                                        </p:tgtEl>
                                        <p:attrNameLst>
                                          <p:attrName>ppt_h</p:attrName>
                                        </p:attrNameLst>
                                      </p:cBhvr>
                                      <p:tavLst>
                                        <p:tav tm="0">
                                          <p:val>
                                            <p:fltVal val="0"/>
                                          </p:val>
                                        </p:tav>
                                        <p:tav tm="100000">
                                          <p:val>
                                            <p:strVal val="#ppt_h"/>
                                          </p:val>
                                        </p:tav>
                                      </p:tavLst>
                                    </p:anim>
                                    <p:anim calcmode="lin" valueType="num">
                                      <p:cBhvr>
                                        <p:cTn id="23" dur="1000" fill="hold"/>
                                        <p:tgtEl>
                                          <p:spTgt spid="17"/>
                                        </p:tgtEl>
                                        <p:attrNameLst>
                                          <p:attrName>style.rotation</p:attrName>
                                        </p:attrNameLst>
                                      </p:cBhvr>
                                      <p:tavLst>
                                        <p:tav tm="0">
                                          <p:val>
                                            <p:fltVal val="90"/>
                                          </p:val>
                                        </p:tav>
                                        <p:tav tm="100000">
                                          <p:val>
                                            <p:fltVal val="0"/>
                                          </p:val>
                                        </p:tav>
                                      </p:tavLst>
                                    </p:anim>
                                    <p:animEffect transition="in" filter="fade">
                                      <p:cBhvr>
                                        <p:cTn id="24" dur="1000"/>
                                        <p:tgtEl>
                                          <p:spTgt spid="17"/>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1000" fill="hold"/>
                                        <p:tgtEl>
                                          <p:spTgt spid="27"/>
                                        </p:tgtEl>
                                        <p:attrNameLst>
                                          <p:attrName>ppt_w</p:attrName>
                                        </p:attrNameLst>
                                      </p:cBhvr>
                                      <p:tavLst>
                                        <p:tav tm="0">
                                          <p:val>
                                            <p:fltVal val="0"/>
                                          </p:val>
                                        </p:tav>
                                        <p:tav tm="100000">
                                          <p:val>
                                            <p:strVal val="#ppt_w"/>
                                          </p:val>
                                        </p:tav>
                                      </p:tavLst>
                                    </p:anim>
                                    <p:anim calcmode="lin" valueType="num">
                                      <p:cBhvr>
                                        <p:cTn id="29" dur="1000" fill="hold"/>
                                        <p:tgtEl>
                                          <p:spTgt spid="27"/>
                                        </p:tgtEl>
                                        <p:attrNameLst>
                                          <p:attrName>ppt_h</p:attrName>
                                        </p:attrNameLst>
                                      </p:cBhvr>
                                      <p:tavLst>
                                        <p:tav tm="0">
                                          <p:val>
                                            <p:fltVal val="0"/>
                                          </p:val>
                                        </p:tav>
                                        <p:tav tm="100000">
                                          <p:val>
                                            <p:strVal val="#ppt_h"/>
                                          </p:val>
                                        </p:tav>
                                      </p:tavLst>
                                    </p:anim>
                                    <p:anim calcmode="lin" valueType="num">
                                      <p:cBhvr>
                                        <p:cTn id="30" dur="1000" fill="hold"/>
                                        <p:tgtEl>
                                          <p:spTgt spid="27"/>
                                        </p:tgtEl>
                                        <p:attrNameLst>
                                          <p:attrName>style.rotation</p:attrName>
                                        </p:attrNameLst>
                                      </p:cBhvr>
                                      <p:tavLst>
                                        <p:tav tm="0">
                                          <p:val>
                                            <p:fltVal val="90"/>
                                          </p:val>
                                        </p:tav>
                                        <p:tav tm="100000">
                                          <p:val>
                                            <p:fltVal val="0"/>
                                          </p:val>
                                        </p:tav>
                                      </p:tavLst>
                                    </p:anim>
                                    <p:animEffect transition="in" filter="fade">
                                      <p:cBhvr>
                                        <p:cTn id="3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lvl="0" algn="ctr">
              <a:defRPr/>
            </a:pPr>
            <a:r>
              <a:rPr lang="en-US" altLang="zh-CN" sz="3200" b="1">
                <a:solidFill>
                  <a:srgbClr val="3C5CE8"/>
                </a:solidFill>
                <a:cs typeface="+mn-ea"/>
                <a:sym typeface="+mn-lt"/>
              </a:rPr>
              <a:t>T H R E E</a:t>
            </a:r>
            <a:endParaRPr lang="zh-CN" altLang="en-US" sz="3200" b="1" dirty="0">
              <a:solidFill>
                <a:srgbClr val="3C5CE8"/>
              </a:solidFill>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645095" y="3012397"/>
            <a:ext cx="5222862" cy="833206"/>
            <a:chOff x="6411993" y="1684020"/>
            <a:chExt cx="5222862"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683706" y="1726161"/>
              <a:ext cx="3951149" cy="768415"/>
            </a:xfrm>
            <a:prstGeom prst="rect">
              <a:avLst/>
            </a:prstGeom>
          </p:spPr>
          <p:txBody>
            <a:bodyPr wrap="square">
              <a:spAutoFit/>
              <a:scene3d>
                <a:camera prst="orthographicFront"/>
                <a:lightRig rig="threePt" dir="t"/>
              </a:scene3d>
              <a:sp3d contourW="12700"/>
            </a:bodyPr>
            <a:lstStyle/>
            <a:p>
              <a:pPr>
                <a:lnSpc>
                  <a:spcPct val="120000"/>
                </a:lnSpc>
              </a:pPr>
              <a:r>
                <a:rPr lang="zh-CN" altLang="en-US" sz="4000" dirty="0">
                  <a:solidFill>
                    <a:schemeClr val="tx1">
                      <a:lumMod val="75000"/>
                      <a:lumOff val="25000"/>
                    </a:schemeClr>
                  </a:solidFill>
                  <a:cs typeface="+mn-ea"/>
                  <a:sym typeface="+mn-lt"/>
                </a:rPr>
                <a:t>面临问题</a:t>
              </a: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spTree>
    <p:extLst>
      <p:ext uri="{BB962C8B-B14F-4D97-AF65-F5344CB8AC3E}">
        <p14:creationId xmlns:p14="http://schemas.microsoft.com/office/powerpoint/2010/main" val="4107099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750" fill="hold"/>
                                        <p:tgtEl>
                                          <p:spTgt spid="62"/>
                                        </p:tgtEl>
                                        <p:attrNameLst>
                                          <p:attrName>ppt_x</p:attrName>
                                        </p:attrNameLst>
                                      </p:cBhvr>
                                      <p:tavLst>
                                        <p:tav tm="0">
                                          <p:val>
                                            <p:strVal val="#ppt_x"/>
                                          </p:val>
                                        </p:tav>
                                        <p:tav tm="100000">
                                          <p:val>
                                            <p:strVal val="#ppt_x"/>
                                          </p:val>
                                        </p:tav>
                                      </p:tavLst>
                                    </p:anim>
                                    <p:anim calcmode="lin" valueType="num">
                                      <p:cBhvr additive="base">
                                        <p:cTn id="31" dur="750" fill="hold"/>
                                        <p:tgtEl>
                                          <p:spTgt spid="62"/>
                                        </p:tgtEl>
                                        <p:attrNameLst>
                                          <p:attrName>ppt_y</p:attrName>
                                        </p:attrNameLst>
                                      </p:cBhvr>
                                      <p:tavLst>
                                        <p:tav tm="0">
                                          <p:val>
                                            <p:strVal val="1+#ppt_h/2"/>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750" fill="hold"/>
                                        <p:tgtEl>
                                          <p:spTgt spid="2"/>
                                        </p:tgtEl>
                                        <p:attrNameLst>
                                          <p:attrName>ppt_x</p:attrName>
                                        </p:attrNameLst>
                                      </p:cBhvr>
                                      <p:tavLst>
                                        <p:tav tm="0">
                                          <p:val>
                                            <p:strVal val="#ppt_x"/>
                                          </p:val>
                                        </p:tav>
                                        <p:tav tm="100000">
                                          <p:val>
                                            <p:strVal val="#ppt_x"/>
                                          </p:val>
                                        </p:tav>
                                      </p:tavLst>
                                    </p:anim>
                                    <p:anim calcmode="lin" valueType="num">
                                      <p:cBhvr additive="base">
                                        <p:cTn id="3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ACAC250-5291-402C-8819-2291AF72AB95}"/>
              </a:ext>
            </a:extLst>
          </p:cNvPr>
          <p:cNvGrpSpPr/>
          <p:nvPr/>
        </p:nvGrpSpPr>
        <p:grpSpPr>
          <a:xfrm>
            <a:off x="7912338" y="1015686"/>
            <a:ext cx="2525788" cy="2525788"/>
            <a:chOff x="7912338" y="1015686"/>
            <a:chExt cx="2525788" cy="2525788"/>
          </a:xfrm>
        </p:grpSpPr>
        <p:sp>
          <p:nvSpPr>
            <p:cNvPr id="2" name="椭圆 1">
              <a:extLst>
                <a:ext uri="{FF2B5EF4-FFF2-40B4-BE49-F238E27FC236}">
                  <a16:creationId xmlns:a16="http://schemas.microsoft.com/office/drawing/2014/main" id="{81F14F1A-FE39-4C66-B986-86B581C79C25}"/>
                </a:ext>
              </a:extLst>
            </p:cNvPr>
            <p:cNvSpPr/>
            <p:nvPr/>
          </p:nvSpPr>
          <p:spPr>
            <a:xfrm>
              <a:off x="7912338" y="1015686"/>
              <a:ext cx="2525788" cy="2525788"/>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rgbClr val="3C5CE8"/>
                  </a:solidFill>
                  <a:cs typeface="+mn-ea"/>
                  <a:sym typeface="+mn-lt"/>
                </a:rPr>
                <a:t>80%</a:t>
              </a:r>
              <a:endParaRPr lang="zh-CN" altLang="en-US" sz="4000" dirty="0">
                <a:solidFill>
                  <a:srgbClr val="3C5CE8"/>
                </a:solidFill>
                <a:cs typeface="+mn-ea"/>
                <a:sym typeface="+mn-lt"/>
              </a:endParaRPr>
            </a:p>
          </p:txBody>
        </p:sp>
        <p:sp>
          <p:nvSpPr>
            <p:cNvPr id="11" name="文本框 10">
              <a:extLst>
                <a:ext uri="{FF2B5EF4-FFF2-40B4-BE49-F238E27FC236}">
                  <a16:creationId xmlns:a16="http://schemas.microsoft.com/office/drawing/2014/main" id="{6602C760-FEB2-469F-8A5A-42C8BFD1D525}"/>
                </a:ext>
              </a:extLst>
            </p:cNvPr>
            <p:cNvSpPr txBox="1"/>
            <p:nvPr/>
          </p:nvSpPr>
          <p:spPr>
            <a:xfrm>
              <a:off x="8122810" y="2550440"/>
              <a:ext cx="2236510"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zh-CN" sz="2000" dirty="0">
                  <a:solidFill>
                    <a:srgbClr val="3C5CE8"/>
                  </a:solidFill>
                  <a:cs typeface="+mn-ea"/>
                </a:rPr>
                <a:t>芯片</a:t>
              </a:r>
              <a:r>
                <a:rPr lang="zh-CN" altLang="en-US" sz="2000" dirty="0">
                  <a:solidFill>
                    <a:srgbClr val="3C5CE8"/>
                  </a:solidFill>
                  <a:cs typeface="+mn-ea"/>
                </a:rPr>
                <a:t>安全操作</a:t>
              </a:r>
              <a:r>
                <a:rPr lang="zh-CN" altLang="zh-CN" sz="2000" dirty="0">
                  <a:solidFill>
                    <a:srgbClr val="3C5CE8"/>
                  </a:solidFill>
                  <a:cs typeface="+mn-ea"/>
                </a:rPr>
                <a:t>问题</a:t>
              </a:r>
              <a:endParaRPr lang="zh-CN" altLang="en-US" sz="2000" dirty="0">
                <a:solidFill>
                  <a:srgbClr val="3C5CE8"/>
                </a:solidFill>
                <a:cs typeface="+mn-ea"/>
                <a:sym typeface="+mn-lt"/>
              </a:endParaRPr>
            </a:p>
          </p:txBody>
        </p:sp>
      </p:grpSp>
      <p:grpSp>
        <p:nvGrpSpPr>
          <p:cNvPr id="6" name="组合 5">
            <a:extLst>
              <a:ext uri="{FF2B5EF4-FFF2-40B4-BE49-F238E27FC236}">
                <a16:creationId xmlns:a16="http://schemas.microsoft.com/office/drawing/2014/main" id="{A206CF9D-D20B-44CE-A527-600894966592}"/>
              </a:ext>
            </a:extLst>
          </p:cNvPr>
          <p:cNvGrpSpPr/>
          <p:nvPr/>
        </p:nvGrpSpPr>
        <p:grpSpPr>
          <a:xfrm>
            <a:off x="5565069" y="1889360"/>
            <a:ext cx="1874920" cy="1874920"/>
            <a:chOff x="5565069" y="1889360"/>
            <a:chExt cx="1874920" cy="1874920"/>
          </a:xfrm>
        </p:grpSpPr>
        <p:sp>
          <p:nvSpPr>
            <p:cNvPr id="32" name="椭圆 31">
              <a:extLst>
                <a:ext uri="{FF2B5EF4-FFF2-40B4-BE49-F238E27FC236}">
                  <a16:creationId xmlns:a16="http://schemas.microsoft.com/office/drawing/2014/main" id="{572AF093-E064-48B5-AB42-F0324E903DEB}"/>
                </a:ext>
              </a:extLst>
            </p:cNvPr>
            <p:cNvSpPr/>
            <p:nvPr/>
          </p:nvSpPr>
          <p:spPr>
            <a:xfrm>
              <a:off x="5565069" y="1889360"/>
              <a:ext cx="1874920" cy="1874920"/>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dirty="0">
                  <a:solidFill>
                    <a:srgbClr val="3C5CE8"/>
                  </a:solidFill>
                  <a:cs typeface="+mn-ea"/>
                  <a:sym typeface="+mn-lt"/>
                </a:rPr>
                <a:t>60%</a:t>
              </a:r>
              <a:endParaRPr lang="zh-CN" altLang="en-US" sz="3200" dirty="0">
                <a:solidFill>
                  <a:srgbClr val="3C5CE8"/>
                </a:solidFill>
                <a:cs typeface="+mn-ea"/>
                <a:sym typeface="+mn-lt"/>
              </a:endParaRPr>
            </a:p>
          </p:txBody>
        </p:sp>
        <p:sp>
          <p:nvSpPr>
            <p:cNvPr id="69" name="文本框 68">
              <a:extLst>
                <a:ext uri="{FF2B5EF4-FFF2-40B4-BE49-F238E27FC236}">
                  <a16:creationId xmlns:a16="http://schemas.microsoft.com/office/drawing/2014/main" id="{E1A7F58A-7011-4C2E-8835-CE8A23577D1E}"/>
                </a:ext>
              </a:extLst>
            </p:cNvPr>
            <p:cNvSpPr txBox="1"/>
            <p:nvPr/>
          </p:nvSpPr>
          <p:spPr>
            <a:xfrm>
              <a:off x="5640754" y="2278580"/>
              <a:ext cx="1723549"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zh-CN" sz="2000" dirty="0">
                  <a:solidFill>
                    <a:srgbClr val="3C5CE8"/>
                  </a:solidFill>
                  <a:cs typeface="+mn-ea"/>
                </a:rPr>
                <a:t>外部感光</a:t>
              </a:r>
              <a:r>
                <a:rPr lang="zh-CN" altLang="en-US" sz="2000" dirty="0">
                  <a:solidFill>
                    <a:srgbClr val="3C5CE8"/>
                  </a:solidFill>
                  <a:cs typeface="+mn-ea"/>
                </a:rPr>
                <a:t>问题</a:t>
              </a:r>
              <a:endParaRPr lang="zh-CN" altLang="en-US" sz="2000" dirty="0">
                <a:solidFill>
                  <a:srgbClr val="3C5CE8"/>
                </a:solidFill>
                <a:cs typeface="+mn-ea"/>
                <a:sym typeface="+mn-lt"/>
              </a:endParaRPr>
            </a:p>
          </p:txBody>
        </p:sp>
      </p:grpSp>
      <p:grpSp>
        <p:nvGrpSpPr>
          <p:cNvPr id="7" name="组合 6">
            <a:extLst>
              <a:ext uri="{FF2B5EF4-FFF2-40B4-BE49-F238E27FC236}">
                <a16:creationId xmlns:a16="http://schemas.microsoft.com/office/drawing/2014/main" id="{E1C6049D-08E7-4F85-98D1-C44AE46330A6}"/>
              </a:ext>
            </a:extLst>
          </p:cNvPr>
          <p:cNvGrpSpPr/>
          <p:nvPr/>
        </p:nvGrpSpPr>
        <p:grpSpPr>
          <a:xfrm>
            <a:off x="4448802" y="3981018"/>
            <a:ext cx="3262432" cy="1692820"/>
            <a:chOff x="4101871" y="3981018"/>
            <a:chExt cx="3262432" cy="1692820"/>
          </a:xfrm>
        </p:grpSpPr>
        <p:sp>
          <p:nvSpPr>
            <p:cNvPr id="33" name="椭圆 32">
              <a:extLst>
                <a:ext uri="{FF2B5EF4-FFF2-40B4-BE49-F238E27FC236}">
                  <a16:creationId xmlns:a16="http://schemas.microsoft.com/office/drawing/2014/main" id="{C27E64FD-41D7-44FF-895E-02E94E348322}"/>
                </a:ext>
              </a:extLst>
            </p:cNvPr>
            <p:cNvSpPr/>
            <p:nvPr/>
          </p:nvSpPr>
          <p:spPr>
            <a:xfrm>
              <a:off x="4699676" y="3981018"/>
              <a:ext cx="1692820" cy="1692820"/>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rgbClr val="3C5CE8"/>
                  </a:solidFill>
                  <a:cs typeface="+mn-ea"/>
                  <a:sym typeface="+mn-lt"/>
                </a:rPr>
                <a:t>50%</a:t>
              </a:r>
              <a:endParaRPr lang="zh-CN" altLang="en-US" sz="2800" dirty="0">
                <a:solidFill>
                  <a:srgbClr val="3C5CE8"/>
                </a:solidFill>
                <a:cs typeface="+mn-ea"/>
                <a:sym typeface="+mn-lt"/>
              </a:endParaRPr>
            </a:p>
          </p:txBody>
        </p:sp>
        <p:sp>
          <p:nvSpPr>
            <p:cNvPr id="70" name="文本框 69">
              <a:extLst>
                <a:ext uri="{FF2B5EF4-FFF2-40B4-BE49-F238E27FC236}">
                  <a16:creationId xmlns:a16="http://schemas.microsoft.com/office/drawing/2014/main" id="{8D18D7C0-5B33-441F-A32D-C85386A071C8}"/>
                </a:ext>
              </a:extLst>
            </p:cNvPr>
            <p:cNvSpPr txBox="1"/>
            <p:nvPr/>
          </p:nvSpPr>
          <p:spPr>
            <a:xfrm>
              <a:off x="4101871" y="5004560"/>
              <a:ext cx="3262432"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3C5CE8"/>
                  </a:solidFill>
                  <a:cs typeface="+mn-ea"/>
                </a:rPr>
                <a:t>总线</a:t>
              </a:r>
              <a:r>
                <a:rPr lang="zh-CN" altLang="zh-CN" sz="2000" dirty="0">
                  <a:solidFill>
                    <a:srgbClr val="3C5CE8"/>
                  </a:solidFill>
                  <a:cs typeface="+mn-ea"/>
                </a:rPr>
                <a:t>传输与需求不匹配问题</a:t>
              </a:r>
              <a:endParaRPr lang="zh-CN" altLang="en-US" sz="2000" dirty="0">
                <a:solidFill>
                  <a:srgbClr val="3C5CE8"/>
                </a:solidFill>
                <a:cs typeface="+mn-ea"/>
                <a:sym typeface="+mn-lt"/>
              </a:endParaRPr>
            </a:p>
          </p:txBody>
        </p:sp>
      </p:grpSp>
      <p:grpSp>
        <p:nvGrpSpPr>
          <p:cNvPr id="8" name="组合 7">
            <a:extLst>
              <a:ext uri="{FF2B5EF4-FFF2-40B4-BE49-F238E27FC236}">
                <a16:creationId xmlns:a16="http://schemas.microsoft.com/office/drawing/2014/main" id="{C85AE6B3-8C07-4007-B3AA-9681DE355C95}"/>
              </a:ext>
            </a:extLst>
          </p:cNvPr>
          <p:cNvGrpSpPr/>
          <p:nvPr/>
        </p:nvGrpSpPr>
        <p:grpSpPr>
          <a:xfrm>
            <a:off x="1422459" y="2875910"/>
            <a:ext cx="3518912" cy="1391454"/>
            <a:chOff x="1809983" y="3465274"/>
            <a:chExt cx="3518912" cy="1391454"/>
          </a:xfrm>
        </p:grpSpPr>
        <p:sp>
          <p:nvSpPr>
            <p:cNvPr id="34" name="椭圆 33">
              <a:extLst>
                <a:ext uri="{FF2B5EF4-FFF2-40B4-BE49-F238E27FC236}">
                  <a16:creationId xmlns:a16="http://schemas.microsoft.com/office/drawing/2014/main" id="{E773EDCC-54FE-4A23-BFE3-92FBC9796856}"/>
                </a:ext>
              </a:extLst>
            </p:cNvPr>
            <p:cNvSpPr/>
            <p:nvPr/>
          </p:nvSpPr>
          <p:spPr>
            <a:xfrm>
              <a:off x="2918394" y="3465274"/>
              <a:ext cx="1391454" cy="1391454"/>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rgbClr val="3C5CE8"/>
                  </a:solidFill>
                  <a:cs typeface="+mn-ea"/>
                  <a:sym typeface="+mn-lt"/>
                </a:rPr>
                <a:t>30%</a:t>
              </a:r>
              <a:endParaRPr lang="zh-CN" altLang="en-US" sz="2000" dirty="0">
                <a:solidFill>
                  <a:srgbClr val="3C5CE8"/>
                </a:solidFill>
                <a:cs typeface="+mn-ea"/>
                <a:sym typeface="+mn-lt"/>
              </a:endParaRPr>
            </a:p>
          </p:txBody>
        </p:sp>
        <p:sp>
          <p:nvSpPr>
            <p:cNvPr id="72" name="文本框 71">
              <a:extLst>
                <a:ext uri="{FF2B5EF4-FFF2-40B4-BE49-F238E27FC236}">
                  <a16:creationId xmlns:a16="http://schemas.microsoft.com/office/drawing/2014/main" id="{E4C4BDF5-F152-48AC-8318-74AF1A053F5F}"/>
                </a:ext>
              </a:extLst>
            </p:cNvPr>
            <p:cNvSpPr txBox="1"/>
            <p:nvPr/>
          </p:nvSpPr>
          <p:spPr>
            <a:xfrm>
              <a:off x="1809983" y="3541474"/>
              <a:ext cx="3518912" cy="400110"/>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zh-CN" sz="2000" dirty="0">
                  <a:solidFill>
                    <a:srgbClr val="3C5CE8"/>
                  </a:solidFill>
                  <a:cs typeface="+mn-ea"/>
                </a:rPr>
                <a:t>危险报警距离的阈值范围问题</a:t>
              </a:r>
              <a:endParaRPr lang="zh-CN" altLang="en-US" sz="2000" dirty="0">
                <a:solidFill>
                  <a:srgbClr val="3C5CE8"/>
                </a:solidFill>
                <a:cs typeface="+mn-ea"/>
                <a:sym typeface="+mn-lt"/>
              </a:endParaRPr>
            </a:p>
          </p:txBody>
        </p:sp>
      </p:grpSp>
      <p:grpSp>
        <p:nvGrpSpPr>
          <p:cNvPr id="9" name="组合 8">
            <a:extLst>
              <a:ext uri="{FF2B5EF4-FFF2-40B4-BE49-F238E27FC236}">
                <a16:creationId xmlns:a16="http://schemas.microsoft.com/office/drawing/2014/main" id="{4A9E8DE3-7FD8-488C-AB81-A1C3D0E21590}"/>
              </a:ext>
            </a:extLst>
          </p:cNvPr>
          <p:cNvGrpSpPr/>
          <p:nvPr/>
        </p:nvGrpSpPr>
        <p:grpSpPr>
          <a:xfrm>
            <a:off x="1274487" y="4827428"/>
            <a:ext cx="2492990" cy="977352"/>
            <a:chOff x="1274487" y="4827428"/>
            <a:chExt cx="2492990" cy="977352"/>
          </a:xfrm>
        </p:grpSpPr>
        <p:sp>
          <p:nvSpPr>
            <p:cNvPr id="35" name="椭圆 34">
              <a:extLst>
                <a:ext uri="{FF2B5EF4-FFF2-40B4-BE49-F238E27FC236}">
                  <a16:creationId xmlns:a16="http://schemas.microsoft.com/office/drawing/2014/main" id="{55B65B3E-1FA7-4595-8980-7081C16608D8}"/>
                </a:ext>
              </a:extLst>
            </p:cNvPr>
            <p:cNvSpPr/>
            <p:nvPr/>
          </p:nvSpPr>
          <p:spPr>
            <a:xfrm>
              <a:off x="1955812" y="4827428"/>
              <a:ext cx="954544" cy="954544"/>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3C5CE8"/>
                  </a:solidFill>
                  <a:cs typeface="+mn-ea"/>
                  <a:sym typeface="+mn-lt"/>
                </a:rPr>
                <a:t>10%</a:t>
              </a:r>
              <a:endParaRPr lang="zh-CN" altLang="en-US" sz="1600" dirty="0">
                <a:solidFill>
                  <a:srgbClr val="3C5CE8"/>
                </a:solidFill>
                <a:cs typeface="+mn-ea"/>
                <a:sym typeface="+mn-lt"/>
              </a:endParaRPr>
            </a:p>
          </p:txBody>
        </p:sp>
        <p:sp>
          <p:nvSpPr>
            <p:cNvPr id="73" name="文本框 72">
              <a:extLst>
                <a:ext uri="{FF2B5EF4-FFF2-40B4-BE49-F238E27FC236}">
                  <a16:creationId xmlns:a16="http://schemas.microsoft.com/office/drawing/2014/main" id="{D958DF0C-022B-42A1-8006-A8CC6CEF977B}"/>
                </a:ext>
              </a:extLst>
            </p:cNvPr>
            <p:cNvSpPr txBox="1"/>
            <p:nvPr/>
          </p:nvSpPr>
          <p:spPr>
            <a:xfrm>
              <a:off x="1274487" y="5404670"/>
              <a:ext cx="2492990"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3C5CE8"/>
                  </a:solidFill>
                  <a:cs typeface="+mn-ea"/>
                  <a:sym typeface="+mn-lt"/>
                </a:rPr>
                <a:t>程序运行实时性问题</a:t>
              </a:r>
              <a:endParaRPr lang="zh-CN" altLang="en-US" sz="2000" dirty="0">
                <a:solidFill>
                  <a:srgbClr val="3C5CE8"/>
                </a:solidFill>
                <a:cs typeface="+mn-ea"/>
                <a:sym typeface="+mn-lt"/>
              </a:endParaRPr>
            </a:p>
          </p:txBody>
        </p:sp>
      </p:grpSp>
      <p:grpSp>
        <p:nvGrpSpPr>
          <p:cNvPr id="16" name="组合 15">
            <a:extLst>
              <a:ext uri="{FF2B5EF4-FFF2-40B4-BE49-F238E27FC236}">
                <a16:creationId xmlns:a16="http://schemas.microsoft.com/office/drawing/2014/main" id="{4DEB2FD6-D4F9-4568-94CF-63B26B428AF7}"/>
              </a:ext>
            </a:extLst>
          </p:cNvPr>
          <p:cNvGrpSpPr/>
          <p:nvPr/>
        </p:nvGrpSpPr>
        <p:grpSpPr>
          <a:xfrm>
            <a:off x="-781050" y="-662111"/>
            <a:ext cx="5803973" cy="1828101"/>
            <a:chOff x="-781050" y="-662111"/>
            <a:chExt cx="5803973" cy="1828101"/>
          </a:xfrm>
        </p:grpSpPr>
        <p:sp>
          <p:nvSpPr>
            <p:cNvPr id="17" name="任意多边形: 形状 16">
              <a:extLst>
                <a:ext uri="{FF2B5EF4-FFF2-40B4-BE49-F238E27FC236}">
                  <a16:creationId xmlns:a16="http://schemas.microsoft.com/office/drawing/2014/main" id="{FA0D71AE-AA24-442B-83B1-EFB220BB2FC6}"/>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文本框 17">
              <a:extLst>
                <a:ext uri="{FF2B5EF4-FFF2-40B4-BE49-F238E27FC236}">
                  <a16:creationId xmlns:a16="http://schemas.microsoft.com/office/drawing/2014/main" id="{FAE375CC-1DA9-4FC7-9290-ADA78C53EA91}"/>
                </a:ext>
              </a:extLst>
            </p:cNvPr>
            <p:cNvSpPr txBox="1"/>
            <p:nvPr/>
          </p:nvSpPr>
          <p:spPr>
            <a:xfrm flipH="1">
              <a:off x="797788" y="581215"/>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问题汇总</a:t>
              </a:r>
            </a:p>
          </p:txBody>
        </p:sp>
      </p:grpSp>
      <p:sp>
        <p:nvSpPr>
          <p:cNvPr id="20" name="椭圆 19">
            <a:extLst>
              <a:ext uri="{FF2B5EF4-FFF2-40B4-BE49-F238E27FC236}">
                <a16:creationId xmlns:a16="http://schemas.microsoft.com/office/drawing/2014/main" id="{E773EDCC-54FE-4A23-BFE3-92FBC9796856}"/>
              </a:ext>
            </a:extLst>
          </p:cNvPr>
          <p:cNvSpPr/>
          <p:nvPr/>
        </p:nvSpPr>
        <p:spPr>
          <a:xfrm>
            <a:off x="2244180" y="1240525"/>
            <a:ext cx="1391454" cy="1391454"/>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rgbClr val="3C5CE8"/>
                </a:solidFill>
                <a:cs typeface="+mn-ea"/>
                <a:sym typeface="+mn-lt"/>
              </a:rPr>
              <a:t>4</a:t>
            </a:r>
            <a:r>
              <a:rPr lang="en-US" altLang="zh-CN" sz="2000" dirty="0" smtClean="0">
                <a:solidFill>
                  <a:srgbClr val="3C5CE8"/>
                </a:solidFill>
                <a:cs typeface="+mn-ea"/>
                <a:sym typeface="+mn-lt"/>
              </a:rPr>
              <a:t>0</a:t>
            </a:r>
            <a:r>
              <a:rPr lang="en-US" altLang="zh-CN" sz="2000" dirty="0">
                <a:solidFill>
                  <a:srgbClr val="3C5CE8"/>
                </a:solidFill>
                <a:cs typeface="+mn-ea"/>
                <a:sym typeface="+mn-lt"/>
              </a:rPr>
              <a:t>%</a:t>
            </a:r>
            <a:endParaRPr lang="zh-CN" altLang="en-US" sz="2000" dirty="0">
              <a:solidFill>
                <a:srgbClr val="3C5CE8"/>
              </a:solidFill>
              <a:cs typeface="+mn-ea"/>
              <a:sym typeface="+mn-lt"/>
            </a:endParaRPr>
          </a:p>
        </p:txBody>
      </p:sp>
      <p:sp>
        <p:nvSpPr>
          <p:cNvPr id="21" name="文本框 20">
            <a:extLst>
              <a:ext uri="{FF2B5EF4-FFF2-40B4-BE49-F238E27FC236}">
                <a16:creationId xmlns:a16="http://schemas.microsoft.com/office/drawing/2014/main" id="{E4C4BDF5-F152-48AC-8318-74AF1A053F5F}"/>
              </a:ext>
            </a:extLst>
          </p:cNvPr>
          <p:cNvSpPr txBox="1"/>
          <p:nvPr/>
        </p:nvSpPr>
        <p:spPr>
          <a:xfrm>
            <a:off x="2078132" y="1325944"/>
            <a:ext cx="1723549" cy="400110"/>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zh-CN" altLang="en-US" sz="2000" dirty="0" smtClean="0">
                <a:solidFill>
                  <a:srgbClr val="3C5CE8"/>
                </a:solidFill>
                <a:cs typeface="+mn-ea"/>
                <a:sym typeface="+mn-lt"/>
              </a:rPr>
              <a:t>程序移植问题</a:t>
            </a:r>
            <a:endParaRPr lang="zh-CN" altLang="en-US" sz="2000" dirty="0">
              <a:solidFill>
                <a:srgbClr val="3C5CE8"/>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flipH="1">
            <a:off x="1274487" y="5781972"/>
            <a:ext cx="2713403" cy="923330"/>
          </a:xfrm>
          <a:prstGeom prst="rect">
            <a:avLst/>
          </a:prstGeom>
        </p:spPr>
        <p:txBody>
          <a:bodyPr wrap="square">
            <a:spAutoFit/>
            <a:scene3d>
              <a:camera prst="orthographicFront"/>
              <a:lightRig rig="threePt" dir="t"/>
            </a:scene3d>
            <a:sp3d contourW="12700"/>
          </a:bodyPr>
          <a:lstStyle/>
          <a:p>
            <a:pPr>
              <a:lnSpc>
                <a:spcPct val="120000"/>
              </a:lnSpc>
            </a:pPr>
            <a:r>
              <a:rPr lang="zh-CN" altLang="en-US" sz="1500" dirty="0" smtClean="0">
                <a:solidFill>
                  <a:schemeClr val="tx1">
                    <a:lumMod val="75000"/>
                    <a:lumOff val="25000"/>
                  </a:schemeClr>
                </a:solidFill>
                <a:cs typeface="+mn-ea"/>
                <a:sym typeface="+mn-lt"/>
              </a:rPr>
              <a:t>程序结构不合理，循环与延时操作影响</a:t>
            </a:r>
            <a:r>
              <a:rPr lang="en-US" altLang="zh-CN" sz="1500" dirty="0" smtClean="0">
                <a:solidFill>
                  <a:schemeClr val="tx1">
                    <a:lumMod val="75000"/>
                    <a:lumOff val="25000"/>
                  </a:schemeClr>
                </a:solidFill>
                <a:cs typeface="+mn-ea"/>
                <a:sym typeface="+mn-lt"/>
              </a:rPr>
              <a:t>CPU</a:t>
            </a:r>
            <a:r>
              <a:rPr lang="zh-CN" altLang="en-US" sz="1500" dirty="0" smtClean="0">
                <a:solidFill>
                  <a:schemeClr val="tx1">
                    <a:lumMod val="75000"/>
                    <a:lumOff val="25000"/>
                  </a:schemeClr>
                </a:solidFill>
                <a:cs typeface="+mn-ea"/>
                <a:sym typeface="+mn-lt"/>
              </a:rPr>
              <a:t>响应，应更改程序逻辑。</a:t>
            </a:r>
            <a:endParaRPr lang="zh-CN" altLang="en-US" sz="1500" dirty="0">
              <a:solidFill>
                <a:schemeClr val="tx1">
                  <a:lumMod val="75000"/>
                  <a:lumOff val="25000"/>
                </a:schemeClr>
              </a:solidFill>
              <a:cs typeface="+mn-ea"/>
              <a:sym typeface="+mn-lt"/>
            </a:endParaRPr>
          </a:p>
        </p:txBody>
      </p:sp>
      <p:sp>
        <p:nvSpPr>
          <p:cNvPr id="23" name="矩形 22">
            <a:extLst>
              <a:ext uri="{FF2B5EF4-FFF2-40B4-BE49-F238E27FC236}">
                <a16:creationId xmlns:a16="http://schemas.microsoft.com/office/drawing/2014/main" id="{7A7F8DF6-C6D2-4ABE-8A8D-21B038C32033}"/>
              </a:ext>
            </a:extLst>
          </p:cNvPr>
          <p:cNvSpPr/>
          <p:nvPr/>
        </p:nvSpPr>
        <p:spPr>
          <a:xfrm flipH="1">
            <a:off x="1583204" y="3746883"/>
            <a:ext cx="2713403" cy="1754326"/>
          </a:xfrm>
          <a:prstGeom prst="rect">
            <a:avLst/>
          </a:prstGeom>
        </p:spPr>
        <p:txBody>
          <a:bodyPr wrap="square">
            <a:spAutoFit/>
            <a:scene3d>
              <a:camera prst="orthographicFront"/>
              <a:lightRig rig="threePt" dir="t"/>
            </a:scene3d>
            <a:sp3d contourW="12700"/>
          </a:bodyPr>
          <a:lstStyle/>
          <a:p>
            <a:pPr>
              <a:lnSpc>
                <a:spcPct val="120000"/>
              </a:lnSpc>
            </a:pPr>
            <a:r>
              <a:rPr lang="zh-CN" altLang="en-US" sz="1500" dirty="0" smtClean="0">
                <a:solidFill>
                  <a:schemeClr val="tx1">
                    <a:lumMod val="75000"/>
                    <a:lumOff val="25000"/>
                  </a:schemeClr>
                </a:solidFill>
                <a:cs typeface="+mn-ea"/>
                <a:sym typeface="+mn-lt"/>
              </a:rPr>
              <a:t>由于超声波的抗干扰能力不强，容易受噪音干扰，导致异常报警；另外超声波兼容</a:t>
            </a:r>
            <a:r>
              <a:rPr lang="en-US" altLang="zh-CN" sz="1500" dirty="0" smtClean="0">
                <a:solidFill>
                  <a:schemeClr val="tx1">
                    <a:lumMod val="75000"/>
                    <a:lumOff val="25000"/>
                  </a:schemeClr>
                </a:solidFill>
                <a:cs typeface="+mn-ea"/>
                <a:sym typeface="+mn-lt"/>
              </a:rPr>
              <a:t>3.3V</a:t>
            </a:r>
            <a:r>
              <a:rPr lang="zh-CN" altLang="en-US" sz="1500" dirty="0" smtClean="0">
                <a:solidFill>
                  <a:schemeClr val="tx1">
                    <a:lumMod val="75000"/>
                    <a:lumOff val="25000"/>
                  </a:schemeClr>
                </a:solidFill>
                <a:cs typeface="+mn-ea"/>
                <a:sym typeface="+mn-lt"/>
              </a:rPr>
              <a:t>电源，</a:t>
            </a:r>
            <a:endParaRPr lang="en-US" altLang="zh-CN" sz="1500" dirty="0" smtClean="0">
              <a:solidFill>
                <a:schemeClr val="tx1">
                  <a:lumMod val="75000"/>
                  <a:lumOff val="25000"/>
                </a:schemeClr>
              </a:solidFill>
              <a:cs typeface="+mn-ea"/>
              <a:sym typeface="+mn-lt"/>
            </a:endParaRPr>
          </a:p>
          <a:p>
            <a:pPr>
              <a:lnSpc>
                <a:spcPct val="120000"/>
              </a:lnSpc>
            </a:pPr>
            <a:r>
              <a:rPr lang="zh-CN" altLang="en-US" sz="1500" dirty="0" smtClean="0">
                <a:solidFill>
                  <a:schemeClr val="tx1">
                    <a:lumMod val="75000"/>
                    <a:lumOff val="25000"/>
                  </a:schemeClr>
                </a:solidFill>
                <a:cs typeface="+mn-ea"/>
                <a:sym typeface="+mn-lt"/>
              </a:rPr>
              <a:t>与芯片的</a:t>
            </a:r>
            <a:r>
              <a:rPr lang="en-US" altLang="zh-CN" sz="1500" dirty="0" smtClean="0">
                <a:solidFill>
                  <a:schemeClr val="tx1">
                    <a:lumMod val="75000"/>
                    <a:lumOff val="25000"/>
                  </a:schemeClr>
                </a:solidFill>
                <a:cs typeface="+mn-ea"/>
                <a:sym typeface="+mn-lt"/>
              </a:rPr>
              <a:t>5V</a:t>
            </a:r>
            <a:r>
              <a:rPr lang="zh-CN" altLang="en-US" sz="1500" dirty="0" smtClean="0">
                <a:solidFill>
                  <a:schemeClr val="tx1">
                    <a:lumMod val="75000"/>
                    <a:lumOff val="25000"/>
                  </a:schemeClr>
                </a:solidFill>
                <a:cs typeface="+mn-ea"/>
                <a:sym typeface="+mn-lt"/>
              </a:rPr>
              <a:t>电源有差距，即使分压也不能使超声波长时间运行。</a:t>
            </a:r>
            <a:endParaRPr lang="zh-CN" altLang="en-US" sz="1500" dirty="0">
              <a:solidFill>
                <a:schemeClr val="tx1">
                  <a:lumMod val="75000"/>
                  <a:lumOff val="25000"/>
                </a:schemeClr>
              </a:solidFill>
              <a:cs typeface="+mn-ea"/>
              <a:sym typeface="+mn-lt"/>
            </a:endParaRPr>
          </a:p>
        </p:txBody>
      </p:sp>
      <p:sp>
        <p:nvSpPr>
          <p:cNvPr id="24" name="矩形 23">
            <a:extLst>
              <a:ext uri="{FF2B5EF4-FFF2-40B4-BE49-F238E27FC236}">
                <a16:creationId xmlns:a16="http://schemas.microsoft.com/office/drawing/2014/main" id="{7A7F8DF6-C6D2-4ABE-8A8D-21B038C32033}"/>
              </a:ext>
            </a:extLst>
          </p:cNvPr>
          <p:cNvSpPr/>
          <p:nvPr/>
        </p:nvSpPr>
        <p:spPr>
          <a:xfrm flipH="1">
            <a:off x="4793930" y="5399040"/>
            <a:ext cx="2713403" cy="622863"/>
          </a:xfrm>
          <a:prstGeom prst="rect">
            <a:avLst/>
          </a:prstGeom>
        </p:spPr>
        <p:txBody>
          <a:bodyPr wrap="square">
            <a:spAutoFit/>
            <a:scene3d>
              <a:camera prst="orthographicFront"/>
              <a:lightRig rig="threePt" dir="t"/>
            </a:scene3d>
            <a:sp3d contourW="12700"/>
          </a:bodyPr>
          <a:lstStyle/>
          <a:p>
            <a:pPr>
              <a:lnSpc>
                <a:spcPct val="120000"/>
              </a:lnSpc>
            </a:pPr>
            <a:r>
              <a:rPr lang="zh-CN" altLang="en-US" sz="1500" dirty="0" smtClean="0">
                <a:solidFill>
                  <a:schemeClr val="tx1">
                    <a:lumMod val="75000"/>
                    <a:lumOff val="25000"/>
                  </a:schemeClr>
                </a:solidFill>
                <a:cs typeface="+mn-ea"/>
                <a:sym typeface="+mn-lt"/>
              </a:rPr>
              <a:t>液晶屏</a:t>
            </a:r>
            <a:r>
              <a:rPr lang="en-US" altLang="zh-CN" sz="1500" dirty="0" smtClean="0">
                <a:solidFill>
                  <a:schemeClr val="tx1">
                    <a:lumMod val="75000"/>
                    <a:lumOff val="25000"/>
                  </a:schemeClr>
                </a:solidFill>
                <a:cs typeface="+mn-ea"/>
                <a:sym typeface="+mn-lt"/>
              </a:rPr>
              <a:t>IIC</a:t>
            </a:r>
            <a:r>
              <a:rPr lang="zh-CN" altLang="en-US" sz="1500" dirty="0" smtClean="0">
                <a:solidFill>
                  <a:schemeClr val="tx1">
                    <a:lumMod val="75000"/>
                    <a:lumOff val="25000"/>
                  </a:schemeClr>
                </a:solidFill>
                <a:cs typeface="+mn-ea"/>
                <a:sym typeface="+mn-lt"/>
              </a:rPr>
              <a:t>总线与单总线的冲突，</a:t>
            </a:r>
            <a:endParaRPr lang="en-US" altLang="zh-CN" sz="1500" dirty="0" smtClean="0">
              <a:solidFill>
                <a:schemeClr val="tx1">
                  <a:lumMod val="75000"/>
                  <a:lumOff val="25000"/>
                </a:schemeClr>
              </a:solidFill>
              <a:cs typeface="+mn-ea"/>
              <a:sym typeface="+mn-lt"/>
            </a:endParaRPr>
          </a:p>
          <a:p>
            <a:pPr>
              <a:lnSpc>
                <a:spcPct val="120000"/>
              </a:lnSpc>
            </a:pPr>
            <a:r>
              <a:rPr lang="zh-CN" altLang="en-US" sz="1500" dirty="0" smtClean="0">
                <a:solidFill>
                  <a:schemeClr val="tx1">
                    <a:lumMod val="75000"/>
                    <a:lumOff val="25000"/>
                  </a:schemeClr>
                </a:solidFill>
                <a:cs typeface="+mn-ea"/>
                <a:sym typeface="+mn-lt"/>
              </a:rPr>
              <a:t>使两功能不能兼顾。</a:t>
            </a:r>
            <a:endParaRPr lang="zh-CN" altLang="en-US" sz="1500" dirty="0">
              <a:solidFill>
                <a:schemeClr val="tx1">
                  <a:lumMod val="75000"/>
                  <a:lumOff val="25000"/>
                </a:schemeClr>
              </a:solidFill>
              <a:cs typeface="+mn-ea"/>
              <a:sym typeface="+mn-lt"/>
            </a:endParaRPr>
          </a:p>
        </p:txBody>
      </p:sp>
      <p:sp>
        <p:nvSpPr>
          <p:cNvPr id="25" name="矩形 24">
            <a:extLst>
              <a:ext uri="{FF2B5EF4-FFF2-40B4-BE49-F238E27FC236}">
                <a16:creationId xmlns:a16="http://schemas.microsoft.com/office/drawing/2014/main" id="{7A7F8DF6-C6D2-4ABE-8A8D-21B038C32033}"/>
              </a:ext>
            </a:extLst>
          </p:cNvPr>
          <p:cNvSpPr/>
          <p:nvPr/>
        </p:nvSpPr>
        <p:spPr>
          <a:xfrm flipH="1">
            <a:off x="8033331" y="3057458"/>
            <a:ext cx="2713403" cy="923330"/>
          </a:xfrm>
          <a:prstGeom prst="rect">
            <a:avLst/>
          </a:prstGeom>
        </p:spPr>
        <p:txBody>
          <a:bodyPr wrap="square">
            <a:spAutoFit/>
            <a:scene3d>
              <a:camera prst="orthographicFront"/>
              <a:lightRig rig="threePt" dir="t"/>
            </a:scene3d>
            <a:sp3d contourW="12700"/>
          </a:bodyPr>
          <a:lstStyle/>
          <a:p>
            <a:pPr>
              <a:lnSpc>
                <a:spcPct val="120000"/>
              </a:lnSpc>
            </a:pPr>
            <a:r>
              <a:rPr lang="zh-CN" altLang="en-US" sz="1500" dirty="0" smtClean="0">
                <a:solidFill>
                  <a:schemeClr val="tx1">
                    <a:lumMod val="75000"/>
                    <a:lumOff val="25000"/>
                  </a:schemeClr>
                </a:solidFill>
                <a:cs typeface="+mn-ea"/>
                <a:sym typeface="+mn-lt"/>
              </a:rPr>
              <a:t>该主控芯片在防静电方面效果不好，在不添加外壳情况下极易引起芯片损坏。</a:t>
            </a:r>
            <a:endParaRPr lang="zh-CN" altLang="en-US" sz="1500" dirty="0">
              <a:solidFill>
                <a:schemeClr val="tx1">
                  <a:lumMod val="75000"/>
                  <a:lumOff val="25000"/>
                </a:schemeClr>
              </a:solidFill>
              <a:cs typeface="+mn-ea"/>
              <a:sym typeface="+mn-lt"/>
            </a:endParaRPr>
          </a:p>
        </p:txBody>
      </p:sp>
    </p:spTree>
    <p:custDataLst>
      <p:tags r:id="rId1"/>
    </p:custDataLst>
    <p:extLst>
      <p:ext uri="{BB962C8B-B14F-4D97-AF65-F5344CB8AC3E}">
        <p14:creationId xmlns:p14="http://schemas.microsoft.com/office/powerpoint/2010/main" val="152792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0" fill="hold"/>
                                        <p:tgtEl>
                                          <p:spTgt spid="9"/>
                                        </p:tgtEl>
                                        <p:attrNameLst>
                                          <p:attrName>ppt_w</p:attrName>
                                        </p:attrNameLst>
                                      </p:cBhvr>
                                      <p:tavLst>
                                        <p:tav tm="0">
                                          <p:val>
                                            <p:fltVal val="0"/>
                                          </p:val>
                                        </p:tav>
                                        <p:tav tm="100000">
                                          <p:val>
                                            <p:strVal val="#ppt_w"/>
                                          </p:val>
                                        </p:tav>
                                      </p:tavLst>
                                    </p:anim>
                                    <p:anim calcmode="lin" valueType="num">
                                      <p:cBhvr>
                                        <p:cTn id="43" dur="1000" fill="hold"/>
                                        <p:tgtEl>
                                          <p:spTgt spid="9"/>
                                        </p:tgtEl>
                                        <p:attrNameLst>
                                          <p:attrName>ppt_h</p:attrName>
                                        </p:attrNameLst>
                                      </p:cBhvr>
                                      <p:tavLst>
                                        <p:tav tm="0">
                                          <p:val>
                                            <p:fltVal val="0"/>
                                          </p:val>
                                        </p:tav>
                                        <p:tav tm="100000">
                                          <p:val>
                                            <p:strVal val="#ppt_h"/>
                                          </p:val>
                                        </p:tav>
                                      </p:tavLst>
                                    </p:anim>
                                    <p:anim calcmode="lin" valueType="num">
                                      <p:cBhvr>
                                        <p:cTn id="44" dur="1000" fill="hold"/>
                                        <p:tgtEl>
                                          <p:spTgt spid="9"/>
                                        </p:tgtEl>
                                        <p:attrNameLst>
                                          <p:attrName>style.rotation</p:attrName>
                                        </p:attrNameLst>
                                      </p:cBhvr>
                                      <p:tavLst>
                                        <p:tav tm="0">
                                          <p:val>
                                            <p:fltVal val="90"/>
                                          </p:val>
                                        </p:tav>
                                        <p:tav tm="100000">
                                          <p:val>
                                            <p:fltVal val="0"/>
                                          </p:val>
                                        </p:tav>
                                      </p:tavLst>
                                    </p:anim>
                                    <p:animEffect transition="in" filter="fade">
                                      <p:cBhvr>
                                        <p:cTn id="4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lvl="0" algn="ctr">
              <a:defRPr/>
            </a:pPr>
            <a:r>
              <a:rPr lang="en-US" altLang="zh-CN" sz="3200" b="1">
                <a:solidFill>
                  <a:srgbClr val="3C5CE8"/>
                </a:solidFill>
                <a:cs typeface="+mn-ea"/>
                <a:sym typeface="+mn-lt"/>
              </a:rPr>
              <a:t>F O U R</a:t>
            </a:r>
            <a:endParaRPr lang="zh-CN" altLang="en-US" sz="3200" b="1" dirty="0">
              <a:solidFill>
                <a:srgbClr val="3C5CE8"/>
              </a:solidFill>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645095" y="3012397"/>
            <a:ext cx="5222862" cy="833206"/>
            <a:chOff x="6411993" y="1684020"/>
            <a:chExt cx="5222862"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683706" y="1726161"/>
              <a:ext cx="3951149" cy="768415"/>
            </a:xfrm>
            <a:prstGeom prst="rect">
              <a:avLst/>
            </a:prstGeom>
          </p:spPr>
          <p:txBody>
            <a:bodyPr wrap="square">
              <a:spAutoFit/>
              <a:scene3d>
                <a:camera prst="orthographicFront"/>
                <a:lightRig rig="threePt" dir="t"/>
              </a:scene3d>
              <a:sp3d contourW="12700"/>
            </a:bodyPr>
            <a:lstStyle/>
            <a:p>
              <a:pPr>
                <a:lnSpc>
                  <a:spcPct val="120000"/>
                </a:lnSpc>
              </a:pPr>
              <a:r>
                <a:rPr lang="zh-CN" altLang="en-US" sz="4000" dirty="0">
                  <a:solidFill>
                    <a:schemeClr val="tx1">
                      <a:lumMod val="75000"/>
                      <a:lumOff val="25000"/>
                    </a:schemeClr>
                  </a:solidFill>
                  <a:cs typeface="+mn-ea"/>
                  <a:sym typeface="+mn-lt"/>
                </a:rPr>
                <a:t>未来</a:t>
              </a:r>
              <a:r>
                <a:rPr lang="zh-CN" altLang="en-US" sz="4000" dirty="0" smtClean="0">
                  <a:solidFill>
                    <a:schemeClr val="tx1">
                      <a:lumMod val="75000"/>
                      <a:lumOff val="25000"/>
                    </a:schemeClr>
                  </a:solidFill>
                  <a:cs typeface="+mn-ea"/>
                  <a:sym typeface="+mn-lt"/>
                </a:rPr>
                <a:t>计划</a:t>
              </a:r>
              <a:endParaRPr lang="zh-CN" altLang="en-US" sz="4000" dirty="0">
                <a:solidFill>
                  <a:schemeClr val="tx1">
                    <a:lumMod val="75000"/>
                    <a:lumOff val="25000"/>
                  </a:schemeClr>
                </a:solidFill>
                <a:cs typeface="+mn-ea"/>
                <a:sym typeface="+mn-lt"/>
              </a:endParaRP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spTree>
    <p:extLst>
      <p:ext uri="{BB962C8B-B14F-4D97-AF65-F5344CB8AC3E}">
        <p14:creationId xmlns:p14="http://schemas.microsoft.com/office/powerpoint/2010/main" val="3534326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750" fill="hold"/>
                                        <p:tgtEl>
                                          <p:spTgt spid="62"/>
                                        </p:tgtEl>
                                        <p:attrNameLst>
                                          <p:attrName>ppt_x</p:attrName>
                                        </p:attrNameLst>
                                      </p:cBhvr>
                                      <p:tavLst>
                                        <p:tav tm="0">
                                          <p:val>
                                            <p:strVal val="#ppt_x"/>
                                          </p:val>
                                        </p:tav>
                                        <p:tav tm="100000">
                                          <p:val>
                                            <p:strVal val="#ppt_x"/>
                                          </p:val>
                                        </p:tav>
                                      </p:tavLst>
                                    </p:anim>
                                    <p:anim calcmode="lin" valueType="num">
                                      <p:cBhvr additive="base">
                                        <p:cTn id="31" dur="750" fill="hold"/>
                                        <p:tgtEl>
                                          <p:spTgt spid="62"/>
                                        </p:tgtEl>
                                        <p:attrNameLst>
                                          <p:attrName>ppt_y</p:attrName>
                                        </p:attrNameLst>
                                      </p:cBhvr>
                                      <p:tavLst>
                                        <p:tav tm="0">
                                          <p:val>
                                            <p:strVal val="1+#ppt_h/2"/>
                                          </p:val>
                                        </p:tav>
                                        <p:tav tm="100000">
                                          <p:val>
                                            <p:strVal val="#ppt_y"/>
                                          </p:val>
                                        </p:tav>
                                      </p:tavLst>
                                    </p:anim>
                                  </p:childTnLst>
                                </p:cTn>
                              </p:par>
                            </p:childTnLst>
                          </p:cTn>
                        </p:par>
                        <p:par>
                          <p:cTn id="32" fill="hold">
                            <p:stCondLst>
                              <p:cond delay="3750"/>
                            </p:stCondLst>
                            <p:childTnLst>
                              <p:par>
                                <p:cTn id="33" presetID="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750" fill="hold"/>
                                        <p:tgtEl>
                                          <p:spTgt spid="2"/>
                                        </p:tgtEl>
                                        <p:attrNameLst>
                                          <p:attrName>ppt_x</p:attrName>
                                        </p:attrNameLst>
                                      </p:cBhvr>
                                      <p:tavLst>
                                        <p:tav tm="0">
                                          <p:val>
                                            <p:strVal val="#ppt_x"/>
                                          </p:val>
                                        </p:tav>
                                        <p:tav tm="100000">
                                          <p:val>
                                            <p:strVal val="#ppt_x"/>
                                          </p:val>
                                        </p:tav>
                                      </p:tavLst>
                                    </p:anim>
                                    <p:anim calcmode="lin" valueType="num">
                                      <p:cBhvr additive="base">
                                        <p:cTn id="3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899" y="1523095"/>
            <a:ext cx="6096000" cy="3970318"/>
          </a:xfrm>
          <a:prstGeom prst="rect">
            <a:avLst/>
          </a:prstGeom>
        </p:spPr>
        <p:txBody>
          <a:bodyPr>
            <a:spAutoFit/>
          </a:bodyPr>
          <a:lstStyle/>
          <a:p>
            <a:r>
              <a:rPr lang="zh-CN" altLang="en-US" dirty="0"/>
              <a:t>项目成果，顾名思义就是项目所取得的成果，比如成功设计了什么产品，取得了专利或软件著作权等，突破了某个技术瓶颈，实现了多少销售收入，增加人员就业等</a:t>
            </a:r>
            <a:r>
              <a:rPr lang="zh-CN" altLang="en-US" dirty="0" smtClean="0"/>
              <a:t>。</a:t>
            </a:r>
            <a:endParaRPr lang="en-US" altLang="zh-CN" dirty="0" smtClean="0"/>
          </a:p>
          <a:p>
            <a:endParaRPr lang="en-US" altLang="zh-CN" dirty="0"/>
          </a:p>
          <a:p>
            <a:r>
              <a:rPr lang="en-US" altLang="zh-CN" dirty="0" smtClean="0"/>
              <a:t>2</a:t>
            </a:r>
            <a:r>
              <a:rPr lang="zh-CN" altLang="en-US" dirty="0" smtClean="0"/>
              <a:t>、看看</a:t>
            </a:r>
            <a:r>
              <a:rPr lang="en-US" altLang="zh-CN" dirty="0" smtClean="0"/>
              <a:t>b</a:t>
            </a:r>
            <a:r>
              <a:rPr lang="zh-CN" altLang="en-US" dirty="0" smtClean="0"/>
              <a:t>站都怎么讲的。</a:t>
            </a:r>
            <a:endParaRPr lang="en-US" altLang="zh-CN" dirty="0" smtClean="0"/>
          </a:p>
          <a:p>
            <a:r>
              <a:rPr lang="en-US" altLang="zh-CN" dirty="0" smtClean="0"/>
              <a:t>3</a:t>
            </a:r>
            <a:r>
              <a:rPr lang="zh-CN" altLang="en-US" dirty="0" smtClean="0"/>
              <a:t>、在</a:t>
            </a:r>
            <a:r>
              <a:rPr lang="zh-CN" altLang="en-US" b="1" dirty="0"/>
              <a:t>如果是最终的总结报告，项目已经结束</a:t>
            </a:r>
            <a:r>
              <a:rPr lang="en-US" altLang="zh-CN" dirty="0"/>
              <a:t>,</a:t>
            </a:r>
            <a:r>
              <a:rPr lang="zh-CN" altLang="en-US" dirty="0"/>
              <a:t>主要关注的是：项目背景、项目介绍、项目成就、项目不足以及下一步努力的方向。重点分析整体表现，根据目前的项目经验指导下一个项目。 </a:t>
            </a:r>
          </a:p>
          <a:p>
            <a:r>
              <a:rPr lang="zh-CN" altLang="en-US" dirty="0"/>
              <a:t>总之，项目总结报告就是对项目的历史数据进行分析，得出结论并上报。让相关方了解项目的情况，项目的优缺点，如何改进和优化。 </a:t>
            </a:r>
          </a:p>
          <a:p>
            <a:endParaRPr lang="en-US" altLang="zh-CN" dirty="0" smtClean="0"/>
          </a:p>
          <a:p>
            <a:endParaRPr lang="zh-CN" altLang="en-US" dirty="0"/>
          </a:p>
        </p:txBody>
      </p:sp>
    </p:spTree>
    <p:extLst>
      <p:ext uri="{BB962C8B-B14F-4D97-AF65-F5344CB8AC3E}">
        <p14:creationId xmlns:p14="http://schemas.microsoft.com/office/powerpoint/2010/main" val="574231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3CB58E50-1A97-4D55-90F9-05C3D66D1DE8}"/>
              </a:ext>
            </a:extLst>
          </p:cNvPr>
          <p:cNvSpPr/>
          <p:nvPr/>
        </p:nvSpPr>
        <p:spPr>
          <a:xfrm>
            <a:off x="-2027284" y="4919134"/>
            <a:ext cx="3200173" cy="3200171"/>
          </a:xfrm>
          <a:prstGeom prst="ellipse">
            <a:avLst/>
          </a:prstGeom>
          <a:noFill/>
          <a:ln w="889000">
            <a:solidFill>
              <a:srgbClr val="4060E8">
                <a:alpha val="1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EF58E010-F21B-43AC-BBBF-4C0DB77BF625}"/>
              </a:ext>
            </a:extLst>
          </p:cNvPr>
          <p:cNvGrpSpPr/>
          <p:nvPr/>
        </p:nvGrpSpPr>
        <p:grpSpPr>
          <a:xfrm>
            <a:off x="1420136" y="3799843"/>
            <a:ext cx="2012561" cy="479598"/>
            <a:chOff x="1420136" y="3799843"/>
            <a:chExt cx="2012561" cy="479598"/>
          </a:xfrm>
        </p:grpSpPr>
        <p:sp>
          <p:nvSpPr>
            <p:cNvPr id="12" name="矩形: 圆角 11">
              <a:extLst>
                <a:ext uri="{FF2B5EF4-FFF2-40B4-BE49-F238E27FC236}">
                  <a16:creationId xmlns:a16="http://schemas.microsoft.com/office/drawing/2014/main" id="{B97821AB-257E-4FC4-8D41-01D24AE66F62}"/>
                </a:ext>
              </a:extLst>
            </p:cNvPr>
            <p:cNvSpPr/>
            <p:nvPr/>
          </p:nvSpPr>
          <p:spPr>
            <a:xfrm rot="16200000" flipH="1">
              <a:off x="2186618" y="3033361"/>
              <a:ext cx="479598" cy="2012561"/>
            </a:xfrm>
            <a:prstGeom prst="roundRect">
              <a:avLst>
                <a:gd name="adj" fmla="val 50000"/>
              </a:avLst>
            </a:prstGeom>
            <a:solidFill>
              <a:srgbClr val="3C5CE8"/>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 name="文本框 12">
              <a:extLst>
                <a:ext uri="{FF2B5EF4-FFF2-40B4-BE49-F238E27FC236}">
                  <a16:creationId xmlns:a16="http://schemas.microsoft.com/office/drawing/2014/main" id="{0C766272-E061-4B9F-848B-64721056E74B}"/>
                </a:ext>
              </a:extLst>
            </p:cNvPr>
            <p:cNvSpPr txBox="1"/>
            <p:nvPr/>
          </p:nvSpPr>
          <p:spPr>
            <a:xfrm flipH="1">
              <a:off x="1420136" y="3870364"/>
              <a:ext cx="2012560" cy="338554"/>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cs typeface="+mn-ea"/>
                  <a:sym typeface="+mn-lt"/>
                </a:rPr>
                <a:t>汇报人</a:t>
              </a:r>
              <a:r>
                <a:rPr kumimoji="0" lang="zh-CN" altLang="en-US" sz="1600" i="0" u="none" strike="noStrike" kern="1200" cap="none" spc="0" normalizeH="0" baseline="0" noProof="0" dirty="0" smtClean="0">
                  <a:ln>
                    <a:noFill/>
                  </a:ln>
                  <a:solidFill>
                    <a:schemeClr val="bg1"/>
                  </a:solidFill>
                  <a:effectLst/>
                  <a:uLnTx/>
                  <a:uFillTx/>
                  <a:cs typeface="+mn-ea"/>
                  <a:sym typeface="+mn-lt"/>
                </a:rPr>
                <a:t>：</a:t>
              </a:r>
              <a:r>
                <a:rPr lang="zh-CN" altLang="en-US" sz="1600" dirty="0">
                  <a:solidFill>
                    <a:schemeClr val="bg1"/>
                  </a:solidFill>
                  <a:cs typeface="+mn-ea"/>
                  <a:sym typeface="+mn-lt"/>
                </a:rPr>
                <a:t>孙</a:t>
              </a:r>
              <a:r>
                <a:rPr lang="zh-CN" altLang="en-US" sz="1600" dirty="0" smtClean="0">
                  <a:solidFill>
                    <a:schemeClr val="bg1"/>
                  </a:solidFill>
                  <a:cs typeface="+mn-ea"/>
                  <a:sym typeface="+mn-lt"/>
                </a:rPr>
                <a:t>金乐</a:t>
              </a:r>
              <a:endParaRPr kumimoji="0" lang="zh-CN" altLang="en-US" sz="1600" i="0" u="none" strike="noStrike" kern="1200" cap="none" spc="0" normalizeH="0" baseline="0" noProof="0" dirty="0">
                <a:ln>
                  <a:noFill/>
                </a:ln>
                <a:solidFill>
                  <a:schemeClr val="bg1"/>
                </a:solidFill>
                <a:effectLst/>
                <a:uLnTx/>
                <a:uFillTx/>
                <a:cs typeface="+mn-ea"/>
                <a:sym typeface="+mn-lt"/>
              </a:endParaRPr>
            </a:p>
          </p:txBody>
        </p:sp>
      </p:grpSp>
      <p:sp>
        <p:nvSpPr>
          <p:cNvPr id="9" name="文本框 8">
            <a:extLst>
              <a:ext uri="{FF2B5EF4-FFF2-40B4-BE49-F238E27FC236}">
                <a16:creationId xmlns:a16="http://schemas.microsoft.com/office/drawing/2014/main" id="{9B8AF3EC-DA43-4291-AC9C-EA23C7F75E7B}"/>
              </a:ext>
            </a:extLst>
          </p:cNvPr>
          <p:cNvSpPr txBox="1"/>
          <p:nvPr/>
        </p:nvSpPr>
        <p:spPr>
          <a:xfrm flipH="1">
            <a:off x="1157601" y="2551008"/>
            <a:ext cx="5327791"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1" u="none" strike="noStrike" kern="1200" cap="none" spc="0" normalizeH="0" baseline="0" noProof="0">
                <a:ln>
                  <a:noFill/>
                </a:ln>
                <a:solidFill>
                  <a:srgbClr val="3C5CE8"/>
                </a:solidFill>
                <a:effectLst/>
                <a:uLnTx/>
                <a:uFillTx/>
                <a:cs typeface="+mn-ea"/>
                <a:sym typeface="+mn-lt"/>
              </a:rPr>
              <a:t>感谢您的聆听</a:t>
            </a:r>
          </a:p>
        </p:txBody>
      </p:sp>
      <p:sp>
        <p:nvSpPr>
          <p:cNvPr id="2" name="文本框 1">
            <a:extLst>
              <a:ext uri="{FF2B5EF4-FFF2-40B4-BE49-F238E27FC236}">
                <a16:creationId xmlns:a16="http://schemas.microsoft.com/office/drawing/2014/main" id="{F8F7D5C3-9599-4BD2-A9FE-2B4C3075F5BB}"/>
              </a:ext>
            </a:extLst>
          </p:cNvPr>
          <p:cNvSpPr txBox="1"/>
          <p:nvPr/>
        </p:nvSpPr>
        <p:spPr>
          <a:xfrm>
            <a:off x="832587" y="327198"/>
            <a:ext cx="2131786" cy="389017"/>
          </a:xfrm>
          <a:prstGeom prst="rect">
            <a:avLst/>
          </a:prstGeom>
          <a:noFill/>
        </p:spPr>
        <p:txBody>
          <a:bodyPr wrap="square" lIns="0" tIns="0" rIns="0" bIns="0" rtlCol="0">
            <a:spAutoFit/>
            <a:scene3d>
              <a:camera prst="orthographicFront"/>
              <a:lightRig rig="threePt" dir="t"/>
            </a:scene3d>
            <a:sp3d contourW="12700"/>
          </a:bodyPr>
          <a:lstStyle/>
          <a:p>
            <a:pPr>
              <a:lnSpc>
                <a:spcPct val="114000"/>
              </a:lnSpc>
            </a:pPr>
            <a:r>
              <a:rPr lang="en-US" altLang="zh-CN" sz="2400" dirty="0">
                <a:solidFill>
                  <a:srgbClr val="3C5CE8"/>
                </a:solidFill>
                <a:cs typeface="+mn-ea"/>
                <a:sym typeface="+mn-lt"/>
              </a:rPr>
              <a:t>YOUR LOGO</a:t>
            </a:r>
          </a:p>
        </p:txBody>
      </p:sp>
      <p:grpSp>
        <p:nvGrpSpPr>
          <p:cNvPr id="3" name="组合 2">
            <a:extLst>
              <a:ext uri="{FF2B5EF4-FFF2-40B4-BE49-F238E27FC236}">
                <a16:creationId xmlns:a16="http://schemas.microsoft.com/office/drawing/2014/main" id="{A23B4BD4-CEC4-47E8-AEC9-D9D12F90D876}"/>
              </a:ext>
            </a:extLst>
          </p:cNvPr>
          <p:cNvGrpSpPr/>
          <p:nvPr/>
        </p:nvGrpSpPr>
        <p:grpSpPr>
          <a:xfrm>
            <a:off x="8235877" y="-1994691"/>
            <a:ext cx="10847382" cy="10847382"/>
            <a:chOff x="8235877" y="-1994691"/>
            <a:chExt cx="10847382" cy="10847382"/>
          </a:xfrm>
        </p:grpSpPr>
        <p:sp>
          <p:nvSpPr>
            <p:cNvPr id="8" name="椭圆 7">
              <a:extLst>
                <a:ext uri="{FF2B5EF4-FFF2-40B4-BE49-F238E27FC236}">
                  <a16:creationId xmlns:a16="http://schemas.microsoft.com/office/drawing/2014/main" id="{3BB38D68-91CA-46C9-95D9-EF37E5062B00}"/>
                </a:ext>
              </a:extLst>
            </p:cNvPr>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68BEC7E-28A1-4AB3-A55E-9EA8071D7454}"/>
                </a:ext>
              </a:extLst>
            </p:cNvPr>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02FAC646-DF27-46AF-9958-174994DDFABC}"/>
                </a:ext>
              </a:extLst>
            </p:cNvPr>
            <p:cNvSpPr/>
            <p:nvPr/>
          </p:nvSpPr>
          <p:spPr>
            <a:xfrm>
              <a:off x="9409953" y="-820615"/>
              <a:ext cx="8499230" cy="8499230"/>
            </a:xfrm>
            <a:prstGeom prst="ellipse">
              <a:avLst/>
            </a:prstGeom>
            <a:pattFill prst="lgGrid">
              <a:fgClr>
                <a:srgbClr val="4060E8"/>
              </a:fgClr>
              <a:bgClr>
                <a:srgbClr val="3C5CE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9230B287-0D43-4833-B6DF-8BD00935A3AE}"/>
                </a:ext>
              </a:extLst>
            </p:cNvPr>
            <p:cNvSpPr/>
            <p:nvPr/>
          </p:nvSpPr>
          <p:spPr>
            <a:xfrm flipH="1">
              <a:off x="11556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椭圆 19">
              <a:extLst>
                <a:ext uri="{FF2B5EF4-FFF2-40B4-BE49-F238E27FC236}">
                  <a16:creationId xmlns:a16="http://schemas.microsoft.com/office/drawing/2014/main" id="{053124D9-8DE0-4A5F-8FAC-618E7778F24F}"/>
                </a:ext>
              </a:extLst>
            </p:cNvPr>
            <p:cNvSpPr/>
            <p:nvPr/>
          </p:nvSpPr>
          <p:spPr>
            <a:xfrm flipH="1">
              <a:off x="114043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椭圆 20">
              <a:extLst>
                <a:ext uri="{FF2B5EF4-FFF2-40B4-BE49-F238E27FC236}">
                  <a16:creationId xmlns:a16="http://schemas.microsoft.com/office/drawing/2014/main" id="{618817FD-C99D-49C9-86E0-A752DB30DC6E}"/>
                </a:ext>
              </a:extLst>
            </p:cNvPr>
            <p:cNvSpPr/>
            <p:nvPr/>
          </p:nvSpPr>
          <p:spPr>
            <a:xfrm flipH="1">
              <a:off x="112519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7405C1C4-97F7-4815-8167-598A99F45438}"/>
                </a:ext>
              </a:extLst>
            </p:cNvPr>
            <p:cNvSpPr/>
            <p:nvPr/>
          </p:nvSpPr>
          <p:spPr>
            <a:xfrm flipH="1">
              <a:off x="110995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椭圆 22">
              <a:extLst>
                <a:ext uri="{FF2B5EF4-FFF2-40B4-BE49-F238E27FC236}">
                  <a16:creationId xmlns:a16="http://schemas.microsoft.com/office/drawing/2014/main" id="{6DFC1D1D-018B-41D8-B370-ADBBA7628AFA}"/>
                </a:ext>
              </a:extLst>
            </p:cNvPr>
            <p:cNvSpPr/>
            <p:nvPr/>
          </p:nvSpPr>
          <p:spPr>
            <a:xfrm flipH="1">
              <a:off x="109471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椭圆 23">
              <a:extLst>
                <a:ext uri="{FF2B5EF4-FFF2-40B4-BE49-F238E27FC236}">
                  <a16:creationId xmlns:a16="http://schemas.microsoft.com/office/drawing/2014/main" id="{66D54278-7269-4BE2-BDD0-DB2186102374}"/>
                </a:ext>
              </a:extLst>
            </p:cNvPr>
            <p:cNvSpPr/>
            <p:nvPr/>
          </p:nvSpPr>
          <p:spPr>
            <a:xfrm flipH="1">
              <a:off x="10794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椭圆 24">
              <a:extLst>
                <a:ext uri="{FF2B5EF4-FFF2-40B4-BE49-F238E27FC236}">
                  <a16:creationId xmlns:a16="http://schemas.microsoft.com/office/drawing/2014/main" id="{7488F695-A025-4DCE-ADAB-50C19D88BB08}"/>
                </a:ext>
              </a:extLst>
            </p:cNvPr>
            <p:cNvSpPr/>
            <p:nvPr/>
          </p:nvSpPr>
          <p:spPr>
            <a:xfrm flipH="1">
              <a:off x="11556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椭圆 25">
              <a:extLst>
                <a:ext uri="{FF2B5EF4-FFF2-40B4-BE49-F238E27FC236}">
                  <a16:creationId xmlns:a16="http://schemas.microsoft.com/office/drawing/2014/main" id="{12104006-60AE-4B0C-93D1-18B37B64FC92}"/>
                </a:ext>
              </a:extLst>
            </p:cNvPr>
            <p:cNvSpPr/>
            <p:nvPr/>
          </p:nvSpPr>
          <p:spPr>
            <a:xfrm flipH="1">
              <a:off x="114043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椭圆 26">
              <a:extLst>
                <a:ext uri="{FF2B5EF4-FFF2-40B4-BE49-F238E27FC236}">
                  <a16:creationId xmlns:a16="http://schemas.microsoft.com/office/drawing/2014/main" id="{497634F2-346D-426C-BA54-484D360E7A7F}"/>
                </a:ext>
              </a:extLst>
            </p:cNvPr>
            <p:cNvSpPr/>
            <p:nvPr/>
          </p:nvSpPr>
          <p:spPr>
            <a:xfrm flipH="1">
              <a:off x="112519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椭圆 27">
              <a:extLst>
                <a:ext uri="{FF2B5EF4-FFF2-40B4-BE49-F238E27FC236}">
                  <a16:creationId xmlns:a16="http://schemas.microsoft.com/office/drawing/2014/main" id="{4A3B3C0E-54B6-482F-8027-9807E8CD8822}"/>
                </a:ext>
              </a:extLst>
            </p:cNvPr>
            <p:cNvSpPr/>
            <p:nvPr/>
          </p:nvSpPr>
          <p:spPr>
            <a:xfrm flipH="1">
              <a:off x="110995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椭圆 28">
              <a:extLst>
                <a:ext uri="{FF2B5EF4-FFF2-40B4-BE49-F238E27FC236}">
                  <a16:creationId xmlns:a16="http://schemas.microsoft.com/office/drawing/2014/main" id="{73766EE7-2515-4983-BC78-65E8640FDAA0}"/>
                </a:ext>
              </a:extLst>
            </p:cNvPr>
            <p:cNvSpPr/>
            <p:nvPr/>
          </p:nvSpPr>
          <p:spPr>
            <a:xfrm flipH="1">
              <a:off x="109471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0" name="椭圆 29">
              <a:extLst>
                <a:ext uri="{FF2B5EF4-FFF2-40B4-BE49-F238E27FC236}">
                  <a16:creationId xmlns:a16="http://schemas.microsoft.com/office/drawing/2014/main" id="{6EE1BEE3-D9D1-4997-8971-64F6050C28B0}"/>
                </a:ext>
              </a:extLst>
            </p:cNvPr>
            <p:cNvSpPr/>
            <p:nvPr/>
          </p:nvSpPr>
          <p:spPr>
            <a:xfrm flipH="1">
              <a:off x="10794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椭圆 30">
              <a:extLst>
                <a:ext uri="{FF2B5EF4-FFF2-40B4-BE49-F238E27FC236}">
                  <a16:creationId xmlns:a16="http://schemas.microsoft.com/office/drawing/2014/main" id="{99415E64-B3C1-44B5-B489-0EE69B5A7E02}"/>
                </a:ext>
              </a:extLst>
            </p:cNvPr>
            <p:cNvSpPr/>
            <p:nvPr/>
          </p:nvSpPr>
          <p:spPr>
            <a:xfrm flipH="1">
              <a:off x="11556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椭圆 31">
              <a:extLst>
                <a:ext uri="{FF2B5EF4-FFF2-40B4-BE49-F238E27FC236}">
                  <a16:creationId xmlns:a16="http://schemas.microsoft.com/office/drawing/2014/main" id="{E041B330-8B6B-428E-9C60-766CB23A99AF}"/>
                </a:ext>
              </a:extLst>
            </p:cNvPr>
            <p:cNvSpPr/>
            <p:nvPr/>
          </p:nvSpPr>
          <p:spPr>
            <a:xfrm flipH="1">
              <a:off x="114043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椭圆 32">
              <a:extLst>
                <a:ext uri="{FF2B5EF4-FFF2-40B4-BE49-F238E27FC236}">
                  <a16:creationId xmlns:a16="http://schemas.microsoft.com/office/drawing/2014/main" id="{D3910716-1DE5-45F5-BCAF-F90B039C7410}"/>
                </a:ext>
              </a:extLst>
            </p:cNvPr>
            <p:cNvSpPr/>
            <p:nvPr/>
          </p:nvSpPr>
          <p:spPr>
            <a:xfrm flipH="1">
              <a:off x="112519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椭圆 33">
              <a:extLst>
                <a:ext uri="{FF2B5EF4-FFF2-40B4-BE49-F238E27FC236}">
                  <a16:creationId xmlns:a16="http://schemas.microsoft.com/office/drawing/2014/main" id="{5CE89BA0-D97D-4515-B12C-603AC6FDC02F}"/>
                </a:ext>
              </a:extLst>
            </p:cNvPr>
            <p:cNvSpPr/>
            <p:nvPr/>
          </p:nvSpPr>
          <p:spPr>
            <a:xfrm flipH="1">
              <a:off x="110995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椭圆 34">
              <a:extLst>
                <a:ext uri="{FF2B5EF4-FFF2-40B4-BE49-F238E27FC236}">
                  <a16:creationId xmlns:a16="http://schemas.microsoft.com/office/drawing/2014/main" id="{010D9368-6C46-415A-AF15-CCD93EC46BE6}"/>
                </a:ext>
              </a:extLst>
            </p:cNvPr>
            <p:cNvSpPr/>
            <p:nvPr/>
          </p:nvSpPr>
          <p:spPr>
            <a:xfrm flipH="1">
              <a:off x="109471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椭圆 35">
              <a:extLst>
                <a:ext uri="{FF2B5EF4-FFF2-40B4-BE49-F238E27FC236}">
                  <a16:creationId xmlns:a16="http://schemas.microsoft.com/office/drawing/2014/main" id="{71D668CB-C706-43DB-BD31-BB1624A9750B}"/>
                </a:ext>
              </a:extLst>
            </p:cNvPr>
            <p:cNvSpPr/>
            <p:nvPr/>
          </p:nvSpPr>
          <p:spPr>
            <a:xfrm flipH="1">
              <a:off x="10794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椭圆 36">
              <a:extLst>
                <a:ext uri="{FF2B5EF4-FFF2-40B4-BE49-F238E27FC236}">
                  <a16:creationId xmlns:a16="http://schemas.microsoft.com/office/drawing/2014/main" id="{0523BEFF-E2CE-478F-82BD-CB2574C15642}"/>
                </a:ext>
              </a:extLst>
            </p:cNvPr>
            <p:cNvSpPr/>
            <p:nvPr/>
          </p:nvSpPr>
          <p:spPr>
            <a:xfrm flipH="1">
              <a:off x="11556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椭圆 37">
              <a:extLst>
                <a:ext uri="{FF2B5EF4-FFF2-40B4-BE49-F238E27FC236}">
                  <a16:creationId xmlns:a16="http://schemas.microsoft.com/office/drawing/2014/main" id="{4226221F-BEE8-4621-A28E-4A811B1F7BBE}"/>
                </a:ext>
              </a:extLst>
            </p:cNvPr>
            <p:cNvSpPr/>
            <p:nvPr/>
          </p:nvSpPr>
          <p:spPr>
            <a:xfrm flipH="1">
              <a:off x="114043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椭圆 38">
              <a:extLst>
                <a:ext uri="{FF2B5EF4-FFF2-40B4-BE49-F238E27FC236}">
                  <a16:creationId xmlns:a16="http://schemas.microsoft.com/office/drawing/2014/main" id="{9813D058-83A0-4C0E-B16A-6BF9626F0087}"/>
                </a:ext>
              </a:extLst>
            </p:cNvPr>
            <p:cNvSpPr/>
            <p:nvPr/>
          </p:nvSpPr>
          <p:spPr>
            <a:xfrm flipH="1">
              <a:off x="112519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椭圆 39">
              <a:extLst>
                <a:ext uri="{FF2B5EF4-FFF2-40B4-BE49-F238E27FC236}">
                  <a16:creationId xmlns:a16="http://schemas.microsoft.com/office/drawing/2014/main" id="{14AFB2DF-6243-4D6E-B8C2-8DF113C7DA11}"/>
                </a:ext>
              </a:extLst>
            </p:cNvPr>
            <p:cNvSpPr/>
            <p:nvPr/>
          </p:nvSpPr>
          <p:spPr>
            <a:xfrm flipH="1">
              <a:off x="110995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57AEC3D0-CDAA-4B31-9B34-7E310259BDB0}"/>
                </a:ext>
              </a:extLst>
            </p:cNvPr>
            <p:cNvSpPr/>
            <p:nvPr/>
          </p:nvSpPr>
          <p:spPr>
            <a:xfrm flipH="1">
              <a:off x="109471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a:extLst>
                <a:ext uri="{FF2B5EF4-FFF2-40B4-BE49-F238E27FC236}">
                  <a16:creationId xmlns:a16="http://schemas.microsoft.com/office/drawing/2014/main" id="{68587B97-2630-4A83-9806-80EA86055767}"/>
                </a:ext>
              </a:extLst>
            </p:cNvPr>
            <p:cNvSpPr/>
            <p:nvPr/>
          </p:nvSpPr>
          <p:spPr>
            <a:xfrm flipH="1">
              <a:off x="10794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610" name="图片 2609" descr="图片包含 桌子, 小, 手, 黑暗&#10;&#10;描述已自动生成">
            <a:extLst>
              <a:ext uri="{FF2B5EF4-FFF2-40B4-BE49-F238E27FC236}">
                <a16:creationId xmlns:a16="http://schemas.microsoft.com/office/drawing/2014/main" id="{014D44E9-11D8-43BE-879D-C1015B8FF076}"/>
              </a:ext>
            </a:extLst>
          </p:cNvPr>
          <p:cNvPicPr>
            <a:picLocks noChangeAspect="1"/>
          </p:cNvPicPr>
          <p:nvPr/>
        </p:nvPicPr>
        <p:blipFill rotWithShape="1">
          <a:blip r:embed="rId3">
            <a:extLst>
              <a:ext uri="{28A0092B-C50C-407E-A947-70E740481C1C}">
                <a14:useLocalDpi xmlns:a14="http://schemas.microsoft.com/office/drawing/2010/main" val="0"/>
              </a:ext>
            </a:extLst>
          </a:blip>
          <a:srcRect l="39566" t="14821" r="7246" b="5167"/>
          <a:stretch/>
        </p:blipFill>
        <p:spPr>
          <a:xfrm>
            <a:off x="5343096" y="70338"/>
            <a:ext cx="6611240" cy="7032535"/>
          </a:xfrm>
          <a:prstGeom prst="rect">
            <a:avLst/>
          </a:prstGeom>
        </p:spPr>
      </p:pic>
    </p:spTree>
    <p:custDataLst>
      <p:tags r:id="rId1"/>
    </p:custDataLst>
    <p:extLst>
      <p:ext uri="{BB962C8B-B14F-4D97-AF65-F5344CB8AC3E}">
        <p14:creationId xmlns:p14="http://schemas.microsoft.com/office/powerpoint/2010/main" val="1512498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80">
                                          <p:stCondLst>
                                            <p:cond delay="0"/>
                                          </p:stCondLst>
                                        </p:cTn>
                                        <p:tgtEl>
                                          <p:spTgt spid="7"/>
                                        </p:tgtEl>
                                      </p:cBhvr>
                                    </p:animEffect>
                                    <p:anim calcmode="lin" valueType="num">
                                      <p:cBhvr>
                                        <p:cTn id="2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0" dur="26">
                                          <p:stCondLst>
                                            <p:cond delay="650"/>
                                          </p:stCondLst>
                                        </p:cTn>
                                        <p:tgtEl>
                                          <p:spTgt spid="7"/>
                                        </p:tgtEl>
                                      </p:cBhvr>
                                      <p:to x="100000" y="60000"/>
                                    </p:animScale>
                                    <p:animScale>
                                      <p:cBhvr>
                                        <p:cTn id="31" dur="166" decel="50000">
                                          <p:stCondLst>
                                            <p:cond delay="676"/>
                                          </p:stCondLst>
                                        </p:cTn>
                                        <p:tgtEl>
                                          <p:spTgt spid="7"/>
                                        </p:tgtEl>
                                      </p:cBhvr>
                                      <p:to x="100000" y="100000"/>
                                    </p:animScale>
                                    <p:animScale>
                                      <p:cBhvr>
                                        <p:cTn id="32" dur="26">
                                          <p:stCondLst>
                                            <p:cond delay="1312"/>
                                          </p:stCondLst>
                                        </p:cTn>
                                        <p:tgtEl>
                                          <p:spTgt spid="7"/>
                                        </p:tgtEl>
                                      </p:cBhvr>
                                      <p:to x="100000" y="80000"/>
                                    </p:animScale>
                                    <p:animScale>
                                      <p:cBhvr>
                                        <p:cTn id="33" dur="166" decel="50000">
                                          <p:stCondLst>
                                            <p:cond delay="1338"/>
                                          </p:stCondLst>
                                        </p:cTn>
                                        <p:tgtEl>
                                          <p:spTgt spid="7"/>
                                        </p:tgtEl>
                                      </p:cBhvr>
                                      <p:to x="100000" y="100000"/>
                                    </p:animScale>
                                    <p:animScale>
                                      <p:cBhvr>
                                        <p:cTn id="34" dur="26">
                                          <p:stCondLst>
                                            <p:cond delay="1642"/>
                                          </p:stCondLst>
                                        </p:cTn>
                                        <p:tgtEl>
                                          <p:spTgt spid="7"/>
                                        </p:tgtEl>
                                      </p:cBhvr>
                                      <p:to x="100000" y="90000"/>
                                    </p:animScale>
                                    <p:animScale>
                                      <p:cBhvr>
                                        <p:cTn id="35" dur="166" decel="50000">
                                          <p:stCondLst>
                                            <p:cond delay="1668"/>
                                          </p:stCondLst>
                                        </p:cTn>
                                        <p:tgtEl>
                                          <p:spTgt spid="7"/>
                                        </p:tgtEl>
                                      </p:cBhvr>
                                      <p:to x="100000" y="100000"/>
                                    </p:animScale>
                                    <p:animScale>
                                      <p:cBhvr>
                                        <p:cTn id="36" dur="26">
                                          <p:stCondLst>
                                            <p:cond delay="1808"/>
                                          </p:stCondLst>
                                        </p:cTn>
                                        <p:tgtEl>
                                          <p:spTgt spid="7"/>
                                        </p:tgtEl>
                                      </p:cBhvr>
                                      <p:to x="100000" y="95000"/>
                                    </p:animScale>
                                    <p:animScale>
                                      <p:cBhvr>
                                        <p:cTn id="37" dur="166" decel="50000">
                                          <p:stCondLst>
                                            <p:cond delay="1834"/>
                                          </p:stCondLst>
                                        </p:cTn>
                                        <p:tgtEl>
                                          <p:spTgt spid="7"/>
                                        </p:tgtEl>
                                      </p:cBhvr>
                                      <p:to x="100000" y="100000"/>
                                    </p:animScale>
                                  </p:childTnLst>
                                </p:cTn>
                              </p:par>
                            </p:childTnLst>
                          </p:cTn>
                        </p:par>
                        <p:par>
                          <p:cTn id="38" fill="hold">
                            <p:stCondLst>
                              <p:cond delay="4000"/>
                            </p:stCondLst>
                            <p:childTnLst>
                              <p:par>
                                <p:cTn id="39" presetID="52" presetClass="entr" presetSubtype="0" fill="hold" nodeType="afterEffect">
                                  <p:stCondLst>
                                    <p:cond delay="0"/>
                                  </p:stCondLst>
                                  <p:childTnLst>
                                    <p:set>
                                      <p:cBhvr>
                                        <p:cTn id="40" dur="1" fill="hold">
                                          <p:stCondLst>
                                            <p:cond delay="0"/>
                                          </p:stCondLst>
                                        </p:cTn>
                                        <p:tgtEl>
                                          <p:spTgt spid="2610"/>
                                        </p:tgtEl>
                                        <p:attrNameLst>
                                          <p:attrName>style.visibility</p:attrName>
                                        </p:attrNameLst>
                                      </p:cBhvr>
                                      <p:to>
                                        <p:strVal val="visible"/>
                                      </p:to>
                                    </p:set>
                                    <p:animScale>
                                      <p:cBhvr>
                                        <p:cTn id="41" dur="1000" decel="50000" fill="hold">
                                          <p:stCondLst>
                                            <p:cond delay="0"/>
                                          </p:stCondLst>
                                        </p:cTn>
                                        <p:tgtEl>
                                          <p:spTgt spid="26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2610"/>
                                        </p:tgtEl>
                                        <p:attrNameLst>
                                          <p:attrName>ppt_x</p:attrName>
                                          <p:attrName>ppt_y</p:attrName>
                                        </p:attrNameLst>
                                      </p:cBhvr>
                                    </p:animMotion>
                                    <p:animEffect transition="in" filter="fade">
                                      <p:cBhvr>
                                        <p:cTn id="43" dur="1000"/>
                                        <p:tgtEl>
                                          <p:spTgt spid="2610"/>
                                        </p:tgtEl>
                                      </p:cBhvr>
                                    </p:animEffect>
                                  </p:childTnLst>
                                </p:cTn>
                              </p:par>
                            </p:childTnLst>
                          </p:cTn>
                        </p:par>
                        <p:par>
                          <p:cTn id="44" fill="hold">
                            <p:stCondLst>
                              <p:cond delay="5000"/>
                            </p:stCondLst>
                            <p:childTnLst>
                              <p:par>
                                <p:cTn id="45" presetID="42"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cxnSp>
        <p:nvCxnSpPr>
          <p:cNvPr id="54" name="Straight Connector 2">
            <a:extLst>
              <a:ext uri="{FF2B5EF4-FFF2-40B4-BE49-F238E27FC236}">
                <a16:creationId xmlns:a16="http://schemas.microsoft.com/office/drawing/2014/main" id="{5AF97E4D-6EC0-4C3F-AF1C-2AF86F06B054}"/>
              </a:ext>
            </a:extLst>
          </p:cNvPr>
          <p:cNvCxnSpPr/>
          <p:nvPr/>
        </p:nvCxnSpPr>
        <p:spPr bwMode="auto">
          <a:xfrm>
            <a:off x="5321697" y="3794004"/>
            <a:ext cx="5868988" cy="0"/>
          </a:xfrm>
          <a:prstGeom prst="line">
            <a:avLst/>
          </a:prstGeom>
          <a:solidFill>
            <a:schemeClr val="accent1"/>
          </a:solidFill>
          <a:ln w="38100" cap="flat" cmpd="sng" algn="ctr">
            <a:solidFill>
              <a:schemeClr val="bg2"/>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1" name="组合 10">
            <a:extLst>
              <a:ext uri="{FF2B5EF4-FFF2-40B4-BE49-F238E27FC236}">
                <a16:creationId xmlns:a16="http://schemas.microsoft.com/office/drawing/2014/main" id="{8071ECF6-7619-4BCB-AE92-3B7067B22237}"/>
              </a:ext>
            </a:extLst>
          </p:cNvPr>
          <p:cNvGrpSpPr/>
          <p:nvPr/>
        </p:nvGrpSpPr>
        <p:grpSpPr>
          <a:xfrm>
            <a:off x="10218341" y="3494630"/>
            <a:ext cx="972344" cy="584775"/>
            <a:chOff x="10218341" y="3494630"/>
            <a:chExt cx="972344" cy="584775"/>
          </a:xfrm>
        </p:grpSpPr>
        <p:sp>
          <p:nvSpPr>
            <p:cNvPr id="56" name="Pentagon 40">
              <a:extLst>
                <a:ext uri="{FF2B5EF4-FFF2-40B4-BE49-F238E27FC236}">
                  <a16:creationId xmlns:a16="http://schemas.microsoft.com/office/drawing/2014/main" id="{77BA22C3-8A0B-42A4-8050-88C993C44E45}"/>
                </a:ext>
              </a:extLst>
            </p:cNvPr>
            <p:cNvSpPr/>
            <p:nvPr/>
          </p:nvSpPr>
          <p:spPr bwMode="auto">
            <a:xfrm rot="10800000">
              <a:off x="10218341" y="3678982"/>
              <a:ext cx="972344" cy="230832"/>
            </a:xfrm>
            <a:prstGeom prst="homePlat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57" name="TextBox 46">
              <a:extLst>
                <a:ext uri="{FF2B5EF4-FFF2-40B4-BE49-F238E27FC236}">
                  <a16:creationId xmlns:a16="http://schemas.microsoft.com/office/drawing/2014/main" id="{4C895BFE-6559-4517-88A2-2F75AE77FAD5}"/>
                </a:ext>
              </a:extLst>
            </p:cNvPr>
            <p:cNvSpPr txBox="1">
              <a:spLocks noChangeArrowheads="1"/>
            </p:cNvSpPr>
            <p:nvPr/>
          </p:nvSpPr>
          <p:spPr bwMode="auto">
            <a:xfrm>
              <a:off x="10362392" y="3494630"/>
              <a:ext cx="7202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r" defTabSz="412750" fontAlgn="base" hangingPunct="0">
                <a:spcBef>
                  <a:spcPct val="0"/>
                </a:spcBef>
                <a:spcAft>
                  <a:spcPct val="0"/>
                </a:spcAft>
              </a:pPr>
              <a:r>
                <a:rPr lang="en-US" altLang="en-US" sz="1600" b="0">
                  <a:solidFill>
                    <a:srgbClr val="FFFFFF"/>
                  </a:solidFill>
                  <a:latin typeface="+mn-lt"/>
                  <a:ea typeface="+mn-ea"/>
                  <a:cs typeface="+mn-ea"/>
                  <a:sym typeface="+mn-lt"/>
                </a:rPr>
                <a:t>Finish</a:t>
              </a:r>
            </a:p>
          </p:txBody>
        </p:sp>
      </p:grpSp>
      <p:cxnSp>
        <p:nvCxnSpPr>
          <p:cNvPr id="58" name="Straight Connector 58">
            <a:extLst>
              <a:ext uri="{FF2B5EF4-FFF2-40B4-BE49-F238E27FC236}">
                <a16:creationId xmlns:a16="http://schemas.microsoft.com/office/drawing/2014/main" id="{5FBEB286-507D-4D02-9D76-1BC4DDFF2F58}"/>
              </a:ext>
            </a:extLst>
          </p:cNvPr>
          <p:cNvCxnSpPr/>
          <p:nvPr/>
        </p:nvCxnSpPr>
        <p:spPr bwMode="auto">
          <a:xfrm>
            <a:off x="1037828" y="3794004"/>
            <a:ext cx="4283869" cy="0"/>
          </a:xfrm>
          <a:prstGeom prst="line">
            <a:avLst/>
          </a:prstGeom>
          <a:solidFill>
            <a:schemeClr val="accent1"/>
          </a:solidFill>
          <a:ln w="38100" cap="flat" cmpd="sng" algn="ctr">
            <a:solidFill>
              <a:srgbClr val="3C5CE8"/>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 name="组合 1">
            <a:extLst>
              <a:ext uri="{FF2B5EF4-FFF2-40B4-BE49-F238E27FC236}">
                <a16:creationId xmlns:a16="http://schemas.microsoft.com/office/drawing/2014/main" id="{88CBC8C4-5DB1-4E30-AD65-B47C2F82ECC6}"/>
              </a:ext>
            </a:extLst>
          </p:cNvPr>
          <p:cNvGrpSpPr/>
          <p:nvPr/>
        </p:nvGrpSpPr>
        <p:grpSpPr>
          <a:xfrm>
            <a:off x="1001316" y="3617740"/>
            <a:ext cx="972344" cy="338554"/>
            <a:chOff x="1001316" y="3617740"/>
            <a:chExt cx="972344" cy="338554"/>
          </a:xfrm>
        </p:grpSpPr>
        <p:sp>
          <p:nvSpPr>
            <p:cNvPr id="63" name="Pentagon 4">
              <a:extLst>
                <a:ext uri="{FF2B5EF4-FFF2-40B4-BE49-F238E27FC236}">
                  <a16:creationId xmlns:a16="http://schemas.microsoft.com/office/drawing/2014/main" id="{09001F42-BBDA-4BCA-81ED-9F4C4A3CB089}"/>
                </a:ext>
              </a:extLst>
            </p:cNvPr>
            <p:cNvSpPr>
              <a:spLocks noChangeArrowheads="1"/>
            </p:cNvSpPr>
            <p:nvPr/>
          </p:nvSpPr>
          <p:spPr bwMode="auto">
            <a:xfrm>
              <a:off x="1001316" y="3655899"/>
              <a:ext cx="972344" cy="276999"/>
            </a:xfrm>
            <a:prstGeom prst="homePlate">
              <a:avLst>
                <a:gd name="adj" fmla="val 50000"/>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64" name="TextBox 46">
              <a:extLst>
                <a:ext uri="{FF2B5EF4-FFF2-40B4-BE49-F238E27FC236}">
                  <a16:creationId xmlns:a16="http://schemas.microsoft.com/office/drawing/2014/main" id="{BFD43332-7202-469A-9251-BBC5BB7D5F31}"/>
                </a:ext>
              </a:extLst>
            </p:cNvPr>
            <p:cNvSpPr txBox="1">
              <a:spLocks noChangeArrowheads="1"/>
            </p:cNvSpPr>
            <p:nvPr/>
          </p:nvSpPr>
          <p:spPr bwMode="auto">
            <a:xfrm>
              <a:off x="1109355" y="3617740"/>
              <a:ext cx="7202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12750" fontAlgn="base" hangingPunct="0">
                <a:spcBef>
                  <a:spcPct val="0"/>
                </a:spcBef>
                <a:spcAft>
                  <a:spcPct val="0"/>
                </a:spcAft>
              </a:pPr>
              <a:r>
                <a:rPr lang="en-US" altLang="en-US" sz="1600" b="0" dirty="0">
                  <a:solidFill>
                    <a:srgbClr val="FFFFFF"/>
                  </a:solidFill>
                  <a:latin typeface="+mn-lt"/>
                  <a:ea typeface="+mn-ea"/>
                  <a:cs typeface="+mn-ea"/>
                  <a:sym typeface="+mn-lt"/>
                </a:rPr>
                <a:t>Start</a:t>
              </a:r>
            </a:p>
          </p:txBody>
        </p:sp>
      </p:grpSp>
      <p:grpSp>
        <p:nvGrpSpPr>
          <p:cNvPr id="4" name="组合 3">
            <a:extLst>
              <a:ext uri="{FF2B5EF4-FFF2-40B4-BE49-F238E27FC236}">
                <a16:creationId xmlns:a16="http://schemas.microsoft.com/office/drawing/2014/main" id="{62D2091B-1A35-4BBA-99AC-D558107C875D}"/>
              </a:ext>
            </a:extLst>
          </p:cNvPr>
          <p:cNvGrpSpPr/>
          <p:nvPr/>
        </p:nvGrpSpPr>
        <p:grpSpPr>
          <a:xfrm>
            <a:off x="2391653" y="3632103"/>
            <a:ext cx="2738311" cy="1646532"/>
            <a:chOff x="2391653" y="3632103"/>
            <a:chExt cx="2738311" cy="1646532"/>
          </a:xfrm>
        </p:grpSpPr>
        <p:sp>
          <p:nvSpPr>
            <p:cNvPr id="60" name="Oval 3">
              <a:extLst>
                <a:ext uri="{FF2B5EF4-FFF2-40B4-BE49-F238E27FC236}">
                  <a16:creationId xmlns:a16="http://schemas.microsoft.com/office/drawing/2014/main" id="{E8B43820-7DC6-4E5C-A530-515F53838F81}"/>
                </a:ext>
              </a:extLst>
            </p:cNvPr>
            <p:cNvSpPr>
              <a:spLocks noChangeArrowheads="1"/>
            </p:cNvSpPr>
            <p:nvPr/>
          </p:nvSpPr>
          <p:spPr bwMode="auto">
            <a:xfrm>
              <a:off x="2657872" y="3632103"/>
              <a:ext cx="504031" cy="324593"/>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61" name="TextBox 46">
              <a:extLst>
                <a:ext uri="{FF2B5EF4-FFF2-40B4-BE49-F238E27FC236}">
                  <a16:creationId xmlns:a16="http://schemas.microsoft.com/office/drawing/2014/main" id="{6351BF01-C039-4CC4-B7FE-6A5D716CBE7F}"/>
                </a:ext>
              </a:extLst>
            </p:cNvPr>
            <p:cNvSpPr txBox="1">
              <a:spLocks noChangeArrowheads="1"/>
            </p:cNvSpPr>
            <p:nvPr/>
          </p:nvSpPr>
          <p:spPr bwMode="auto">
            <a:xfrm>
              <a:off x="2657872" y="3663907"/>
              <a:ext cx="5040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a:solidFill>
                    <a:srgbClr val="FFFFFF"/>
                  </a:solidFill>
                  <a:latin typeface="+mn-lt"/>
                  <a:ea typeface="+mn-ea"/>
                  <a:cs typeface="+mn-ea"/>
                  <a:sym typeface="+mn-lt"/>
                </a:rPr>
                <a:t>1</a:t>
              </a:r>
            </a:p>
          </p:txBody>
        </p:sp>
        <p:grpSp>
          <p:nvGrpSpPr>
            <p:cNvPr id="17" name="组合 16">
              <a:extLst>
                <a:ext uri="{FF2B5EF4-FFF2-40B4-BE49-F238E27FC236}">
                  <a16:creationId xmlns:a16="http://schemas.microsoft.com/office/drawing/2014/main" id="{5EB72F8D-DD39-405D-A114-B98CD8279D90}"/>
                </a:ext>
              </a:extLst>
            </p:cNvPr>
            <p:cNvGrpSpPr/>
            <p:nvPr/>
          </p:nvGrpSpPr>
          <p:grpSpPr>
            <a:xfrm>
              <a:off x="2391653" y="4368847"/>
              <a:ext cx="2738311" cy="909788"/>
              <a:chOff x="1807970" y="2366428"/>
              <a:chExt cx="2738311" cy="909788"/>
            </a:xfrm>
          </p:grpSpPr>
          <p:sp>
            <p:nvSpPr>
              <p:cNvPr id="15" name="文本框 14">
                <a:extLst>
                  <a:ext uri="{FF2B5EF4-FFF2-40B4-BE49-F238E27FC236}">
                    <a16:creationId xmlns:a16="http://schemas.microsoft.com/office/drawing/2014/main" id="{77D3DFBB-CCE0-4EA3-B71C-006D2FFDA932}"/>
                  </a:ext>
                </a:extLst>
              </p:cNvPr>
              <p:cNvSpPr txBox="1"/>
              <p:nvPr/>
            </p:nvSpPr>
            <p:spPr>
              <a:xfrm>
                <a:off x="1807970" y="2366428"/>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16" name="文本框 15">
                <a:extLst>
                  <a:ext uri="{FF2B5EF4-FFF2-40B4-BE49-F238E27FC236}">
                    <a16:creationId xmlns:a16="http://schemas.microsoft.com/office/drawing/2014/main" id="{CC91356B-C777-4500-A58C-B95753AACEE0}"/>
                  </a:ext>
                </a:extLst>
              </p:cNvPr>
              <p:cNvSpPr txBox="1"/>
              <p:nvPr/>
            </p:nvSpPr>
            <p:spPr>
              <a:xfrm>
                <a:off x="1807970" y="2691441"/>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grpSp>
      </p:grpSp>
      <p:grpSp>
        <p:nvGrpSpPr>
          <p:cNvPr id="6" name="组合 5">
            <a:extLst>
              <a:ext uri="{FF2B5EF4-FFF2-40B4-BE49-F238E27FC236}">
                <a16:creationId xmlns:a16="http://schemas.microsoft.com/office/drawing/2014/main" id="{357E0795-A19B-4DBA-9EE3-AEEC591EC2F4}"/>
              </a:ext>
            </a:extLst>
          </p:cNvPr>
          <p:cNvGrpSpPr/>
          <p:nvPr/>
        </p:nvGrpSpPr>
        <p:grpSpPr>
          <a:xfrm>
            <a:off x="3907324" y="2202373"/>
            <a:ext cx="2738311" cy="1754323"/>
            <a:chOff x="3907324" y="2202373"/>
            <a:chExt cx="2738311" cy="1754323"/>
          </a:xfrm>
        </p:grpSpPr>
        <p:sp>
          <p:nvSpPr>
            <p:cNvPr id="66" name="Oval 47">
              <a:extLst>
                <a:ext uri="{FF2B5EF4-FFF2-40B4-BE49-F238E27FC236}">
                  <a16:creationId xmlns:a16="http://schemas.microsoft.com/office/drawing/2014/main" id="{EDB80269-DA05-4CE0-A941-FC9D12FE48D5}"/>
                </a:ext>
              </a:extLst>
            </p:cNvPr>
            <p:cNvSpPr/>
            <p:nvPr/>
          </p:nvSpPr>
          <p:spPr bwMode="auto">
            <a:xfrm>
              <a:off x="4242991" y="3632103"/>
              <a:ext cx="504032" cy="324593"/>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67" name="TextBox 46">
              <a:extLst>
                <a:ext uri="{FF2B5EF4-FFF2-40B4-BE49-F238E27FC236}">
                  <a16:creationId xmlns:a16="http://schemas.microsoft.com/office/drawing/2014/main" id="{DB6AF784-14DE-40ED-9EEF-61062DBD6DA2}"/>
                </a:ext>
              </a:extLst>
            </p:cNvPr>
            <p:cNvSpPr txBox="1">
              <a:spLocks noChangeArrowheads="1"/>
            </p:cNvSpPr>
            <p:nvPr/>
          </p:nvSpPr>
          <p:spPr bwMode="auto">
            <a:xfrm>
              <a:off x="4242991" y="3663907"/>
              <a:ext cx="50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dirty="0">
                  <a:solidFill>
                    <a:srgbClr val="FFFFFF"/>
                  </a:solidFill>
                  <a:latin typeface="+mn-lt"/>
                  <a:ea typeface="+mn-ea"/>
                  <a:cs typeface="+mn-ea"/>
                  <a:sym typeface="+mn-lt"/>
                </a:rPr>
                <a:t>2</a:t>
              </a:r>
            </a:p>
          </p:txBody>
        </p:sp>
        <p:grpSp>
          <p:nvGrpSpPr>
            <p:cNvPr id="79" name="组合 78">
              <a:extLst>
                <a:ext uri="{FF2B5EF4-FFF2-40B4-BE49-F238E27FC236}">
                  <a16:creationId xmlns:a16="http://schemas.microsoft.com/office/drawing/2014/main" id="{4EB89111-1781-4978-BC4E-49F438FC4F15}"/>
                </a:ext>
              </a:extLst>
            </p:cNvPr>
            <p:cNvGrpSpPr/>
            <p:nvPr/>
          </p:nvGrpSpPr>
          <p:grpSpPr>
            <a:xfrm>
              <a:off x="3907324" y="2202373"/>
              <a:ext cx="2738311" cy="909788"/>
              <a:chOff x="1807970" y="2366428"/>
              <a:chExt cx="2738311" cy="909788"/>
            </a:xfrm>
          </p:grpSpPr>
          <p:sp>
            <p:nvSpPr>
              <p:cNvPr id="80" name="文本框 79">
                <a:extLst>
                  <a:ext uri="{FF2B5EF4-FFF2-40B4-BE49-F238E27FC236}">
                    <a16:creationId xmlns:a16="http://schemas.microsoft.com/office/drawing/2014/main" id="{DDF755C3-C6CD-44BA-9E65-4EC7BDDC3A7B}"/>
                  </a:ext>
                </a:extLst>
              </p:cNvPr>
              <p:cNvSpPr txBox="1"/>
              <p:nvPr/>
            </p:nvSpPr>
            <p:spPr>
              <a:xfrm>
                <a:off x="1807970" y="2366428"/>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81" name="文本框 80">
                <a:extLst>
                  <a:ext uri="{FF2B5EF4-FFF2-40B4-BE49-F238E27FC236}">
                    <a16:creationId xmlns:a16="http://schemas.microsoft.com/office/drawing/2014/main" id="{DC6C7C1F-8F28-4AE8-9036-F83E8F299D7E}"/>
                  </a:ext>
                </a:extLst>
              </p:cNvPr>
              <p:cNvSpPr txBox="1"/>
              <p:nvPr/>
            </p:nvSpPr>
            <p:spPr>
              <a:xfrm>
                <a:off x="1807970" y="2691441"/>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grpSp>
      </p:grpSp>
      <p:grpSp>
        <p:nvGrpSpPr>
          <p:cNvPr id="8" name="组合 7">
            <a:extLst>
              <a:ext uri="{FF2B5EF4-FFF2-40B4-BE49-F238E27FC236}">
                <a16:creationId xmlns:a16="http://schemas.microsoft.com/office/drawing/2014/main" id="{16076330-F6BD-47C5-8F74-2D29A9C3B0F0}"/>
              </a:ext>
            </a:extLst>
          </p:cNvPr>
          <p:cNvGrpSpPr/>
          <p:nvPr/>
        </p:nvGrpSpPr>
        <p:grpSpPr>
          <a:xfrm>
            <a:off x="5559335" y="3599643"/>
            <a:ext cx="2738311" cy="1678992"/>
            <a:chOff x="5559335" y="3599643"/>
            <a:chExt cx="2738311" cy="1678992"/>
          </a:xfrm>
        </p:grpSpPr>
        <p:sp>
          <p:nvSpPr>
            <p:cNvPr id="69" name="Oval 50">
              <a:extLst>
                <a:ext uri="{FF2B5EF4-FFF2-40B4-BE49-F238E27FC236}">
                  <a16:creationId xmlns:a16="http://schemas.microsoft.com/office/drawing/2014/main" id="{C6B6F8D9-A446-4866-ABFA-7696E8E31021}"/>
                </a:ext>
              </a:extLst>
            </p:cNvPr>
            <p:cNvSpPr>
              <a:spLocks noChangeArrowheads="1"/>
            </p:cNvSpPr>
            <p:nvPr/>
          </p:nvSpPr>
          <p:spPr bwMode="auto">
            <a:xfrm>
              <a:off x="5828903" y="3599643"/>
              <a:ext cx="504032" cy="389513"/>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70" name="TextBox 46">
              <a:extLst>
                <a:ext uri="{FF2B5EF4-FFF2-40B4-BE49-F238E27FC236}">
                  <a16:creationId xmlns:a16="http://schemas.microsoft.com/office/drawing/2014/main" id="{AFC09BE2-4077-40B8-B17F-7DE956C6EB80}"/>
                </a:ext>
              </a:extLst>
            </p:cNvPr>
            <p:cNvSpPr txBox="1">
              <a:spLocks noChangeArrowheads="1"/>
            </p:cNvSpPr>
            <p:nvPr/>
          </p:nvSpPr>
          <p:spPr bwMode="auto">
            <a:xfrm>
              <a:off x="5828903" y="3663907"/>
              <a:ext cx="50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dirty="0">
                  <a:solidFill>
                    <a:srgbClr val="252D30"/>
                  </a:solidFill>
                  <a:latin typeface="+mn-lt"/>
                  <a:ea typeface="+mn-ea"/>
                  <a:cs typeface="+mn-ea"/>
                  <a:sym typeface="+mn-lt"/>
                </a:rPr>
                <a:t>3</a:t>
              </a:r>
            </a:p>
          </p:txBody>
        </p:sp>
        <p:grpSp>
          <p:nvGrpSpPr>
            <p:cNvPr id="82" name="组合 81">
              <a:extLst>
                <a:ext uri="{FF2B5EF4-FFF2-40B4-BE49-F238E27FC236}">
                  <a16:creationId xmlns:a16="http://schemas.microsoft.com/office/drawing/2014/main" id="{445B88EC-F842-41F2-B167-2E90A55F219E}"/>
                </a:ext>
              </a:extLst>
            </p:cNvPr>
            <p:cNvGrpSpPr/>
            <p:nvPr/>
          </p:nvGrpSpPr>
          <p:grpSpPr>
            <a:xfrm>
              <a:off x="5559335" y="4368847"/>
              <a:ext cx="2738311" cy="909788"/>
              <a:chOff x="1807970" y="2366428"/>
              <a:chExt cx="2738311" cy="909788"/>
            </a:xfrm>
          </p:grpSpPr>
          <p:sp>
            <p:nvSpPr>
              <p:cNvPr id="83" name="文本框 82">
                <a:extLst>
                  <a:ext uri="{FF2B5EF4-FFF2-40B4-BE49-F238E27FC236}">
                    <a16:creationId xmlns:a16="http://schemas.microsoft.com/office/drawing/2014/main" id="{C3DF8F41-FF39-47BF-99E1-417509038433}"/>
                  </a:ext>
                </a:extLst>
              </p:cNvPr>
              <p:cNvSpPr txBox="1"/>
              <p:nvPr/>
            </p:nvSpPr>
            <p:spPr>
              <a:xfrm>
                <a:off x="1807970" y="2366428"/>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84" name="文本框 83">
                <a:extLst>
                  <a:ext uri="{FF2B5EF4-FFF2-40B4-BE49-F238E27FC236}">
                    <a16:creationId xmlns:a16="http://schemas.microsoft.com/office/drawing/2014/main" id="{7360BCFE-60EC-4249-BF9B-DA45FBBE82DF}"/>
                  </a:ext>
                </a:extLst>
              </p:cNvPr>
              <p:cNvSpPr txBox="1"/>
              <p:nvPr/>
            </p:nvSpPr>
            <p:spPr>
              <a:xfrm>
                <a:off x="1807970" y="2691441"/>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grpSp>
      </p:grpSp>
      <p:grpSp>
        <p:nvGrpSpPr>
          <p:cNvPr id="9" name="组合 8">
            <a:extLst>
              <a:ext uri="{FF2B5EF4-FFF2-40B4-BE49-F238E27FC236}">
                <a16:creationId xmlns:a16="http://schemas.microsoft.com/office/drawing/2014/main" id="{E00AD165-D0A7-4FAC-847C-1AAF154BDD3E}"/>
              </a:ext>
            </a:extLst>
          </p:cNvPr>
          <p:cNvGrpSpPr/>
          <p:nvPr/>
        </p:nvGrpSpPr>
        <p:grpSpPr>
          <a:xfrm>
            <a:off x="7078355" y="2202373"/>
            <a:ext cx="2738311" cy="1786783"/>
            <a:chOff x="7078355" y="2202373"/>
            <a:chExt cx="2738311" cy="1786783"/>
          </a:xfrm>
        </p:grpSpPr>
        <p:sp>
          <p:nvSpPr>
            <p:cNvPr id="72" name="Oval 53">
              <a:extLst>
                <a:ext uri="{FF2B5EF4-FFF2-40B4-BE49-F238E27FC236}">
                  <a16:creationId xmlns:a16="http://schemas.microsoft.com/office/drawing/2014/main" id="{9987FCDE-6363-439D-ABC1-08FFE8DE19DD}"/>
                </a:ext>
              </a:extLst>
            </p:cNvPr>
            <p:cNvSpPr>
              <a:spLocks noChangeArrowheads="1"/>
            </p:cNvSpPr>
            <p:nvPr/>
          </p:nvSpPr>
          <p:spPr bwMode="auto">
            <a:xfrm>
              <a:off x="7414022" y="3599643"/>
              <a:ext cx="504031" cy="389513"/>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73" name="TextBox 46">
              <a:extLst>
                <a:ext uri="{FF2B5EF4-FFF2-40B4-BE49-F238E27FC236}">
                  <a16:creationId xmlns:a16="http://schemas.microsoft.com/office/drawing/2014/main" id="{2CEF7986-2D20-48F6-8CCA-4313FF1BD4A6}"/>
                </a:ext>
              </a:extLst>
            </p:cNvPr>
            <p:cNvSpPr txBox="1">
              <a:spLocks noChangeArrowheads="1"/>
            </p:cNvSpPr>
            <p:nvPr/>
          </p:nvSpPr>
          <p:spPr bwMode="auto">
            <a:xfrm>
              <a:off x="7414022" y="3663907"/>
              <a:ext cx="5040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a:solidFill>
                    <a:srgbClr val="252D30"/>
                  </a:solidFill>
                  <a:latin typeface="+mn-lt"/>
                  <a:ea typeface="+mn-ea"/>
                  <a:cs typeface="+mn-ea"/>
                  <a:sym typeface="+mn-lt"/>
                </a:rPr>
                <a:t>4</a:t>
              </a:r>
            </a:p>
          </p:txBody>
        </p:sp>
        <p:grpSp>
          <p:nvGrpSpPr>
            <p:cNvPr id="85" name="组合 84">
              <a:extLst>
                <a:ext uri="{FF2B5EF4-FFF2-40B4-BE49-F238E27FC236}">
                  <a16:creationId xmlns:a16="http://schemas.microsoft.com/office/drawing/2014/main" id="{E71126A3-B04E-4848-AE64-8EFAE2FBAB7D}"/>
                </a:ext>
              </a:extLst>
            </p:cNvPr>
            <p:cNvGrpSpPr/>
            <p:nvPr/>
          </p:nvGrpSpPr>
          <p:grpSpPr>
            <a:xfrm>
              <a:off x="7078355" y="2202373"/>
              <a:ext cx="2738311" cy="909788"/>
              <a:chOff x="1807970" y="2366428"/>
              <a:chExt cx="2738311" cy="909788"/>
            </a:xfrm>
          </p:grpSpPr>
          <p:sp>
            <p:nvSpPr>
              <p:cNvPr id="86" name="文本框 85">
                <a:extLst>
                  <a:ext uri="{FF2B5EF4-FFF2-40B4-BE49-F238E27FC236}">
                    <a16:creationId xmlns:a16="http://schemas.microsoft.com/office/drawing/2014/main" id="{6DA5654F-676D-420B-8938-D686A3834C9A}"/>
                  </a:ext>
                </a:extLst>
              </p:cNvPr>
              <p:cNvSpPr txBox="1"/>
              <p:nvPr/>
            </p:nvSpPr>
            <p:spPr>
              <a:xfrm>
                <a:off x="1807970" y="2366428"/>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87" name="文本框 86">
                <a:extLst>
                  <a:ext uri="{FF2B5EF4-FFF2-40B4-BE49-F238E27FC236}">
                    <a16:creationId xmlns:a16="http://schemas.microsoft.com/office/drawing/2014/main" id="{9C412728-5BBE-4A39-97AC-D922852D1A79}"/>
                  </a:ext>
                </a:extLst>
              </p:cNvPr>
              <p:cNvSpPr txBox="1"/>
              <p:nvPr/>
            </p:nvSpPr>
            <p:spPr>
              <a:xfrm>
                <a:off x="1807970" y="2691441"/>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grpSp>
      </p:grpSp>
      <p:grpSp>
        <p:nvGrpSpPr>
          <p:cNvPr id="10" name="组合 9">
            <a:extLst>
              <a:ext uri="{FF2B5EF4-FFF2-40B4-BE49-F238E27FC236}">
                <a16:creationId xmlns:a16="http://schemas.microsoft.com/office/drawing/2014/main" id="{87E44502-CAC3-40DD-B17C-67210F28253B}"/>
              </a:ext>
            </a:extLst>
          </p:cNvPr>
          <p:cNvGrpSpPr/>
          <p:nvPr/>
        </p:nvGrpSpPr>
        <p:grpSpPr>
          <a:xfrm>
            <a:off x="8727017" y="3599643"/>
            <a:ext cx="2738311" cy="1678992"/>
            <a:chOff x="8727017" y="3599643"/>
            <a:chExt cx="2738311" cy="1678992"/>
          </a:xfrm>
        </p:grpSpPr>
        <p:sp>
          <p:nvSpPr>
            <p:cNvPr id="75" name="Oval 56">
              <a:extLst>
                <a:ext uri="{FF2B5EF4-FFF2-40B4-BE49-F238E27FC236}">
                  <a16:creationId xmlns:a16="http://schemas.microsoft.com/office/drawing/2014/main" id="{141181BC-0075-465E-AF26-EFFE9B849E6A}"/>
                </a:ext>
              </a:extLst>
            </p:cNvPr>
            <p:cNvSpPr>
              <a:spLocks noChangeArrowheads="1"/>
            </p:cNvSpPr>
            <p:nvPr/>
          </p:nvSpPr>
          <p:spPr bwMode="auto">
            <a:xfrm>
              <a:off x="8999141" y="3599643"/>
              <a:ext cx="504032" cy="389513"/>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76" name="TextBox 46">
              <a:extLst>
                <a:ext uri="{FF2B5EF4-FFF2-40B4-BE49-F238E27FC236}">
                  <a16:creationId xmlns:a16="http://schemas.microsoft.com/office/drawing/2014/main" id="{7B25C2E8-313E-4237-9F52-9D8D8B35CDBC}"/>
                </a:ext>
              </a:extLst>
            </p:cNvPr>
            <p:cNvSpPr txBox="1">
              <a:spLocks noChangeArrowheads="1"/>
            </p:cNvSpPr>
            <p:nvPr/>
          </p:nvSpPr>
          <p:spPr bwMode="auto">
            <a:xfrm>
              <a:off x="8999141" y="3663908"/>
              <a:ext cx="50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a:solidFill>
                    <a:srgbClr val="252D30"/>
                  </a:solidFill>
                  <a:latin typeface="+mn-lt"/>
                  <a:ea typeface="+mn-ea"/>
                  <a:cs typeface="+mn-ea"/>
                  <a:sym typeface="+mn-lt"/>
                </a:rPr>
                <a:t>5</a:t>
              </a:r>
            </a:p>
          </p:txBody>
        </p:sp>
        <p:grpSp>
          <p:nvGrpSpPr>
            <p:cNvPr id="88" name="组合 87">
              <a:extLst>
                <a:ext uri="{FF2B5EF4-FFF2-40B4-BE49-F238E27FC236}">
                  <a16:creationId xmlns:a16="http://schemas.microsoft.com/office/drawing/2014/main" id="{834AA643-A64D-4392-981F-54C85E273D95}"/>
                </a:ext>
              </a:extLst>
            </p:cNvPr>
            <p:cNvGrpSpPr/>
            <p:nvPr/>
          </p:nvGrpSpPr>
          <p:grpSpPr>
            <a:xfrm>
              <a:off x="8727017" y="4368847"/>
              <a:ext cx="2738311" cy="909788"/>
              <a:chOff x="1807970" y="2366428"/>
              <a:chExt cx="2738311" cy="909788"/>
            </a:xfrm>
          </p:grpSpPr>
          <p:sp>
            <p:nvSpPr>
              <p:cNvPr id="89" name="文本框 88">
                <a:extLst>
                  <a:ext uri="{FF2B5EF4-FFF2-40B4-BE49-F238E27FC236}">
                    <a16:creationId xmlns:a16="http://schemas.microsoft.com/office/drawing/2014/main" id="{FBEA2F83-8AD8-4954-9B4D-9B174665353E}"/>
                  </a:ext>
                </a:extLst>
              </p:cNvPr>
              <p:cNvSpPr txBox="1"/>
              <p:nvPr/>
            </p:nvSpPr>
            <p:spPr>
              <a:xfrm>
                <a:off x="1807970" y="2366428"/>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90" name="文本框 89">
                <a:extLst>
                  <a:ext uri="{FF2B5EF4-FFF2-40B4-BE49-F238E27FC236}">
                    <a16:creationId xmlns:a16="http://schemas.microsoft.com/office/drawing/2014/main" id="{F133BCAE-AF19-43AD-BE0A-0DCB18FB56AA}"/>
                  </a:ext>
                </a:extLst>
              </p:cNvPr>
              <p:cNvSpPr txBox="1"/>
              <p:nvPr/>
            </p:nvSpPr>
            <p:spPr>
              <a:xfrm>
                <a:off x="1807970" y="2691441"/>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grpSp>
      </p:grpSp>
      <p:grpSp>
        <p:nvGrpSpPr>
          <p:cNvPr id="35" name="组合 34">
            <a:extLst>
              <a:ext uri="{FF2B5EF4-FFF2-40B4-BE49-F238E27FC236}">
                <a16:creationId xmlns:a16="http://schemas.microsoft.com/office/drawing/2014/main" id="{9D76B029-B4A6-4FDE-A426-C15F0B83C9A8}"/>
              </a:ext>
            </a:extLst>
          </p:cNvPr>
          <p:cNvGrpSpPr/>
          <p:nvPr/>
        </p:nvGrpSpPr>
        <p:grpSpPr>
          <a:xfrm>
            <a:off x="-781050" y="-662111"/>
            <a:ext cx="5809460" cy="1611914"/>
            <a:chOff x="-781050" y="-662111"/>
            <a:chExt cx="5809460" cy="1611914"/>
          </a:xfrm>
        </p:grpSpPr>
        <p:sp>
          <p:nvSpPr>
            <p:cNvPr id="36" name="任意多边形: 形状 35">
              <a:extLst>
                <a:ext uri="{FF2B5EF4-FFF2-40B4-BE49-F238E27FC236}">
                  <a16:creationId xmlns:a16="http://schemas.microsoft.com/office/drawing/2014/main" id="{80DA010C-C631-465B-81A7-816251AD1DFA}"/>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7" name="文本框 36">
              <a:extLst>
                <a:ext uri="{FF2B5EF4-FFF2-40B4-BE49-F238E27FC236}">
                  <a16:creationId xmlns:a16="http://schemas.microsoft.com/office/drawing/2014/main" id="{3C5B22DC-5C3C-4712-B4B8-A06AC1540FEA}"/>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custDataLst>
      <p:tags r:id="rId1"/>
    </p:custDataLst>
    <p:extLst>
      <p:ext uri="{BB962C8B-B14F-4D97-AF65-F5344CB8AC3E}">
        <p14:creationId xmlns:p14="http://schemas.microsoft.com/office/powerpoint/2010/main" val="1883217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4"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 presetClass="entr" presetSubtype="4"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par>
                          <p:cTn id="51" fill="hold">
                            <p:stCondLst>
                              <p:cond delay="5000"/>
                            </p:stCondLst>
                            <p:childTnLst>
                              <p:par>
                                <p:cTn id="52" presetID="2" presetClass="entr" presetSubtype="4"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23F41D0-B518-4630-95E1-DD2334687794}"/>
              </a:ext>
            </a:extLst>
          </p:cNvPr>
          <p:cNvGrpSpPr/>
          <p:nvPr/>
        </p:nvGrpSpPr>
        <p:grpSpPr>
          <a:xfrm>
            <a:off x="924465" y="1445722"/>
            <a:ext cx="2738311" cy="4315210"/>
            <a:chOff x="924465" y="1445722"/>
            <a:chExt cx="2738311" cy="4315210"/>
          </a:xfrm>
        </p:grpSpPr>
        <p:grpSp>
          <p:nvGrpSpPr>
            <p:cNvPr id="7" name="组合 6">
              <a:extLst>
                <a:ext uri="{FF2B5EF4-FFF2-40B4-BE49-F238E27FC236}">
                  <a16:creationId xmlns:a16="http://schemas.microsoft.com/office/drawing/2014/main" id="{6A7ABD80-B13E-404B-BAB2-AB5F738F3D10}"/>
                </a:ext>
              </a:extLst>
            </p:cNvPr>
            <p:cNvGrpSpPr/>
            <p:nvPr/>
          </p:nvGrpSpPr>
          <p:grpSpPr>
            <a:xfrm>
              <a:off x="2036447" y="1445722"/>
              <a:ext cx="514348" cy="3314700"/>
              <a:chOff x="1446935" y="1963882"/>
              <a:chExt cx="514348" cy="3314700"/>
            </a:xfrm>
          </p:grpSpPr>
          <p:cxnSp>
            <p:nvCxnSpPr>
              <p:cNvPr id="4" name="直接连接符 3">
                <a:extLst>
                  <a:ext uri="{FF2B5EF4-FFF2-40B4-BE49-F238E27FC236}">
                    <a16:creationId xmlns:a16="http://schemas.microsoft.com/office/drawing/2014/main" id="{56781405-0771-455E-AB0F-498819D9E7D7}"/>
                  </a:ext>
                </a:extLst>
              </p:cNvPr>
              <p:cNvCxnSpPr>
                <a:cxnSpLocks/>
              </p:cNvCxnSpPr>
              <p:nvPr/>
            </p:nvCxnSpPr>
            <p:spPr>
              <a:xfrm>
                <a:off x="1704109" y="1963882"/>
                <a:ext cx="0" cy="331470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A5EF4332-085F-4D13-9883-6FD78ADD6C10}"/>
                  </a:ext>
                </a:extLst>
              </p:cNvPr>
              <p:cNvSpPr/>
              <p:nvPr/>
            </p:nvSpPr>
            <p:spPr>
              <a:xfrm>
                <a:off x="1446935" y="4197469"/>
                <a:ext cx="514348" cy="514348"/>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schemeClr val="bg1"/>
                    </a:solidFill>
                    <a:cs typeface="+mn-ea"/>
                    <a:sym typeface="+mn-lt"/>
                  </a:rPr>
                  <a:t>20</a:t>
                </a:r>
                <a:r>
                  <a:rPr lang="en-US" altLang="zh-CN" sz="1600" b="1" baseline="30000" dirty="0">
                    <a:solidFill>
                      <a:schemeClr val="bg1"/>
                    </a:solidFill>
                    <a:cs typeface="+mn-ea"/>
                    <a:sym typeface="+mn-lt"/>
                  </a:rPr>
                  <a:t>%</a:t>
                </a:r>
                <a:endParaRPr lang="zh-CN" altLang="en-US" sz="1600" b="1" baseline="30000" dirty="0">
                  <a:solidFill>
                    <a:schemeClr val="bg1"/>
                  </a:solidFill>
                  <a:cs typeface="+mn-ea"/>
                  <a:sym typeface="+mn-lt"/>
                </a:endParaRPr>
              </a:p>
            </p:txBody>
          </p:sp>
        </p:grpSp>
        <p:sp>
          <p:nvSpPr>
            <p:cNvPr id="50" name="文本框 49">
              <a:extLst>
                <a:ext uri="{FF2B5EF4-FFF2-40B4-BE49-F238E27FC236}">
                  <a16:creationId xmlns:a16="http://schemas.microsoft.com/office/drawing/2014/main" id="{EFDBA2D5-0AA3-448C-8646-8FC3976C24B6}"/>
                </a:ext>
              </a:extLst>
            </p:cNvPr>
            <p:cNvSpPr txBox="1"/>
            <p:nvPr/>
          </p:nvSpPr>
          <p:spPr>
            <a:xfrm>
              <a:off x="1739622" y="485114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51" name="文本框 50">
              <a:extLst>
                <a:ext uri="{FF2B5EF4-FFF2-40B4-BE49-F238E27FC236}">
                  <a16:creationId xmlns:a16="http://schemas.microsoft.com/office/drawing/2014/main" id="{9822A954-02AE-496E-B987-BCB7F694706A}"/>
                </a:ext>
              </a:extLst>
            </p:cNvPr>
            <p:cNvSpPr txBox="1"/>
            <p:nvPr/>
          </p:nvSpPr>
          <p:spPr>
            <a:xfrm>
              <a:off x="924465" y="5176157"/>
              <a:ext cx="2738311" cy="584775"/>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Copy paste fonts. Choose the only</a:t>
              </a:r>
            </a:p>
          </p:txBody>
        </p:sp>
      </p:grpSp>
      <p:grpSp>
        <p:nvGrpSpPr>
          <p:cNvPr id="10" name="组合 9">
            <a:extLst>
              <a:ext uri="{FF2B5EF4-FFF2-40B4-BE49-F238E27FC236}">
                <a16:creationId xmlns:a16="http://schemas.microsoft.com/office/drawing/2014/main" id="{2C4CEA95-726E-48C0-BD70-519CBF0CFA2F}"/>
              </a:ext>
            </a:extLst>
          </p:cNvPr>
          <p:cNvGrpSpPr/>
          <p:nvPr/>
        </p:nvGrpSpPr>
        <p:grpSpPr>
          <a:xfrm>
            <a:off x="3459385" y="1445722"/>
            <a:ext cx="2738311" cy="4315210"/>
            <a:chOff x="3459385" y="1445722"/>
            <a:chExt cx="2738311" cy="4315210"/>
          </a:xfrm>
        </p:grpSpPr>
        <p:grpSp>
          <p:nvGrpSpPr>
            <p:cNvPr id="39" name="组合 38">
              <a:extLst>
                <a:ext uri="{FF2B5EF4-FFF2-40B4-BE49-F238E27FC236}">
                  <a16:creationId xmlns:a16="http://schemas.microsoft.com/office/drawing/2014/main" id="{1E1C1305-ACED-403D-A762-CF0767BFC3C1}"/>
                </a:ext>
              </a:extLst>
            </p:cNvPr>
            <p:cNvGrpSpPr/>
            <p:nvPr/>
          </p:nvGrpSpPr>
          <p:grpSpPr>
            <a:xfrm>
              <a:off x="4564422" y="1445722"/>
              <a:ext cx="514348" cy="3314700"/>
              <a:chOff x="1446935" y="1963882"/>
              <a:chExt cx="514348" cy="3314700"/>
            </a:xfrm>
          </p:grpSpPr>
          <p:cxnSp>
            <p:nvCxnSpPr>
              <p:cNvPr id="40" name="直接连接符 39">
                <a:extLst>
                  <a:ext uri="{FF2B5EF4-FFF2-40B4-BE49-F238E27FC236}">
                    <a16:creationId xmlns:a16="http://schemas.microsoft.com/office/drawing/2014/main" id="{CC2F48B0-44D4-457A-9CE0-2445775EB77B}"/>
                  </a:ext>
                </a:extLst>
              </p:cNvPr>
              <p:cNvCxnSpPr>
                <a:cxnSpLocks/>
              </p:cNvCxnSpPr>
              <p:nvPr/>
            </p:nvCxnSpPr>
            <p:spPr>
              <a:xfrm>
                <a:off x="1704109" y="1963882"/>
                <a:ext cx="0" cy="331470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7D23A2AD-2963-46FC-966B-F3FB2D0AA8C5}"/>
                  </a:ext>
                </a:extLst>
              </p:cNvPr>
              <p:cNvSpPr/>
              <p:nvPr/>
            </p:nvSpPr>
            <p:spPr>
              <a:xfrm>
                <a:off x="1446935" y="2935829"/>
                <a:ext cx="514348" cy="514348"/>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srgbClr val="3C5CE8"/>
                    </a:solidFill>
                    <a:cs typeface="+mn-ea"/>
                    <a:sym typeface="+mn-lt"/>
                  </a:rPr>
                  <a:t>60</a:t>
                </a:r>
                <a:r>
                  <a:rPr lang="en-US" altLang="zh-CN" sz="1600" b="1" baseline="30000" dirty="0">
                    <a:solidFill>
                      <a:srgbClr val="3C5CE8"/>
                    </a:solidFill>
                    <a:cs typeface="+mn-ea"/>
                    <a:sym typeface="+mn-lt"/>
                  </a:rPr>
                  <a:t>%</a:t>
                </a:r>
                <a:endParaRPr lang="zh-CN" altLang="en-US" sz="1600" b="1" baseline="30000" dirty="0">
                  <a:solidFill>
                    <a:srgbClr val="3C5CE8"/>
                  </a:solidFill>
                  <a:cs typeface="+mn-ea"/>
                  <a:sym typeface="+mn-lt"/>
                </a:endParaRPr>
              </a:p>
            </p:txBody>
          </p:sp>
        </p:grpSp>
        <p:sp>
          <p:nvSpPr>
            <p:cNvPr id="53" name="文本框 52">
              <a:extLst>
                <a:ext uri="{FF2B5EF4-FFF2-40B4-BE49-F238E27FC236}">
                  <a16:creationId xmlns:a16="http://schemas.microsoft.com/office/drawing/2014/main" id="{22B9CF75-F999-446A-9F54-A6F939F32722}"/>
                </a:ext>
              </a:extLst>
            </p:cNvPr>
            <p:cNvSpPr txBox="1"/>
            <p:nvPr/>
          </p:nvSpPr>
          <p:spPr>
            <a:xfrm>
              <a:off x="4274542" y="485114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55" name="文本框 54">
              <a:extLst>
                <a:ext uri="{FF2B5EF4-FFF2-40B4-BE49-F238E27FC236}">
                  <a16:creationId xmlns:a16="http://schemas.microsoft.com/office/drawing/2014/main" id="{159E5456-71AF-444A-BF0B-9B8237B42247}"/>
                </a:ext>
              </a:extLst>
            </p:cNvPr>
            <p:cNvSpPr txBox="1"/>
            <p:nvPr/>
          </p:nvSpPr>
          <p:spPr>
            <a:xfrm>
              <a:off x="3459385" y="5176157"/>
              <a:ext cx="2738311" cy="584775"/>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Copy paste fonts. Choose the only</a:t>
              </a:r>
            </a:p>
          </p:txBody>
        </p:sp>
      </p:grpSp>
      <p:grpSp>
        <p:nvGrpSpPr>
          <p:cNvPr id="11" name="组合 10">
            <a:extLst>
              <a:ext uri="{FF2B5EF4-FFF2-40B4-BE49-F238E27FC236}">
                <a16:creationId xmlns:a16="http://schemas.microsoft.com/office/drawing/2014/main" id="{0621C183-D3D2-4B3A-BC2C-364B7298FCA4}"/>
              </a:ext>
            </a:extLst>
          </p:cNvPr>
          <p:cNvGrpSpPr/>
          <p:nvPr/>
        </p:nvGrpSpPr>
        <p:grpSpPr>
          <a:xfrm>
            <a:off x="5994305" y="1445722"/>
            <a:ext cx="2738311" cy="4315210"/>
            <a:chOff x="5994305" y="1445722"/>
            <a:chExt cx="2738311" cy="4315210"/>
          </a:xfrm>
        </p:grpSpPr>
        <p:grpSp>
          <p:nvGrpSpPr>
            <p:cNvPr id="42" name="组合 41">
              <a:extLst>
                <a:ext uri="{FF2B5EF4-FFF2-40B4-BE49-F238E27FC236}">
                  <a16:creationId xmlns:a16="http://schemas.microsoft.com/office/drawing/2014/main" id="{50826362-4075-48F9-B57E-B067B5FD633B}"/>
                </a:ext>
              </a:extLst>
            </p:cNvPr>
            <p:cNvGrpSpPr/>
            <p:nvPr/>
          </p:nvGrpSpPr>
          <p:grpSpPr>
            <a:xfrm>
              <a:off x="7092397" y="1445722"/>
              <a:ext cx="514348" cy="3314700"/>
              <a:chOff x="1446935" y="1963882"/>
              <a:chExt cx="514348" cy="3314700"/>
            </a:xfrm>
          </p:grpSpPr>
          <p:cxnSp>
            <p:nvCxnSpPr>
              <p:cNvPr id="43" name="直接连接符 42">
                <a:extLst>
                  <a:ext uri="{FF2B5EF4-FFF2-40B4-BE49-F238E27FC236}">
                    <a16:creationId xmlns:a16="http://schemas.microsoft.com/office/drawing/2014/main" id="{1B821CC5-E6F7-4E81-B4CF-A5C050EA4097}"/>
                  </a:ext>
                </a:extLst>
              </p:cNvPr>
              <p:cNvCxnSpPr>
                <a:cxnSpLocks/>
              </p:cNvCxnSpPr>
              <p:nvPr/>
            </p:nvCxnSpPr>
            <p:spPr>
              <a:xfrm>
                <a:off x="1704109" y="1963882"/>
                <a:ext cx="0" cy="331470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E7C8AB11-DDCD-4BA3-851B-C79DB354E128}"/>
                  </a:ext>
                </a:extLst>
              </p:cNvPr>
              <p:cNvSpPr/>
              <p:nvPr/>
            </p:nvSpPr>
            <p:spPr>
              <a:xfrm>
                <a:off x="1446935" y="3491409"/>
                <a:ext cx="514348" cy="514348"/>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schemeClr val="bg1"/>
                    </a:solidFill>
                    <a:cs typeface="+mn-ea"/>
                    <a:sym typeface="+mn-lt"/>
                  </a:rPr>
                  <a:t>50</a:t>
                </a:r>
                <a:r>
                  <a:rPr lang="en-US" altLang="zh-CN" sz="1600" b="1" baseline="30000" dirty="0">
                    <a:solidFill>
                      <a:schemeClr val="bg1"/>
                    </a:solidFill>
                    <a:cs typeface="+mn-ea"/>
                    <a:sym typeface="+mn-lt"/>
                  </a:rPr>
                  <a:t>%</a:t>
                </a:r>
                <a:endParaRPr lang="zh-CN" altLang="en-US" sz="1600" b="1" baseline="30000" dirty="0">
                  <a:solidFill>
                    <a:schemeClr val="bg1"/>
                  </a:solidFill>
                  <a:cs typeface="+mn-ea"/>
                  <a:sym typeface="+mn-lt"/>
                </a:endParaRPr>
              </a:p>
            </p:txBody>
          </p:sp>
        </p:grpSp>
        <p:sp>
          <p:nvSpPr>
            <p:cNvPr id="62" name="文本框 61">
              <a:extLst>
                <a:ext uri="{FF2B5EF4-FFF2-40B4-BE49-F238E27FC236}">
                  <a16:creationId xmlns:a16="http://schemas.microsoft.com/office/drawing/2014/main" id="{6681499C-9D33-4053-A5E1-73D034211264}"/>
                </a:ext>
              </a:extLst>
            </p:cNvPr>
            <p:cNvSpPr txBox="1"/>
            <p:nvPr/>
          </p:nvSpPr>
          <p:spPr>
            <a:xfrm>
              <a:off x="6809462" y="485114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65" name="文本框 64">
              <a:extLst>
                <a:ext uri="{FF2B5EF4-FFF2-40B4-BE49-F238E27FC236}">
                  <a16:creationId xmlns:a16="http://schemas.microsoft.com/office/drawing/2014/main" id="{C2F2C16B-F894-4AEA-903D-32CFF0501201}"/>
                </a:ext>
              </a:extLst>
            </p:cNvPr>
            <p:cNvSpPr txBox="1"/>
            <p:nvPr/>
          </p:nvSpPr>
          <p:spPr>
            <a:xfrm>
              <a:off x="5994305" y="5176157"/>
              <a:ext cx="2738311" cy="584775"/>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Copy paste fonts. Choose the only</a:t>
              </a:r>
            </a:p>
          </p:txBody>
        </p:sp>
      </p:grpSp>
      <p:grpSp>
        <p:nvGrpSpPr>
          <p:cNvPr id="12" name="组合 11">
            <a:extLst>
              <a:ext uri="{FF2B5EF4-FFF2-40B4-BE49-F238E27FC236}">
                <a16:creationId xmlns:a16="http://schemas.microsoft.com/office/drawing/2014/main" id="{E52E8F80-64DA-4D05-B7CD-078CDD86125B}"/>
              </a:ext>
            </a:extLst>
          </p:cNvPr>
          <p:cNvGrpSpPr/>
          <p:nvPr/>
        </p:nvGrpSpPr>
        <p:grpSpPr>
          <a:xfrm>
            <a:off x="8529225" y="1445722"/>
            <a:ext cx="2738311" cy="4315210"/>
            <a:chOff x="8529225" y="1445722"/>
            <a:chExt cx="2738311" cy="4315210"/>
          </a:xfrm>
        </p:grpSpPr>
        <p:grpSp>
          <p:nvGrpSpPr>
            <p:cNvPr id="45" name="组合 44">
              <a:extLst>
                <a:ext uri="{FF2B5EF4-FFF2-40B4-BE49-F238E27FC236}">
                  <a16:creationId xmlns:a16="http://schemas.microsoft.com/office/drawing/2014/main" id="{A2AB7FB3-B3AC-4E82-858B-682375E04EF3}"/>
                </a:ext>
              </a:extLst>
            </p:cNvPr>
            <p:cNvGrpSpPr/>
            <p:nvPr/>
          </p:nvGrpSpPr>
          <p:grpSpPr>
            <a:xfrm>
              <a:off x="9620372" y="1445722"/>
              <a:ext cx="514348" cy="3314700"/>
              <a:chOff x="1446935" y="1963882"/>
              <a:chExt cx="514348" cy="3314700"/>
            </a:xfrm>
          </p:grpSpPr>
          <p:cxnSp>
            <p:nvCxnSpPr>
              <p:cNvPr id="46" name="直接连接符 45">
                <a:extLst>
                  <a:ext uri="{FF2B5EF4-FFF2-40B4-BE49-F238E27FC236}">
                    <a16:creationId xmlns:a16="http://schemas.microsoft.com/office/drawing/2014/main" id="{2CD0B255-6672-4C94-BDE3-0C073FAD45A6}"/>
                  </a:ext>
                </a:extLst>
              </p:cNvPr>
              <p:cNvCxnSpPr>
                <a:cxnSpLocks/>
              </p:cNvCxnSpPr>
              <p:nvPr/>
            </p:nvCxnSpPr>
            <p:spPr>
              <a:xfrm>
                <a:off x="1704109" y="1963882"/>
                <a:ext cx="0" cy="331470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9C9DC46B-B7CB-44CF-AA16-0216CA9A5FE9}"/>
                  </a:ext>
                </a:extLst>
              </p:cNvPr>
              <p:cNvSpPr/>
              <p:nvPr/>
            </p:nvSpPr>
            <p:spPr>
              <a:xfrm>
                <a:off x="1446935" y="2438117"/>
                <a:ext cx="514348" cy="514348"/>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srgbClr val="3C5CE8"/>
                    </a:solidFill>
                    <a:cs typeface="+mn-ea"/>
                    <a:sym typeface="+mn-lt"/>
                  </a:rPr>
                  <a:t>80</a:t>
                </a:r>
                <a:r>
                  <a:rPr lang="en-US" altLang="zh-CN" sz="1600" b="1" baseline="30000" dirty="0">
                    <a:solidFill>
                      <a:srgbClr val="3C5CE8"/>
                    </a:solidFill>
                    <a:cs typeface="+mn-ea"/>
                    <a:sym typeface="+mn-lt"/>
                  </a:rPr>
                  <a:t>%</a:t>
                </a:r>
                <a:endParaRPr lang="zh-CN" altLang="en-US" sz="1600" b="1" baseline="30000" dirty="0">
                  <a:solidFill>
                    <a:srgbClr val="3C5CE8"/>
                  </a:solidFill>
                  <a:cs typeface="+mn-ea"/>
                  <a:sym typeface="+mn-lt"/>
                </a:endParaRPr>
              </a:p>
            </p:txBody>
          </p:sp>
        </p:grpSp>
        <p:sp>
          <p:nvSpPr>
            <p:cNvPr id="71" name="文本框 70">
              <a:extLst>
                <a:ext uri="{FF2B5EF4-FFF2-40B4-BE49-F238E27FC236}">
                  <a16:creationId xmlns:a16="http://schemas.microsoft.com/office/drawing/2014/main" id="{83FD707B-8DED-4779-9AF8-8E50A3FA160B}"/>
                </a:ext>
              </a:extLst>
            </p:cNvPr>
            <p:cNvSpPr txBox="1"/>
            <p:nvPr/>
          </p:nvSpPr>
          <p:spPr>
            <a:xfrm>
              <a:off x="9344382" y="485114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74" name="文本框 73">
              <a:extLst>
                <a:ext uri="{FF2B5EF4-FFF2-40B4-BE49-F238E27FC236}">
                  <a16:creationId xmlns:a16="http://schemas.microsoft.com/office/drawing/2014/main" id="{CC5A539F-4D1C-4E6D-889F-65D982FCD85A}"/>
                </a:ext>
              </a:extLst>
            </p:cNvPr>
            <p:cNvSpPr txBox="1"/>
            <p:nvPr/>
          </p:nvSpPr>
          <p:spPr>
            <a:xfrm>
              <a:off x="8529225" y="5176157"/>
              <a:ext cx="2738311" cy="584775"/>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Copy paste fonts. Choose the only</a:t>
              </a:r>
            </a:p>
          </p:txBody>
        </p:sp>
      </p:grpSp>
      <p:grpSp>
        <p:nvGrpSpPr>
          <p:cNvPr id="30" name="组合 29">
            <a:extLst>
              <a:ext uri="{FF2B5EF4-FFF2-40B4-BE49-F238E27FC236}">
                <a16:creationId xmlns:a16="http://schemas.microsoft.com/office/drawing/2014/main" id="{359FDAA3-4455-48D9-8CD5-9D83B50DD9A4}"/>
              </a:ext>
            </a:extLst>
          </p:cNvPr>
          <p:cNvGrpSpPr/>
          <p:nvPr/>
        </p:nvGrpSpPr>
        <p:grpSpPr>
          <a:xfrm>
            <a:off x="-781050" y="-662111"/>
            <a:ext cx="5809460" cy="1611914"/>
            <a:chOff x="-781050" y="-662111"/>
            <a:chExt cx="5809460" cy="1611914"/>
          </a:xfrm>
        </p:grpSpPr>
        <p:sp>
          <p:nvSpPr>
            <p:cNvPr id="31" name="任意多边形: 形状 30">
              <a:extLst>
                <a:ext uri="{FF2B5EF4-FFF2-40B4-BE49-F238E27FC236}">
                  <a16:creationId xmlns:a16="http://schemas.microsoft.com/office/drawing/2014/main" id="{93C21F35-4BFA-4F8E-92A7-43FC2EFA2EFF}"/>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文本框 31">
              <a:extLst>
                <a:ext uri="{FF2B5EF4-FFF2-40B4-BE49-F238E27FC236}">
                  <a16:creationId xmlns:a16="http://schemas.microsoft.com/office/drawing/2014/main" id="{59F7139B-9F69-4BE7-A7BB-8381FB35FE00}"/>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custDataLst>
      <p:tags r:id="rId1"/>
    </p:custDataLst>
    <p:extLst>
      <p:ext uri="{BB962C8B-B14F-4D97-AF65-F5344CB8AC3E}">
        <p14:creationId xmlns:p14="http://schemas.microsoft.com/office/powerpoint/2010/main" val="3879920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71FBDF1-7893-4EA3-94AF-4395BA86891A}"/>
              </a:ext>
            </a:extLst>
          </p:cNvPr>
          <p:cNvGrpSpPr/>
          <p:nvPr/>
        </p:nvGrpSpPr>
        <p:grpSpPr>
          <a:xfrm>
            <a:off x="996094" y="1795801"/>
            <a:ext cx="10285317" cy="909788"/>
            <a:chOff x="996094" y="1795801"/>
            <a:chExt cx="10285317" cy="909788"/>
          </a:xfrm>
        </p:grpSpPr>
        <p:cxnSp>
          <p:nvCxnSpPr>
            <p:cNvPr id="4" name="直接连接符 3">
              <a:extLst>
                <a:ext uri="{FF2B5EF4-FFF2-40B4-BE49-F238E27FC236}">
                  <a16:creationId xmlns:a16="http://schemas.microsoft.com/office/drawing/2014/main" id="{56781405-0771-455E-AB0F-498819D9E7D7}"/>
                </a:ext>
              </a:extLst>
            </p:cNvPr>
            <p:cNvCxnSpPr>
              <a:cxnSpLocks/>
            </p:cNvCxnSpPr>
            <p:nvPr/>
          </p:nvCxnSpPr>
          <p:spPr>
            <a:xfrm flipH="1">
              <a:off x="4762222" y="2250695"/>
              <a:ext cx="6519189" cy="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9026886-123E-4A73-AB7D-021F2688734D}"/>
                </a:ext>
              </a:extLst>
            </p:cNvPr>
            <p:cNvSpPr/>
            <p:nvPr/>
          </p:nvSpPr>
          <p:spPr>
            <a:xfrm>
              <a:off x="5532899" y="1993595"/>
              <a:ext cx="514200" cy="514200"/>
            </a:xfrm>
            <a:prstGeom prst="rect">
              <a:avLst/>
            </a:prstGeom>
            <a:solidFill>
              <a:schemeClr val="bg1"/>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rgbClr val="3C5CE8"/>
                  </a:solidFill>
                  <a:cs typeface="+mn-ea"/>
                  <a:sym typeface="+mn-lt"/>
                </a:rPr>
                <a:t>20%</a:t>
              </a:r>
              <a:endParaRPr lang="zh-CN" altLang="en-US" sz="1400" dirty="0">
                <a:solidFill>
                  <a:srgbClr val="3C5CE8"/>
                </a:solidFill>
                <a:cs typeface="+mn-ea"/>
                <a:sym typeface="+mn-lt"/>
              </a:endParaRPr>
            </a:p>
          </p:txBody>
        </p:sp>
        <p:grpSp>
          <p:nvGrpSpPr>
            <p:cNvPr id="49" name="组合 48">
              <a:extLst>
                <a:ext uri="{FF2B5EF4-FFF2-40B4-BE49-F238E27FC236}">
                  <a16:creationId xmlns:a16="http://schemas.microsoft.com/office/drawing/2014/main" id="{A78C4735-5CBB-445E-8DD2-5B7C8C927368}"/>
                </a:ext>
              </a:extLst>
            </p:cNvPr>
            <p:cNvGrpSpPr/>
            <p:nvPr/>
          </p:nvGrpSpPr>
          <p:grpSpPr>
            <a:xfrm>
              <a:off x="2045656" y="1795801"/>
              <a:ext cx="2738311" cy="909788"/>
              <a:chOff x="1807970" y="2366428"/>
              <a:chExt cx="2738311" cy="909788"/>
            </a:xfrm>
          </p:grpSpPr>
          <p:sp>
            <p:nvSpPr>
              <p:cNvPr id="50" name="文本框 49">
                <a:extLst>
                  <a:ext uri="{FF2B5EF4-FFF2-40B4-BE49-F238E27FC236}">
                    <a16:creationId xmlns:a16="http://schemas.microsoft.com/office/drawing/2014/main" id="{EFDBA2D5-0AA3-448C-8646-8FC3976C24B6}"/>
                  </a:ext>
                </a:extLst>
              </p:cNvPr>
              <p:cNvSpPr txBox="1"/>
              <p:nvPr/>
            </p:nvSpPr>
            <p:spPr>
              <a:xfrm>
                <a:off x="1807970" y="2366428"/>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输入标题</a:t>
                </a:r>
              </a:p>
            </p:txBody>
          </p:sp>
          <p:sp>
            <p:nvSpPr>
              <p:cNvPr id="51" name="文本框 50">
                <a:extLst>
                  <a:ext uri="{FF2B5EF4-FFF2-40B4-BE49-F238E27FC236}">
                    <a16:creationId xmlns:a16="http://schemas.microsoft.com/office/drawing/2014/main" id="{9822A954-02AE-496E-B987-BCB7F694706A}"/>
                  </a:ext>
                </a:extLst>
              </p:cNvPr>
              <p:cNvSpPr txBox="1"/>
              <p:nvPr/>
            </p:nvSpPr>
            <p:spPr>
              <a:xfrm>
                <a:off x="1807970" y="2691441"/>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grpSp>
        <p:pic>
          <p:nvPicPr>
            <p:cNvPr id="14" name="图形 13" descr="聊天">
              <a:extLst>
                <a:ext uri="{FF2B5EF4-FFF2-40B4-BE49-F238E27FC236}">
                  <a16:creationId xmlns:a16="http://schemas.microsoft.com/office/drawing/2014/main" id="{0A3DB661-236E-4AD0-9AB5-573C06E6ABB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96094" y="1915761"/>
              <a:ext cx="669868" cy="669868"/>
            </a:xfrm>
            <a:prstGeom prst="rect">
              <a:avLst/>
            </a:prstGeom>
          </p:spPr>
        </p:pic>
      </p:grpSp>
      <p:grpSp>
        <p:nvGrpSpPr>
          <p:cNvPr id="6" name="组合 5">
            <a:extLst>
              <a:ext uri="{FF2B5EF4-FFF2-40B4-BE49-F238E27FC236}">
                <a16:creationId xmlns:a16="http://schemas.microsoft.com/office/drawing/2014/main" id="{FF3F8AB3-5AB8-497C-8920-9CEFD324B9FA}"/>
              </a:ext>
            </a:extLst>
          </p:cNvPr>
          <p:cNvGrpSpPr/>
          <p:nvPr/>
        </p:nvGrpSpPr>
        <p:grpSpPr>
          <a:xfrm>
            <a:off x="996094" y="3121681"/>
            <a:ext cx="10310717" cy="909788"/>
            <a:chOff x="996094" y="3121681"/>
            <a:chExt cx="10310717" cy="909788"/>
          </a:xfrm>
        </p:grpSpPr>
        <p:grpSp>
          <p:nvGrpSpPr>
            <p:cNvPr id="33" name="组合 32">
              <a:extLst>
                <a:ext uri="{FF2B5EF4-FFF2-40B4-BE49-F238E27FC236}">
                  <a16:creationId xmlns:a16="http://schemas.microsoft.com/office/drawing/2014/main" id="{26EAFAB4-1F87-42E3-B1EF-9CBFE700FF8C}"/>
                </a:ext>
              </a:extLst>
            </p:cNvPr>
            <p:cNvGrpSpPr/>
            <p:nvPr/>
          </p:nvGrpSpPr>
          <p:grpSpPr>
            <a:xfrm>
              <a:off x="4762222" y="3319475"/>
              <a:ext cx="6544589" cy="514200"/>
              <a:chOff x="4274542" y="1749755"/>
              <a:chExt cx="6544589" cy="514200"/>
            </a:xfrm>
          </p:grpSpPr>
          <p:cxnSp>
            <p:nvCxnSpPr>
              <p:cNvPr id="34" name="直接连接符 33">
                <a:extLst>
                  <a:ext uri="{FF2B5EF4-FFF2-40B4-BE49-F238E27FC236}">
                    <a16:creationId xmlns:a16="http://schemas.microsoft.com/office/drawing/2014/main" id="{38FB7C57-E264-4946-A288-C2F96DA89BF4}"/>
                  </a:ext>
                </a:extLst>
              </p:cNvPr>
              <p:cNvCxnSpPr>
                <a:cxnSpLocks/>
              </p:cNvCxnSpPr>
              <p:nvPr/>
            </p:nvCxnSpPr>
            <p:spPr>
              <a:xfrm flipH="1">
                <a:off x="4274542" y="2006855"/>
                <a:ext cx="6519189" cy="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70455FA4-7EE7-4705-8F73-571C62507D7B}"/>
                  </a:ext>
                </a:extLst>
              </p:cNvPr>
              <p:cNvSpPr/>
              <p:nvPr/>
            </p:nvSpPr>
            <p:spPr>
              <a:xfrm>
                <a:off x="10304931" y="1749755"/>
                <a:ext cx="514200" cy="514200"/>
              </a:xfrm>
              <a:prstGeom prst="rect">
                <a:avLst/>
              </a:prstGeom>
              <a:solidFill>
                <a:srgbClr val="3C5CE8"/>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bg1"/>
                    </a:solidFill>
                    <a:cs typeface="+mn-ea"/>
                    <a:sym typeface="+mn-lt"/>
                  </a:rPr>
                  <a:t>100%</a:t>
                </a:r>
                <a:endParaRPr lang="zh-CN" altLang="en-US" sz="1400" dirty="0">
                  <a:solidFill>
                    <a:schemeClr val="bg1"/>
                  </a:solidFill>
                  <a:cs typeface="+mn-ea"/>
                  <a:sym typeface="+mn-lt"/>
                </a:endParaRPr>
              </a:p>
            </p:txBody>
          </p:sp>
        </p:grpSp>
        <p:grpSp>
          <p:nvGrpSpPr>
            <p:cNvPr id="57" name="组合 56">
              <a:extLst>
                <a:ext uri="{FF2B5EF4-FFF2-40B4-BE49-F238E27FC236}">
                  <a16:creationId xmlns:a16="http://schemas.microsoft.com/office/drawing/2014/main" id="{B152FF46-5E85-4708-8854-D29F5B73353E}"/>
                </a:ext>
              </a:extLst>
            </p:cNvPr>
            <p:cNvGrpSpPr/>
            <p:nvPr/>
          </p:nvGrpSpPr>
          <p:grpSpPr>
            <a:xfrm>
              <a:off x="2045656" y="3121681"/>
              <a:ext cx="2738311" cy="909788"/>
              <a:chOff x="1807970" y="2366428"/>
              <a:chExt cx="2738311" cy="909788"/>
            </a:xfrm>
          </p:grpSpPr>
          <p:sp>
            <p:nvSpPr>
              <p:cNvPr id="60" name="文本框 59">
                <a:extLst>
                  <a:ext uri="{FF2B5EF4-FFF2-40B4-BE49-F238E27FC236}">
                    <a16:creationId xmlns:a16="http://schemas.microsoft.com/office/drawing/2014/main" id="{52FFC4C2-9533-459E-BD7D-35B5C0E2B8D2}"/>
                  </a:ext>
                </a:extLst>
              </p:cNvPr>
              <p:cNvSpPr txBox="1"/>
              <p:nvPr/>
            </p:nvSpPr>
            <p:spPr>
              <a:xfrm>
                <a:off x="1807970" y="2366428"/>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输入标题</a:t>
                </a:r>
              </a:p>
            </p:txBody>
          </p:sp>
          <p:sp>
            <p:nvSpPr>
              <p:cNvPr id="61" name="文本框 60">
                <a:extLst>
                  <a:ext uri="{FF2B5EF4-FFF2-40B4-BE49-F238E27FC236}">
                    <a16:creationId xmlns:a16="http://schemas.microsoft.com/office/drawing/2014/main" id="{EC0E91D6-0537-4A57-9249-37E7A55258E8}"/>
                  </a:ext>
                </a:extLst>
              </p:cNvPr>
              <p:cNvSpPr txBox="1"/>
              <p:nvPr/>
            </p:nvSpPr>
            <p:spPr>
              <a:xfrm>
                <a:off x="1807970" y="2691441"/>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grpSp>
        <p:pic>
          <p:nvPicPr>
            <p:cNvPr id="58" name="图形 57" descr="聊天">
              <a:extLst>
                <a:ext uri="{FF2B5EF4-FFF2-40B4-BE49-F238E27FC236}">
                  <a16:creationId xmlns:a16="http://schemas.microsoft.com/office/drawing/2014/main" id="{A91757D2-C820-4ABD-A128-8FBB4197797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96094" y="3241641"/>
              <a:ext cx="669868" cy="669868"/>
            </a:xfrm>
            <a:prstGeom prst="rect">
              <a:avLst/>
            </a:prstGeom>
          </p:spPr>
        </p:pic>
      </p:grpSp>
      <p:grpSp>
        <p:nvGrpSpPr>
          <p:cNvPr id="7" name="组合 6">
            <a:extLst>
              <a:ext uri="{FF2B5EF4-FFF2-40B4-BE49-F238E27FC236}">
                <a16:creationId xmlns:a16="http://schemas.microsoft.com/office/drawing/2014/main" id="{464ACA09-9A4A-45F1-ABA0-A0675631CE89}"/>
              </a:ext>
            </a:extLst>
          </p:cNvPr>
          <p:cNvGrpSpPr/>
          <p:nvPr/>
        </p:nvGrpSpPr>
        <p:grpSpPr>
          <a:xfrm>
            <a:off x="996094" y="4447561"/>
            <a:ext cx="10285317" cy="909788"/>
            <a:chOff x="996094" y="4447561"/>
            <a:chExt cx="10285317" cy="909788"/>
          </a:xfrm>
        </p:grpSpPr>
        <p:grpSp>
          <p:nvGrpSpPr>
            <p:cNvPr id="36" name="组合 35">
              <a:extLst>
                <a:ext uri="{FF2B5EF4-FFF2-40B4-BE49-F238E27FC236}">
                  <a16:creationId xmlns:a16="http://schemas.microsoft.com/office/drawing/2014/main" id="{AA977585-51AF-48D0-865C-6E564690467B}"/>
                </a:ext>
              </a:extLst>
            </p:cNvPr>
            <p:cNvGrpSpPr/>
            <p:nvPr/>
          </p:nvGrpSpPr>
          <p:grpSpPr>
            <a:xfrm>
              <a:off x="4762222" y="4645355"/>
              <a:ext cx="6519189" cy="514200"/>
              <a:chOff x="4274542" y="1749755"/>
              <a:chExt cx="6519189" cy="514200"/>
            </a:xfrm>
          </p:grpSpPr>
          <p:cxnSp>
            <p:nvCxnSpPr>
              <p:cNvPr id="37" name="直接连接符 36">
                <a:extLst>
                  <a:ext uri="{FF2B5EF4-FFF2-40B4-BE49-F238E27FC236}">
                    <a16:creationId xmlns:a16="http://schemas.microsoft.com/office/drawing/2014/main" id="{BC0B9E31-DC63-4036-90A3-E1232FA64314}"/>
                  </a:ext>
                </a:extLst>
              </p:cNvPr>
              <p:cNvCxnSpPr>
                <a:cxnSpLocks/>
              </p:cNvCxnSpPr>
              <p:nvPr/>
            </p:nvCxnSpPr>
            <p:spPr>
              <a:xfrm flipH="1">
                <a:off x="4274542" y="2006855"/>
                <a:ext cx="6519189" cy="0"/>
              </a:xfrm>
              <a:prstGeom prst="line">
                <a:avLst/>
              </a:prstGeom>
              <a:ln w="19050">
                <a:solidFill>
                  <a:srgbClr val="3C5CE8"/>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49841149-607C-48EA-A89D-9D6D6A9B94F9}"/>
                  </a:ext>
                </a:extLst>
              </p:cNvPr>
              <p:cNvSpPr/>
              <p:nvPr/>
            </p:nvSpPr>
            <p:spPr>
              <a:xfrm>
                <a:off x="6797819" y="1749755"/>
                <a:ext cx="514200" cy="514200"/>
              </a:xfrm>
              <a:prstGeom prst="rect">
                <a:avLst/>
              </a:prstGeom>
              <a:solidFill>
                <a:schemeClr val="bg1"/>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rgbClr val="3C5CE8"/>
                    </a:solidFill>
                    <a:cs typeface="+mn-ea"/>
                    <a:sym typeface="+mn-lt"/>
                  </a:rPr>
                  <a:t>40%</a:t>
                </a:r>
                <a:endParaRPr lang="zh-CN" altLang="en-US" sz="1400" dirty="0">
                  <a:solidFill>
                    <a:srgbClr val="3C5CE8"/>
                  </a:solidFill>
                  <a:cs typeface="+mn-ea"/>
                  <a:sym typeface="+mn-lt"/>
                </a:endParaRPr>
              </a:p>
            </p:txBody>
          </p:sp>
        </p:grpSp>
        <p:grpSp>
          <p:nvGrpSpPr>
            <p:cNvPr id="64" name="组合 63">
              <a:extLst>
                <a:ext uri="{FF2B5EF4-FFF2-40B4-BE49-F238E27FC236}">
                  <a16:creationId xmlns:a16="http://schemas.microsoft.com/office/drawing/2014/main" id="{8B127FA6-CA60-4382-B441-6020E6580726}"/>
                </a:ext>
              </a:extLst>
            </p:cNvPr>
            <p:cNvGrpSpPr/>
            <p:nvPr/>
          </p:nvGrpSpPr>
          <p:grpSpPr>
            <a:xfrm>
              <a:off x="2045656" y="4447561"/>
              <a:ext cx="2738311" cy="909788"/>
              <a:chOff x="1807970" y="2366428"/>
              <a:chExt cx="2738311" cy="909788"/>
            </a:xfrm>
          </p:grpSpPr>
          <p:sp>
            <p:nvSpPr>
              <p:cNvPr id="67" name="文本框 66">
                <a:extLst>
                  <a:ext uri="{FF2B5EF4-FFF2-40B4-BE49-F238E27FC236}">
                    <a16:creationId xmlns:a16="http://schemas.microsoft.com/office/drawing/2014/main" id="{C559EAC6-1578-41CE-B2BD-0ADEF344C838}"/>
                  </a:ext>
                </a:extLst>
              </p:cNvPr>
              <p:cNvSpPr txBox="1"/>
              <p:nvPr/>
            </p:nvSpPr>
            <p:spPr>
              <a:xfrm>
                <a:off x="1807970" y="2366428"/>
                <a:ext cx="1107996"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C5CE8"/>
                    </a:solidFill>
                    <a:effectLst/>
                    <a:uLnTx/>
                    <a:uFillTx/>
                    <a:cs typeface="+mn-ea"/>
                    <a:sym typeface="+mn-lt"/>
                  </a:rPr>
                  <a:t>输入标题</a:t>
                </a:r>
              </a:p>
            </p:txBody>
          </p:sp>
          <p:sp>
            <p:nvSpPr>
              <p:cNvPr id="69" name="文本框 68">
                <a:extLst>
                  <a:ext uri="{FF2B5EF4-FFF2-40B4-BE49-F238E27FC236}">
                    <a16:creationId xmlns:a16="http://schemas.microsoft.com/office/drawing/2014/main" id="{9C9A6F8D-C3F5-4C75-8403-8FE8282458D7}"/>
                  </a:ext>
                </a:extLst>
              </p:cNvPr>
              <p:cNvSpPr txBox="1"/>
              <p:nvPr/>
            </p:nvSpPr>
            <p:spPr>
              <a:xfrm>
                <a:off x="1807970" y="2691441"/>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grpSp>
        <p:pic>
          <p:nvPicPr>
            <p:cNvPr id="66" name="图形 65" descr="聊天">
              <a:extLst>
                <a:ext uri="{FF2B5EF4-FFF2-40B4-BE49-F238E27FC236}">
                  <a16:creationId xmlns:a16="http://schemas.microsoft.com/office/drawing/2014/main" id="{49A4C389-CEEB-4011-8FAE-F2507A2079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96094" y="4567521"/>
              <a:ext cx="669868" cy="669868"/>
            </a:xfrm>
            <a:prstGeom prst="rect">
              <a:avLst/>
            </a:prstGeom>
          </p:spPr>
        </p:pic>
      </p:grpSp>
      <p:grpSp>
        <p:nvGrpSpPr>
          <p:cNvPr id="24" name="组合 23">
            <a:extLst>
              <a:ext uri="{FF2B5EF4-FFF2-40B4-BE49-F238E27FC236}">
                <a16:creationId xmlns:a16="http://schemas.microsoft.com/office/drawing/2014/main" id="{DBF12262-116A-4C64-AC1E-E14CDA5C5BEC}"/>
              </a:ext>
            </a:extLst>
          </p:cNvPr>
          <p:cNvGrpSpPr/>
          <p:nvPr/>
        </p:nvGrpSpPr>
        <p:grpSpPr>
          <a:xfrm>
            <a:off x="-781050" y="-662111"/>
            <a:ext cx="5809460" cy="1611914"/>
            <a:chOff x="-781050" y="-662111"/>
            <a:chExt cx="5809460" cy="1611914"/>
          </a:xfrm>
        </p:grpSpPr>
        <p:sp>
          <p:nvSpPr>
            <p:cNvPr id="25" name="任意多边形: 形状 24">
              <a:extLst>
                <a:ext uri="{FF2B5EF4-FFF2-40B4-BE49-F238E27FC236}">
                  <a16:creationId xmlns:a16="http://schemas.microsoft.com/office/drawing/2014/main" id="{C7CCDB27-3B7D-4614-A8B0-47A114280B55}"/>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文本框 25">
              <a:extLst>
                <a:ext uri="{FF2B5EF4-FFF2-40B4-BE49-F238E27FC236}">
                  <a16:creationId xmlns:a16="http://schemas.microsoft.com/office/drawing/2014/main" id="{F4A83DBB-EEA6-4454-9C7E-041E30FF5E53}"/>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custDataLst>
      <p:tags r:id="rId1"/>
    </p:custDataLst>
    <p:extLst>
      <p:ext uri="{BB962C8B-B14F-4D97-AF65-F5344CB8AC3E}">
        <p14:creationId xmlns:p14="http://schemas.microsoft.com/office/powerpoint/2010/main" val="2308658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78" name="组合 77">
            <a:extLst>
              <a:ext uri="{FF2B5EF4-FFF2-40B4-BE49-F238E27FC236}">
                <a16:creationId xmlns:a16="http://schemas.microsoft.com/office/drawing/2014/main" id="{91DE750B-F4A0-4384-8002-E5B4A0BE4384}"/>
              </a:ext>
            </a:extLst>
          </p:cNvPr>
          <p:cNvGrpSpPr/>
          <p:nvPr/>
        </p:nvGrpSpPr>
        <p:grpSpPr>
          <a:xfrm>
            <a:off x="1044058" y="2018528"/>
            <a:ext cx="3394108" cy="3460388"/>
            <a:chOff x="934052" y="2339045"/>
            <a:chExt cx="3394108" cy="3460388"/>
          </a:xfrm>
        </p:grpSpPr>
        <p:grpSp>
          <p:nvGrpSpPr>
            <p:cNvPr id="69" name="组合 68">
              <a:extLst>
                <a:ext uri="{FF2B5EF4-FFF2-40B4-BE49-F238E27FC236}">
                  <a16:creationId xmlns:a16="http://schemas.microsoft.com/office/drawing/2014/main" id="{5D091A48-378A-4097-8913-3B2F88E3A1DF}"/>
                </a:ext>
              </a:extLst>
            </p:cNvPr>
            <p:cNvGrpSpPr/>
            <p:nvPr/>
          </p:nvGrpSpPr>
          <p:grpSpPr>
            <a:xfrm>
              <a:off x="1541150" y="2339045"/>
              <a:ext cx="2179912" cy="2179912"/>
              <a:chOff x="1533667" y="2592994"/>
              <a:chExt cx="2179912" cy="2179912"/>
            </a:xfrm>
          </p:grpSpPr>
          <p:grpSp>
            <p:nvGrpSpPr>
              <p:cNvPr id="67" name="组合 66">
                <a:extLst>
                  <a:ext uri="{FF2B5EF4-FFF2-40B4-BE49-F238E27FC236}">
                    <a16:creationId xmlns:a16="http://schemas.microsoft.com/office/drawing/2014/main" id="{FE21802E-B9A4-40C3-8EEB-9B3B6F08C606}"/>
                  </a:ext>
                </a:extLst>
              </p:cNvPr>
              <p:cNvGrpSpPr/>
              <p:nvPr/>
            </p:nvGrpSpPr>
            <p:grpSpPr>
              <a:xfrm>
                <a:off x="1533667" y="2592994"/>
                <a:ext cx="2179912" cy="2179912"/>
                <a:chOff x="2147823" y="2643478"/>
                <a:chExt cx="1853477" cy="1853476"/>
              </a:xfrm>
            </p:grpSpPr>
            <p:sp>
              <p:nvSpPr>
                <p:cNvPr id="66" name="圆: 空心 65">
                  <a:extLst>
                    <a:ext uri="{FF2B5EF4-FFF2-40B4-BE49-F238E27FC236}">
                      <a16:creationId xmlns:a16="http://schemas.microsoft.com/office/drawing/2014/main" id="{FD2843A0-ECB1-4FB1-8AAA-4F01080FA101}"/>
                    </a:ext>
                  </a:extLst>
                </p:cNvPr>
                <p:cNvSpPr/>
                <p:nvPr/>
              </p:nvSpPr>
              <p:spPr>
                <a:xfrm>
                  <a:off x="2147823" y="2643478"/>
                  <a:ext cx="1853477" cy="1853476"/>
                </a:xfrm>
                <a:prstGeom prst="donut">
                  <a:avLst>
                    <a:gd name="adj" fmla="val 14826"/>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弧形 64">
                  <a:extLst>
                    <a:ext uri="{FF2B5EF4-FFF2-40B4-BE49-F238E27FC236}">
                      <a16:creationId xmlns:a16="http://schemas.microsoft.com/office/drawing/2014/main" id="{C65AD53C-6015-4CE1-9F19-A9363BADC8DA}"/>
                    </a:ext>
                  </a:extLst>
                </p:cNvPr>
                <p:cNvSpPr/>
                <p:nvPr/>
              </p:nvSpPr>
              <p:spPr>
                <a:xfrm rot="10800000">
                  <a:off x="2283188" y="2778842"/>
                  <a:ext cx="1582748" cy="1582748"/>
                </a:xfrm>
                <a:prstGeom prst="arc">
                  <a:avLst>
                    <a:gd name="adj1" fmla="val 16534650"/>
                    <a:gd name="adj2" fmla="val 21157419"/>
                  </a:avLst>
                </a:prstGeom>
                <a:ln w="2794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68" name="文本框 67">
                <a:extLst>
                  <a:ext uri="{FF2B5EF4-FFF2-40B4-BE49-F238E27FC236}">
                    <a16:creationId xmlns:a16="http://schemas.microsoft.com/office/drawing/2014/main" id="{4DD4D7F9-18A8-48F5-9A22-0E5A9AD4929A}"/>
                  </a:ext>
                </a:extLst>
              </p:cNvPr>
              <p:cNvSpPr txBox="1"/>
              <p:nvPr/>
            </p:nvSpPr>
            <p:spPr>
              <a:xfrm>
                <a:off x="2142562" y="3421340"/>
                <a:ext cx="962123" cy="523220"/>
              </a:xfrm>
              <a:prstGeom prst="rect">
                <a:avLst/>
              </a:prstGeom>
              <a:noFill/>
            </p:spPr>
            <p:txBody>
              <a:bodyPr wrap="none" rtlCol="0">
                <a:spAutoFit/>
              </a:bodyPr>
              <a:lstStyle/>
              <a:p>
                <a:pPr algn="ctr"/>
                <a:r>
                  <a:rPr lang="en-US" altLang="zh-CN" sz="2800" b="1" dirty="0">
                    <a:solidFill>
                      <a:srgbClr val="3C5CE8"/>
                    </a:solidFill>
                    <a:cs typeface="+mn-ea"/>
                    <a:sym typeface="+mn-lt"/>
                  </a:rPr>
                  <a:t>25%</a:t>
                </a:r>
                <a:endParaRPr lang="zh-CN" altLang="en-US" sz="2800" b="1" dirty="0">
                  <a:solidFill>
                    <a:srgbClr val="3C5CE8"/>
                  </a:solidFill>
                  <a:cs typeface="+mn-ea"/>
                  <a:sym typeface="+mn-lt"/>
                </a:endParaRPr>
              </a:p>
            </p:txBody>
          </p:sp>
        </p:grpSp>
        <p:grpSp>
          <p:nvGrpSpPr>
            <p:cNvPr id="77" name="组合 76">
              <a:extLst>
                <a:ext uri="{FF2B5EF4-FFF2-40B4-BE49-F238E27FC236}">
                  <a16:creationId xmlns:a16="http://schemas.microsoft.com/office/drawing/2014/main" id="{08D930D5-83DA-4825-ACAE-FA98EA009897}"/>
                </a:ext>
              </a:extLst>
            </p:cNvPr>
            <p:cNvGrpSpPr/>
            <p:nvPr/>
          </p:nvGrpSpPr>
          <p:grpSpPr>
            <a:xfrm>
              <a:off x="934052" y="4879780"/>
              <a:ext cx="3394108" cy="919653"/>
              <a:chOff x="934052" y="4773100"/>
              <a:chExt cx="3394108" cy="919653"/>
            </a:xfrm>
          </p:grpSpPr>
          <p:sp>
            <p:nvSpPr>
              <p:cNvPr id="75" name="文本框 74">
                <a:extLst>
                  <a:ext uri="{FF2B5EF4-FFF2-40B4-BE49-F238E27FC236}">
                    <a16:creationId xmlns:a16="http://schemas.microsoft.com/office/drawing/2014/main" id="{C813EC6E-0682-4915-B801-C0B3302B3FB3}"/>
                  </a:ext>
                </a:extLst>
              </p:cNvPr>
              <p:cNvSpPr txBox="1"/>
              <p:nvPr/>
            </p:nvSpPr>
            <p:spPr>
              <a:xfrm>
                <a:off x="934052" y="5169533"/>
                <a:ext cx="3394108" cy="523220"/>
              </a:xfrm>
              <a:prstGeom prst="rect">
                <a:avLst/>
              </a:prstGeom>
              <a:noFill/>
            </p:spPr>
            <p:txBody>
              <a:bodyPr wrap="square" rtlCol="0">
                <a:spAutoFit/>
              </a:bodyPr>
              <a:lstStyle/>
              <a:p>
                <a:pPr algn="ctr"/>
                <a:r>
                  <a:rPr lang="en-US" altLang="zh-CN" sz="1400" dirty="0">
                    <a:solidFill>
                      <a:schemeClr val="tx1">
                        <a:lumMod val="75000"/>
                        <a:lumOff val="25000"/>
                      </a:schemeClr>
                    </a:solidFill>
                    <a:cs typeface="+mn-ea"/>
                    <a:sym typeface="+mn-lt"/>
                  </a:rPr>
                  <a:t>Lorem ipsum dolor sit </a:t>
                </a:r>
                <a:r>
                  <a:rPr lang="en-US" altLang="zh-CN" sz="1400" dirty="0" err="1">
                    <a:solidFill>
                      <a:schemeClr val="tx1">
                        <a:lumMod val="75000"/>
                        <a:lumOff val="25000"/>
                      </a:schemeClr>
                    </a:solidFill>
                    <a:cs typeface="+mn-ea"/>
                    <a:sym typeface="+mn-lt"/>
                  </a:rPr>
                  <a:t>amet</a:t>
                </a:r>
                <a:r>
                  <a:rPr lang="en-US" altLang="zh-CN" sz="1400" dirty="0">
                    <a:solidFill>
                      <a:schemeClr val="tx1">
                        <a:lumMod val="75000"/>
                        <a:lumOff val="25000"/>
                      </a:schemeClr>
                    </a:solidFill>
                    <a:cs typeface="+mn-ea"/>
                    <a:sym typeface="+mn-lt"/>
                  </a:rPr>
                  <a:t>, </a:t>
                </a:r>
              </a:p>
              <a:p>
                <a:pPr algn="ctr"/>
                <a:r>
                  <a:rPr lang="en-US" altLang="zh-CN" sz="1400" dirty="0" err="1">
                    <a:solidFill>
                      <a:schemeClr val="tx1">
                        <a:lumMod val="75000"/>
                        <a:lumOff val="25000"/>
                      </a:schemeClr>
                    </a:solidFill>
                    <a:cs typeface="+mn-ea"/>
                    <a:sym typeface="+mn-lt"/>
                  </a:rPr>
                  <a:t>adipiscing</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elit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Curabitur</a:t>
                </a:r>
                <a:endParaRPr lang="en-US" altLang="zh-CN" sz="1400" dirty="0">
                  <a:solidFill>
                    <a:schemeClr val="tx1">
                      <a:lumMod val="75000"/>
                      <a:lumOff val="25000"/>
                    </a:schemeClr>
                  </a:solidFill>
                  <a:cs typeface="+mn-ea"/>
                  <a:sym typeface="+mn-lt"/>
                </a:endParaRPr>
              </a:p>
            </p:txBody>
          </p:sp>
          <p:sp>
            <p:nvSpPr>
              <p:cNvPr id="76" name="文本框 75">
                <a:extLst>
                  <a:ext uri="{FF2B5EF4-FFF2-40B4-BE49-F238E27FC236}">
                    <a16:creationId xmlns:a16="http://schemas.microsoft.com/office/drawing/2014/main" id="{BA6D797D-93B3-4EE5-85FC-28132CF40CF9}"/>
                  </a:ext>
                </a:extLst>
              </p:cNvPr>
              <p:cNvSpPr txBox="1"/>
              <p:nvPr/>
            </p:nvSpPr>
            <p:spPr>
              <a:xfrm>
                <a:off x="2077108" y="4773100"/>
                <a:ext cx="1107996" cy="369332"/>
              </a:xfrm>
              <a:prstGeom prst="rect">
                <a:avLst/>
              </a:prstGeom>
              <a:noFill/>
            </p:spPr>
            <p:txBody>
              <a:bodyPr wrap="none" rtlCol="0">
                <a:spAutoFit/>
              </a:bodyPr>
              <a:lstStyle/>
              <a:p>
                <a:pPr algn="ctr"/>
                <a:r>
                  <a:rPr lang="zh-CN" altLang="en-US" sz="1800" dirty="0">
                    <a:solidFill>
                      <a:srgbClr val="3C5CE8"/>
                    </a:solidFill>
                    <a:cs typeface="+mn-ea"/>
                    <a:sym typeface="+mn-lt"/>
                  </a:rPr>
                  <a:t>输入标题</a:t>
                </a:r>
              </a:p>
            </p:txBody>
          </p:sp>
        </p:grpSp>
      </p:grpSp>
      <p:grpSp>
        <p:nvGrpSpPr>
          <p:cNvPr id="98" name="组合 97">
            <a:extLst>
              <a:ext uri="{FF2B5EF4-FFF2-40B4-BE49-F238E27FC236}">
                <a16:creationId xmlns:a16="http://schemas.microsoft.com/office/drawing/2014/main" id="{AD16FA95-BA5F-4D9E-8C20-3CFAAE813BE7}"/>
              </a:ext>
            </a:extLst>
          </p:cNvPr>
          <p:cNvGrpSpPr/>
          <p:nvPr/>
        </p:nvGrpSpPr>
        <p:grpSpPr>
          <a:xfrm>
            <a:off x="4398946" y="2018528"/>
            <a:ext cx="3394108" cy="3460388"/>
            <a:chOff x="934052" y="2339045"/>
            <a:chExt cx="3394108" cy="3460388"/>
          </a:xfrm>
        </p:grpSpPr>
        <p:grpSp>
          <p:nvGrpSpPr>
            <p:cNvPr id="99" name="组合 98">
              <a:extLst>
                <a:ext uri="{FF2B5EF4-FFF2-40B4-BE49-F238E27FC236}">
                  <a16:creationId xmlns:a16="http://schemas.microsoft.com/office/drawing/2014/main" id="{302337D5-6EF0-4F7A-A930-4308A945EF08}"/>
                </a:ext>
              </a:extLst>
            </p:cNvPr>
            <p:cNvGrpSpPr/>
            <p:nvPr/>
          </p:nvGrpSpPr>
          <p:grpSpPr>
            <a:xfrm>
              <a:off x="1541150" y="2339045"/>
              <a:ext cx="2179912" cy="2179912"/>
              <a:chOff x="1533667" y="2592994"/>
              <a:chExt cx="2179912" cy="2179912"/>
            </a:xfrm>
          </p:grpSpPr>
          <p:grpSp>
            <p:nvGrpSpPr>
              <p:cNvPr id="103" name="组合 102">
                <a:extLst>
                  <a:ext uri="{FF2B5EF4-FFF2-40B4-BE49-F238E27FC236}">
                    <a16:creationId xmlns:a16="http://schemas.microsoft.com/office/drawing/2014/main" id="{815DC044-D343-4B6B-8C60-E05E11718994}"/>
                  </a:ext>
                </a:extLst>
              </p:cNvPr>
              <p:cNvGrpSpPr/>
              <p:nvPr/>
            </p:nvGrpSpPr>
            <p:grpSpPr>
              <a:xfrm>
                <a:off x="1533667" y="2592994"/>
                <a:ext cx="2179912" cy="2179912"/>
                <a:chOff x="2147823" y="2643478"/>
                <a:chExt cx="1853477" cy="1853476"/>
              </a:xfrm>
            </p:grpSpPr>
            <p:sp>
              <p:nvSpPr>
                <p:cNvPr id="105" name="圆: 空心 104">
                  <a:extLst>
                    <a:ext uri="{FF2B5EF4-FFF2-40B4-BE49-F238E27FC236}">
                      <a16:creationId xmlns:a16="http://schemas.microsoft.com/office/drawing/2014/main" id="{DF11E0B6-8FFB-44CC-B29E-03DED6E3FF30}"/>
                    </a:ext>
                  </a:extLst>
                </p:cNvPr>
                <p:cNvSpPr/>
                <p:nvPr/>
              </p:nvSpPr>
              <p:spPr>
                <a:xfrm>
                  <a:off x="2147823" y="2643478"/>
                  <a:ext cx="1853477" cy="1853476"/>
                </a:xfrm>
                <a:prstGeom prst="donut">
                  <a:avLst>
                    <a:gd name="adj" fmla="val 14826"/>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6" name="弧形 105">
                  <a:extLst>
                    <a:ext uri="{FF2B5EF4-FFF2-40B4-BE49-F238E27FC236}">
                      <a16:creationId xmlns:a16="http://schemas.microsoft.com/office/drawing/2014/main" id="{71C953D8-38C4-4EC4-8BB2-1CC57BCDC097}"/>
                    </a:ext>
                  </a:extLst>
                </p:cNvPr>
                <p:cNvSpPr/>
                <p:nvPr/>
              </p:nvSpPr>
              <p:spPr>
                <a:xfrm rot="10800000">
                  <a:off x="2283188" y="2778842"/>
                  <a:ext cx="1582748" cy="1582748"/>
                </a:xfrm>
                <a:prstGeom prst="arc">
                  <a:avLst>
                    <a:gd name="adj1" fmla="val 16534650"/>
                    <a:gd name="adj2" fmla="val 5049795"/>
                  </a:avLst>
                </a:prstGeom>
                <a:ln w="2794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04" name="文本框 103">
                <a:extLst>
                  <a:ext uri="{FF2B5EF4-FFF2-40B4-BE49-F238E27FC236}">
                    <a16:creationId xmlns:a16="http://schemas.microsoft.com/office/drawing/2014/main" id="{F837D296-2CD6-425A-ADAF-B5AEB79CFF5E}"/>
                  </a:ext>
                </a:extLst>
              </p:cNvPr>
              <p:cNvSpPr txBox="1"/>
              <p:nvPr/>
            </p:nvSpPr>
            <p:spPr>
              <a:xfrm>
                <a:off x="2142562" y="3421340"/>
                <a:ext cx="962123" cy="523220"/>
              </a:xfrm>
              <a:prstGeom prst="rect">
                <a:avLst/>
              </a:prstGeom>
              <a:noFill/>
            </p:spPr>
            <p:txBody>
              <a:bodyPr wrap="none" rtlCol="0">
                <a:spAutoFit/>
              </a:bodyPr>
              <a:lstStyle/>
              <a:p>
                <a:pPr algn="ctr"/>
                <a:r>
                  <a:rPr lang="en-US" altLang="zh-CN" sz="2800" b="1" dirty="0">
                    <a:solidFill>
                      <a:srgbClr val="3C5CE8"/>
                    </a:solidFill>
                    <a:cs typeface="+mn-ea"/>
                    <a:sym typeface="+mn-lt"/>
                  </a:rPr>
                  <a:t>50%</a:t>
                </a:r>
                <a:endParaRPr lang="zh-CN" altLang="en-US" sz="2800" b="1" dirty="0">
                  <a:solidFill>
                    <a:srgbClr val="3C5CE8"/>
                  </a:solidFill>
                  <a:cs typeface="+mn-ea"/>
                  <a:sym typeface="+mn-lt"/>
                </a:endParaRPr>
              </a:p>
            </p:txBody>
          </p:sp>
        </p:grpSp>
        <p:grpSp>
          <p:nvGrpSpPr>
            <p:cNvPr id="100" name="组合 99">
              <a:extLst>
                <a:ext uri="{FF2B5EF4-FFF2-40B4-BE49-F238E27FC236}">
                  <a16:creationId xmlns:a16="http://schemas.microsoft.com/office/drawing/2014/main" id="{A8261122-6D43-4675-8201-07A5D55DB5C5}"/>
                </a:ext>
              </a:extLst>
            </p:cNvPr>
            <p:cNvGrpSpPr/>
            <p:nvPr/>
          </p:nvGrpSpPr>
          <p:grpSpPr>
            <a:xfrm>
              <a:off x="934052" y="4879780"/>
              <a:ext cx="3394108" cy="919653"/>
              <a:chOff x="934052" y="4773100"/>
              <a:chExt cx="3394108" cy="919653"/>
            </a:xfrm>
          </p:grpSpPr>
          <p:sp>
            <p:nvSpPr>
              <p:cNvPr id="101" name="文本框 100">
                <a:extLst>
                  <a:ext uri="{FF2B5EF4-FFF2-40B4-BE49-F238E27FC236}">
                    <a16:creationId xmlns:a16="http://schemas.microsoft.com/office/drawing/2014/main" id="{8D19825F-913F-48C3-983C-7786E831B8D8}"/>
                  </a:ext>
                </a:extLst>
              </p:cNvPr>
              <p:cNvSpPr txBox="1"/>
              <p:nvPr/>
            </p:nvSpPr>
            <p:spPr>
              <a:xfrm>
                <a:off x="934052" y="5169533"/>
                <a:ext cx="3394108" cy="523220"/>
              </a:xfrm>
              <a:prstGeom prst="rect">
                <a:avLst/>
              </a:prstGeom>
              <a:noFill/>
            </p:spPr>
            <p:txBody>
              <a:bodyPr wrap="square" rtlCol="0">
                <a:spAutoFit/>
              </a:bodyPr>
              <a:lstStyle/>
              <a:p>
                <a:pPr algn="ctr"/>
                <a:r>
                  <a:rPr lang="en-US" altLang="zh-CN" sz="1400" dirty="0">
                    <a:solidFill>
                      <a:schemeClr val="tx1">
                        <a:lumMod val="75000"/>
                        <a:lumOff val="25000"/>
                      </a:schemeClr>
                    </a:solidFill>
                    <a:cs typeface="+mn-ea"/>
                    <a:sym typeface="+mn-lt"/>
                  </a:rPr>
                  <a:t>Lorem ipsum dolor sit </a:t>
                </a:r>
                <a:r>
                  <a:rPr lang="en-US" altLang="zh-CN" sz="1400" dirty="0" err="1">
                    <a:solidFill>
                      <a:schemeClr val="tx1">
                        <a:lumMod val="75000"/>
                        <a:lumOff val="25000"/>
                      </a:schemeClr>
                    </a:solidFill>
                    <a:cs typeface="+mn-ea"/>
                    <a:sym typeface="+mn-lt"/>
                  </a:rPr>
                  <a:t>amet</a:t>
                </a:r>
                <a:r>
                  <a:rPr lang="en-US" altLang="zh-CN" sz="1400" dirty="0">
                    <a:solidFill>
                      <a:schemeClr val="tx1">
                        <a:lumMod val="75000"/>
                        <a:lumOff val="25000"/>
                      </a:schemeClr>
                    </a:solidFill>
                    <a:cs typeface="+mn-ea"/>
                    <a:sym typeface="+mn-lt"/>
                  </a:rPr>
                  <a:t>, </a:t>
                </a:r>
              </a:p>
              <a:p>
                <a:pPr algn="ctr"/>
                <a:r>
                  <a:rPr lang="en-US" altLang="zh-CN" sz="1400" dirty="0" err="1">
                    <a:solidFill>
                      <a:schemeClr val="tx1">
                        <a:lumMod val="75000"/>
                        <a:lumOff val="25000"/>
                      </a:schemeClr>
                    </a:solidFill>
                    <a:cs typeface="+mn-ea"/>
                    <a:sym typeface="+mn-lt"/>
                  </a:rPr>
                  <a:t>adipiscing</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elit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Curabitur</a:t>
                </a:r>
                <a:endParaRPr lang="en-US" altLang="zh-CN" sz="1400" dirty="0">
                  <a:solidFill>
                    <a:schemeClr val="tx1">
                      <a:lumMod val="75000"/>
                      <a:lumOff val="25000"/>
                    </a:schemeClr>
                  </a:solidFill>
                  <a:cs typeface="+mn-ea"/>
                  <a:sym typeface="+mn-lt"/>
                </a:endParaRPr>
              </a:p>
            </p:txBody>
          </p:sp>
          <p:sp>
            <p:nvSpPr>
              <p:cNvPr id="102" name="文本框 101">
                <a:extLst>
                  <a:ext uri="{FF2B5EF4-FFF2-40B4-BE49-F238E27FC236}">
                    <a16:creationId xmlns:a16="http://schemas.microsoft.com/office/drawing/2014/main" id="{638BF428-00DC-4BD8-8304-F3991F628E39}"/>
                  </a:ext>
                </a:extLst>
              </p:cNvPr>
              <p:cNvSpPr txBox="1"/>
              <p:nvPr/>
            </p:nvSpPr>
            <p:spPr>
              <a:xfrm>
                <a:off x="2077108" y="4773100"/>
                <a:ext cx="1107996" cy="369332"/>
              </a:xfrm>
              <a:prstGeom prst="rect">
                <a:avLst/>
              </a:prstGeom>
              <a:noFill/>
            </p:spPr>
            <p:txBody>
              <a:bodyPr wrap="none" rtlCol="0">
                <a:spAutoFit/>
              </a:bodyPr>
              <a:lstStyle/>
              <a:p>
                <a:pPr algn="ctr"/>
                <a:r>
                  <a:rPr lang="zh-CN" altLang="en-US" sz="1800" dirty="0">
                    <a:solidFill>
                      <a:srgbClr val="3C5CE8"/>
                    </a:solidFill>
                    <a:cs typeface="+mn-ea"/>
                    <a:sym typeface="+mn-lt"/>
                  </a:rPr>
                  <a:t>输入标题</a:t>
                </a:r>
              </a:p>
            </p:txBody>
          </p:sp>
        </p:grpSp>
      </p:grpSp>
      <p:grpSp>
        <p:nvGrpSpPr>
          <p:cNvPr id="107" name="组合 106">
            <a:extLst>
              <a:ext uri="{FF2B5EF4-FFF2-40B4-BE49-F238E27FC236}">
                <a16:creationId xmlns:a16="http://schemas.microsoft.com/office/drawing/2014/main" id="{15CDFC91-207E-4F89-B440-84E4FA1BA349}"/>
              </a:ext>
            </a:extLst>
          </p:cNvPr>
          <p:cNvGrpSpPr/>
          <p:nvPr/>
        </p:nvGrpSpPr>
        <p:grpSpPr>
          <a:xfrm>
            <a:off x="7753834" y="2018528"/>
            <a:ext cx="3394108" cy="3460388"/>
            <a:chOff x="934052" y="2339045"/>
            <a:chExt cx="3394108" cy="3460388"/>
          </a:xfrm>
        </p:grpSpPr>
        <p:grpSp>
          <p:nvGrpSpPr>
            <p:cNvPr id="108" name="组合 107">
              <a:extLst>
                <a:ext uri="{FF2B5EF4-FFF2-40B4-BE49-F238E27FC236}">
                  <a16:creationId xmlns:a16="http://schemas.microsoft.com/office/drawing/2014/main" id="{AC6B0358-7C43-4DEC-BFFC-DF2BFF4C9FB2}"/>
                </a:ext>
              </a:extLst>
            </p:cNvPr>
            <p:cNvGrpSpPr/>
            <p:nvPr/>
          </p:nvGrpSpPr>
          <p:grpSpPr>
            <a:xfrm>
              <a:off x="1541150" y="2339045"/>
              <a:ext cx="2179912" cy="2179912"/>
              <a:chOff x="1533667" y="2592994"/>
              <a:chExt cx="2179912" cy="2179912"/>
            </a:xfrm>
          </p:grpSpPr>
          <p:grpSp>
            <p:nvGrpSpPr>
              <p:cNvPr id="112" name="组合 111">
                <a:extLst>
                  <a:ext uri="{FF2B5EF4-FFF2-40B4-BE49-F238E27FC236}">
                    <a16:creationId xmlns:a16="http://schemas.microsoft.com/office/drawing/2014/main" id="{97C906A3-A735-4DD8-952F-F34688DA3C56}"/>
                  </a:ext>
                </a:extLst>
              </p:cNvPr>
              <p:cNvGrpSpPr/>
              <p:nvPr/>
            </p:nvGrpSpPr>
            <p:grpSpPr>
              <a:xfrm>
                <a:off x="1533667" y="2592994"/>
                <a:ext cx="2179912" cy="2179912"/>
                <a:chOff x="2147823" y="2643478"/>
                <a:chExt cx="1853477" cy="1853476"/>
              </a:xfrm>
            </p:grpSpPr>
            <p:sp>
              <p:nvSpPr>
                <p:cNvPr id="114" name="圆: 空心 113">
                  <a:extLst>
                    <a:ext uri="{FF2B5EF4-FFF2-40B4-BE49-F238E27FC236}">
                      <a16:creationId xmlns:a16="http://schemas.microsoft.com/office/drawing/2014/main" id="{D76A6885-1CD6-4E0E-8BD4-49238FB1EEA9}"/>
                    </a:ext>
                  </a:extLst>
                </p:cNvPr>
                <p:cNvSpPr/>
                <p:nvPr/>
              </p:nvSpPr>
              <p:spPr>
                <a:xfrm>
                  <a:off x="2147823" y="2643478"/>
                  <a:ext cx="1853477" cy="1853476"/>
                </a:xfrm>
                <a:prstGeom prst="donut">
                  <a:avLst>
                    <a:gd name="adj" fmla="val 14826"/>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5" name="弧形 114">
                  <a:extLst>
                    <a:ext uri="{FF2B5EF4-FFF2-40B4-BE49-F238E27FC236}">
                      <a16:creationId xmlns:a16="http://schemas.microsoft.com/office/drawing/2014/main" id="{3209C6DC-DCCE-43D0-8511-6E5D6B284132}"/>
                    </a:ext>
                  </a:extLst>
                </p:cNvPr>
                <p:cNvSpPr/>
                <p:nvPr/>
              </p:nvSpPr>
              <p:spPr>
                <a:xfrm rot="10800000">
                  <a:off x="2283188" y="2778842"/>
                  <a:ext cx="1582748" cy="1582748"/>
                </a:xfrm>
                <a:prstGeom prst="arc">
                  <a:avLst>
                    <a:gd name="adj1" fmla="val 16534650"/>
                    <a:gd name="adj2" fmla="val 12454028"/>
                  </a:avLst>
                </a:prstGeom>
                <a:ln w="279400" cap="rnd">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13" name="文本框 112">
                <a:extLst>
                  <a:ext uri="{FF2B5EF4-FFF2-40B4-BE49-F238E27FC236}">
                    <a16:creationId xmlns:a16="http://schemas.microsoft.com/office/drawing/2014/main" id="{BF5DB6D0-1601-4EFB-8088-34CF7374C16F}"/>
                  </a:ext>
                </a:extLst>
              </p:cNvPr>
              <p:cNvSpPr txBox="1"/>
              <p:nvPr/>
            </p:nvSpPr>
            <p:spPr>
              <a:xfrm>
                <a:off x="2142562" y="3421340"/>
                <a:ext cx="962123" cy="523220"/>
              </a:xfrm>
              <a:prstGeom prst="rect">
                <a:avLst/>
              </a:prstGeom>
              <a:noFill/>
            </p:spPr>
            <p:txBody>
              <a:bodyPr wrap="none" rtlCol="0">
                <a:spAutoFit/>
              </a:bodyPr>
              <a:lstStyle/>
              <a:p>
                <a:pPr algn="ctr"/>
                <a:r>
                  <a:rPr lang="en-US" altLang="zh-CN" sz="2800" b="1" dirty="0">
                    <a:solidFill>
                      <a:srgbClr val="3C5CE8"/>
                    </a:solidFill>
                    <a:cs typeface="+mn-ea"/>
                    <a:sym typeface="+mn-lt"/>
                  </a:rPr>
                  <a:t>80%</a:t>
                </a:r>
                <a:endParaRPr lang="zh-CN" altLang="en-US" sz="2800" b="1" dirty="0">
                  <a:solidFill>
                    <a:srgbClr val="3C5CE8"/>
                  </a:solidFill>
                  <a:cs typeface="+mn-ea"/>
                  <a:sym typeface="+mn-lt"/>
                </a:endParaRPr>
              </a:p>
            </p:txBody>
          </p:sp>
        </p:grpSp>
        <p:grpSp>
          <p:nvGrpSpPr>
            <p:cNvPr id="109" name="组合 108">
              <a:extLst>
                <a:ext uri="{FF2B5EF4-FFF2-40B4-BE49-F238E27FC236}">
                  <a16:creationId xmlns:a16="http://schemas.microsoft.com/office/drawing/2014/main" id="{2D2AE41D-60EB-425C-9638-2E151E52BAA8}"/>
                </a:ext>
              </a:extLst>
            </p:cNvPr>
            <p:cNvGrpSpPr/>
            <p:nvPr/>
          </p:nvGrpSpPr>
          <p:grpSpPr>
            <a:xfrm>
              <a:off x="934052" y="4879780"/>
              <a:ext cx="3394108" cy="919653"/>
              <a:chOff x="934052" y="4773100"/>
              <a:chExt cx="3394108" cy="919653"/>
            </a:xfrm>
          </p:grpSpPr>
          <p:sp>
            <p:nvSpPr>
              <p:cNvPr id="110" name="文本框 109">
                <a:extLst>
                  <a:ext uri="{FF2B5EF4-FFF2-40B4-BE49-F238E27FC236}">
                    <a16:creationId xmlns:a16="http://schemas.microsoft.com/office/drawing/2014/main" id="{B173BD9D-FF1B-49B9-9965-064EC113D178}"/>
                  </a:ext>
                </a:extLst>
              </p:cNvPr>
              <p:cNvSpPr txBox="1"/>
              <p:nvPr/>
            </p:nvSpPr>
            <p:spPr>
              <a:xfrm>
                <a:off x="934052" y="5169533"/>
                <a:ext cx="3394108" cy="523220"/>
              </a:xfrm>
              <a:prstGeom prst="rect">
                <a:avLst/>
              </a:prstGeom>
              <a:noFill/>
            </p:spPr>
            <p:txBody>
              <a:bodyPr wrap="square" rtlCol="0">
                <a:spAutoFit/>
              </a:bodyPr>
              <a:lstStyle/>
              <a:p>
                <a:pPr algn="ctr"/>
                <a:r>
                  <a:rPr lang="en-US" altLang="zh-CN" sz="1400" dirty="0">
                    <a:solidFill>
                      <a:schemeClr val="tx1">
                        <a:lumMod val="75000"/>
                        <a:lumOff val="25000"/>
                      </a:schemeClr>
                    </a:solidFill>
                    <a:cs typeface="+mn-ea"/>
                    <a:sym typeface="+mn-lt"/>
                  </a:rPr>
                  <a:t>Lorem ipsum dolor sit </a:t>
                </a:r>
                <a:r>
                  <a:rPr lang="en-US" altLang="zh-CN" sz="1400" dirty="0" err="1">
                    <a:solidFill>
                      <a:schemeClr val="tx1">
                        <a:lumMod val="75000"/>
                        <a:lumOff val="25000"/>
                      </a:schemeClr>
                    </a:solidFill>
                    <a:cs typeface="+mn-ea"/>
                    <a:sym typeface="+mn-lt"/>
                  </a:rPr>
                  <a:t>amet</a:t>
                </a:r>
                <a:r>
                  <a:rPr lang="en-US" altLang="zh-CN" sz="1400" dirty="0">
                    <a:solidFill>
                      <a:schemeClr val="tx1">
                        <a:lumMod val="75000"/>
                        <a:lumOff val="25000"/>
                      </a:schemeClr>
                    </a:solidFill>
                    <a:cs typeface="+mn-ea"/>
                    <a:sym typeface="+mn-lt"/>
                  </a:rPr>
                  <a:t>, </a:t>
                </a:r>
              </a:p>
              <a:p>
                <a:pPr algn="ctr"/>
                <a:r>
                  <a:rPr lang="en-US" altLang="zh-CN" sz="1400" dirty="0" err="1">
                    <a:solidFill>
                      <a:schemeClr val="tx1">
                        <a:lumMod val="75000"/>
                        <a:lumOff val="25000"/>
                      </a:schemeClr>
                    </a:solidFill>
                    <a:cs typeface="+mn-ea"/>
                    <a:sym typeface="+mn-lt"/>
                  </a:rPr>
                  <a:t>adipiscing</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elit</a:t>
                </a:r>
                <a:r>
                  <a:rPr lang="en-US" altLang="zh-CN" sz="1400" dirty="0">
                    <a:solidFill>
                      <a:schemeClr val="tx1">
                        <a:lumMod val="75000"/>
                        <a:lumOff val="25000"/>
                      </a:schemeClr>
                    </a:solidFill>
                    <a:cs typeface="+mn-ea"/>
                    <a:sym typeface="+mn-lt"/>
                  </a:rPr>
                  <a:t>. </a:t>
                </a:r>
                <a:r>
                  <a:rPr lang="en-US" altLang="zh-CN" sz="1400" dirty="0" err="1">
                    <a:solidFill>
                      <a:schemeClr val="tx1">
                        <a:lumMod val="75000"/>
                        <a:lumOff val="25000"/>
                      </a:schemeClr>
                    </a:solidFill>
                    <a:cs typeface="+mn-ea"/>
                    <a:sym typeface="+mn-lt"/>
                  </a:rPr>
                  <a:t>Curabitur</a:t>
                </a:r>
                <a:endParaRPr lang="en-US" altLang="zh-CN" sz="1400" dirty="0">
                  <a:solidFill>
                    <a:schemeClr val="tx1">
                      <a:lumMod val="75000"/>
                      <a:lumOff val="25000"/>
                    </a:schemeClr>
                  </a:solidFill>
                  <a:cs typeface="+mn-ea"/>
                  <a:sym typeface="+mn-lt"/>
                </a:endParaRPr>
              </a:p>
            </p:txBody>
          </p:sp>
          <p:sp>
            <p:nvSpPr>
              <p:cNvPr id="111" name="文本框 110">
                <a:extLst>
                  <a:ext uri="{FF2B5EF4-FFF2-40B4-BE49-F238E27FC236}">
                    <a16:creationId xmlns:a16="http://schemas.microsoft.com/office/drawing/2014/main" id="{5837735F-6850-4BF3-9515-1CEF9CB76C68}"/>
                  </a:ext>
                </a:extLst>
              </p:cNvPr>
              <p:cNvSpPr txBox="1"/>
              <p:nvPr/>
            </p:nvSpPr>
            <p:spPr>
              <a:xfrm>
                <a:off x="2077108" y="4773100"/>
                <a:ext cx="1107996" cy="369332"/>
              </a:xfrm>
              <a:prstGeom prst="rect">
                <a:avLst/>
              </a:prstGeom>
              <a:noFill/>
            </p:spPr>
            <p:txBody>
              <a:bodyPr wrap="none" rtlCol="0">
                <a:spAutoFit/>
              </a:bodyPr>
              <a:lstStyle/>
              <a:p>
                <a:pPr algn="ctr"/>
                <a:r>
                  <a:rPr lang="zh-CN" altLang="en-US" sz="1800" dirty="0">
                    <a:solidFill>
                      <a:srgbClr val="3C5CE8"/>
                    </a:solidFill>
                    <a:cs typeface="+mn-ea"/>
                    <a:sym typeface="+mn-lt"/>
                  </a:rPr>
                  <a:t>输入标题</a:t>
                </a:r>
              </a:p>
            </p:txBody>
          </p:sp>
        </p:grpSp>
      </p:grpSp>
      <p:grpSp>
        <p:nvGrpSpPr>
          <p:cNvPr id="31" name="组合 30">
            <a:extLst>
              <a:ext uri="{FF2B5EF4-FFF2-40B4-BE49-F238E27FC236}">
                <a16:creationId xmlns:a16="http://schemas.microsoft.com/office/drawing/2014/main" id="{2B8B7460-41EE-489D-A383-FF0E2344C479}"/>
              </a:ext>
            </a:extLst>
          </p:cNvPr>
          <p:cNvGrpSpPr/>
          <p:nvPr/>
        </p:nvGrpSpPr>
        <p:grpSpPr>
          <a:xfrm>
            <a:off x="-781050" y="-662111"/>
            <a:ext cx="5809460" cy="1611914"/>
            <a:chOff x="-781050" y="-662111"/>
            <a:chExt cx="5809460" cy="1611914"/>
          </a:xfrm>
        </p:grpSpPr>
        <p:sp>
          <p:nvSpPr>
            <p:cNvPr id="32" name="任意多边形: 形状 31">
              <a:extLst>
                <a:ext uri="{FF2B5EF4-FFF2-40B4-BE49-F238E27FC236}">
                  <a16:creationId xmlns:a16="http://schemas.microsoft.com/office/drawing/2014/main" id="{A32D3081-9350-4EF9-A6B1-9589856CB874}"/>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100CD91D-1045-4B63-AEAA-2FEE2336F927}"/>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extLst>
      <p:ext uri="{BB962C8B-B14F-4D97-AF65-F5344CB8AC3E}">
        <p14:creationId xmlns:p14="http://schemas.microsoft.com/office/powerpoint/2010/main" val="1534634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p:cTn id="14" dur="1000" fill="hold"/>
                                        <p:tgtEl>
                                          <p:spTgt spid="78"/>
                                        </p:tgtEl>
                                        <p:attrNameLst>
                                          <p:attrName>ppt_w</p:attrName>
                                        </p:attrNameLst>
                                      </p:cBhvr>
                                      <p:tavLst>
                                        <p:tav tm="0">
                                          <p:val>
                                            <p:fltVal val="0"/>
                                          </p:val>
                                        </p:tav>
                                        <p:tav tm="100000">
                                          <p:val>
                                            <p:strVal val="#ppt_w"/>
                                          </p:val>
                                        </p:tav>
                                      </p:tavLst>
                                    </p:anim>
                                    <p:anim calcmode="lin" valueType="num">
                                      <p:cBhvr>
                                        <p:cTn id="15" dur="1000" fill="hold"/>
                                        <p:tgtEl>
                                          <p:spTgt spid="78"/>
                                        </p:tgtEl>
                                        <p:attrNameLst>
                                          <p:attrName>ppt_h</p:attrName>
                                        </p:attrNameLst>
                                      </p:cBhvr>
                                      <p:tavLst>
                                        <p:tav tm="0">
                                          <p:val>
                                            <p:fltVal val="0"/>
                                          </p:val>
                                        </p:tav>
                                        <p:tav tm="100000">
                                          <p:val>
                                            <p:strVal val="#ppt_h"/>
                                          </p:val>
                                        </p:tav>
                                      </p:tavLst>
                                    </p:anim>
                                    <p:anim calcmode="lin" valueType="num">
                                      <p:cBhvr>
                                        <p:cTn id="16" dur="1000" fill="hold"/>
                                        <p:tgtEl>
                                          <p:spTgt spid="78"/>
                                        </p:tgtEl>
                                        <p:attrNameLst>
                                          <p:attrName>style.rotation</p:attrName>
                                        </p:attrNameLst>
                                      </p:cBhvr>
                                      <p:tavLst>
                                        <p:tav tm="0">
                                          <p:val>
                                            <p:fltVal val="90"/>
                                          </p:val>
                                        </p:tav>
                                        <p:tav tm="100000">
                                          <p:val>
                                            <p:fltVal val="0"/>
                                          </p:val>
                                        </p:tav>
                                      </p:tavLst>
                                    </p:anim>
                                    <p:animEffect transition="in" filter="fade">
                                      <p:cBhvr>
                                        <p:cTn id="17" dur="1000"/>
                                        <p:tgtEl>
                                          <p:spTgt spid="78"/>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98"/>
                                        </p:tgtEl>
                                        <p:attrNameLst>
                                          <p:attrName>style.visibility</p:attrName>
                                        </p:attrNameLst>
                                      </p:cBhvr>
                                      <p:to>
                                        <p:strVal val="visible"/>
                                      </p:to>
                                    </p:set>
                                    <p:anim calcmode="lin" valueType="num">
                                      <p:cBhvr>
                                        <p:cTn id="21" dur="1000" fill="hold"/>
                                        <p:tgtEl>
                                          <p:spTgt spid="98"/>
                                        </p:tgtEl>
                                        <p:attrNameLst>
                                          <p:attrName>ppt_w</p:attrName>
                                        </p:attrNameLst>
                                      </p:cBhvr>
                                      <p:tavLst>
                                        <p:tav tm="0">
                                          <p:val>
                                            <p:fltVal val="0"/>
                                          </p:val>
                                        </p:tav>
                                        <p:tav tm="100000">
                                          <p:val>
                                            <p:strVal val="#ppt_w"/>
                                          </p:val>
                                        </p:tav>
                                      </p:tavLst>
                                    </p:anim>
                                    <p:anim calcmode="lin" valueType="num">
                                      <p:cBhvr>
                                        <p:cTn id="22" dur="1000" fill="hold"/>
                                        <p:tgtEl>
                                          <p:spTgt spid="98"/>
                                        </p:tgtEl>
                                        <p:attrNameLst>
                                          <p:attrName>ppt_h</p:attrName>
                                        </p:attrNameLst>
                                      </p:cBhvr>
                                      <p:tavLst>
                                        <p:tav tm="0">
                                          <p:val>
                                            <p:fltVal val="0"/>
                                          </p:val>
                                        </p:tav>
                                        <p:tav tm="100000">
                                          <p:val>
                                            <p:strVal val="#ppt_h"/>
                                          </p:val>
                                        </p:tav>
                                      </p:tavLst>
                                    </p:anim>
                                    <p:anim calcmode="lin" valueType="num">
                                      <p:cBhvr>
                                        <p:cTn id="23" dur="1000" fill="hold"/>
                                        <p:tgtEl>
                                          <p:spTgt spid="98"/>
                                        </p:tgtEl>
                                        <p:attrNameLst>
                                          <p:attrName>style.rotation</p:attrName>
                                        </p:attrNameLst>
                                      </p:cBhvr>
                                      <p:tavLst>
                                        <p:tav tm="0">
                                          <p:val>
                                            <p:fltVal val="90"/>
                                          </p:val>
                                        </p:tav>
                                        <p:tav tm="100000">
                                          <p:val>
                                            <p:fltVal val="0"/>
                                          </p:val>
                                        </p:tav>
                                      </p:tavLst>
                                    </p:anim>
                                    <p:animEffect transition="in" filter="fade">
                                      <p:cBhvr>
                                        <p:cTn id="24" dur="1000"/>
                                        <p:tgtEl>
                                          <p:spTgt spid="98"/>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07"/>
                                        </p:tgtEl>
                                        <p:attrNameLst>
                                          <p:attrName>style.visibility</p:attrName>
                                        </p:attrNameLst>
                                      </p:cBhvr>
                                      <p:to>
                                        <p:strVal val="visible"/>
                                      </p:to>
                                    </p:set>
                                    <p:anim calcmode="lin" valueType="num">
                                      <p:cBhvr>
                                        <p:cTn id="28" dur="1000" fill="hold"/>
                                        <p:tgtEl>
                                          <p:spTgt spid="107"/>
                                        </p:tgtEl>
                                        <p:attrNameLst>
                                          <p:attrName>ppt_w</p:attrName>
                                        </p:attrNameLst>
                                      </p:cBhvr>
                                      <p:tavLst>
                                        <p:tav tm="0">
                                          <p:val>
                                            <p:fltVal val="0"/>
                                          </p:val>
                                        </p:tav>
                                        <p:tav tm="100000">
                                          <p:val>
                                            <p:strVal val="#ppt_w"/>
                                          </p:val>
                                        </p:tav>
                                      </p:tavLst>
                                    </p:anim>
                                    <p:anim calcmode="lin" valueType="num">
                                      <p:cBhvr>
                                        <p:cTn id="29" dur="1000" fill="hold"/>
                                        <p:tgtEl>
                                          <p:spTgt spid="107"/>
                                        </p:tgtEl>
                                        <p:attrNameLst>
                                          <p:attrName>ppt_h</p:attrName>
                                        </p:attrNameLst>
                                      </p:cBhvr>
                                      <p:tavLst>
                                        <p:tav tm="0">
                                          <p:val>
                                            <p:fltVal val="0"/>
                                          </p:val>
                                        </p:tav>
                                        <p:tav tm="100000">
                                          <p:val>
                                            <p:strVal val="#ppt_h"/>
                                          </p:val>
                                        </p:tav>
                                      </p:tavLst>
                                    </p:anim>
                                    <p:anim calcmode="lin" valueType="num">
                                      <p:cBhvr>
                                        <p:cTn id="30" dur="1000" fill="hold"/>
                                        <p:tgtEl>
                                          <p:spTgt spid="107"/>
                                        </p:tgtEl>
                                        <p:attrNameLst>
                                          <p:attrName>style.rotation</p:attrName>
                                        </p:attrNameLst>
                                      </p:cBhvr>
                                      <p:tavLst>
                                        <p:tav tm="0">
                                          <p:val>
                                            <p:fltVal val="90"/>
                                          </p:val>
                                        </p:tav>
                                        <p:tav tm="100000">
                                          <p:val>
                                            <p:fltVal val="0"/>
                                          </p:val>
                                        </p:tav>
                                      </p:tavLst>
                                    </p:anim>
                                    <p:animEffect transition="in" filter="fade">
                                      <p:cBhvr>
                                        <p:cTn id="31"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0239D9-232E-4150-9C9C-8D7FDAE3BC32}"/>
              </a:ext>
            </a:extLst>
          </p:cNvPr>
          <p:cNvGrpSpPr/>
          <p:nvPr/>
        </p:nvGrpSpPr>
        <p:grpSpPr>
          <a:xfrm>
            <a:off x="1710761" y="1396491"/>
            <a:ext cx="5546768" cy="2944386"/>
            <a:chOff x="1710761" y="1396491"/>
            <a:chExt cx="5546768" cy="2944386"/>
          </a:xfrm>
        </p:grpSpPr>
        <p:sp>
          <p:nvSpPr>
            <p:cNvPr id="6" name="Oval 2">
              <a:extLst>
                <a:ext uri="{FF2B5EF4-FFF2-40B4-BE49-F238E27FC236}">
                  <a16:creationId xmlns:a16="http://schemas.microsoft.com/office/drawing/2014/main" id="{FBB5C9B4-C69C-41E8-8627-12EF23DB67E8}"/>
                </a:ext>
              </a:extLst>
            </p:cNvPr>
            <p:cNvSpPr/>
            <p:nvPr/>
          </p:nvSpPr>
          <p:spPr>
            <a:xfrm>
              <a:off x="4999245" y="2082594"/>
              <a:ext cx="2258284" cy="2258283"/>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12" name="Title 13">
              <a:extLst>
                <a:ext uri="{FF2B5EF4-FFF2-40B4-BE49-F238E27FC236}">
                  <a16:creationId xmlns:a16="http://schemas.microsoft.com/office/drawing/2014/main" id="{8885BDC0-8465-4AE6-BE87-8225C546DCFC}"/>
                </a:ext>
              </a:extLst>
            </p:cNvPr>
            <p:cNvSpPr txBox="1">
              <a:spLocks/>
            </p:cNvSpPr>
            <p:nvPr/>
          </p:nvSpPr>
          <p:spPr bwMode="auto">
            <a:xfrm>
              <a:off x="2917682" y="1396491"/>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r>
                <a:rPr lang="zh-CN" altLang="en-US" sz="2400" dirty="0">
                  <a:solidFill>
                    <a:srgbClr val="3C5CE8"/>
                  </a:solidFill>
                  <a:latin typeface="+mn-lt"/>
                  <a:ea typeface="+mn-ea"/>
                  <a:cs typeface="+mn-ea"/>
                  <a:sym typeface="+mn-lt"/>
                </a:rPr>
                <a:t>输入标题</a:t>
              </a:r>
              <a:endParaRPr lang="en-US" sz="2400" dirty="0">
                <a:solidFill>
                  <a:srgbClr val="3C5CE8"/>
                </a:solidFill>
                <a:latin typeface="+mn-lt"/>
                <a:ea typeface="+mn-ea"/>
                <a:cs typeface="+mn-ea"/>
                <a:sym typeface="+mn-lt"/>
              </a:endParaRPr>
            </a:p>
          </p:txBody>
        </p:sp>
        <p:sp>
          <p:nvSpPr>
            <p:cNvPr id="16" name="Content Placeholder 2">
              <a:extLst>
                <a:ext uri="{FF2B5EF4-FFF2-40B4-BE49-F238E27FC236}">
                  <a16:creationId xmlns:a16="http://schemas.microsoft.com/office/drawing/2014/main" id="{7F888ED3-B69F-41CC-BC64-8993295C19FA}"/>
                </a:ext>
              </a:extLst>
            </p:cNvPr>
            <p:cNvSpPr txBox="1">
              <a:spLocks/>
            </p:cNvSpPr>
            <p:nvPr/>
          </p:nvSpPr>
          <p:spPr bwMode="auto">
            <a:xfrm>
              <a:off x="1710761" y="1741612"/>
              <a:ext cx="3662182" cy="88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lnSpc>
                  <a:spcPct val="150000"/>
                </a:lnSpc>
                <a:spcBef>
                  <a:spcPct val="20000"/>
                </a:spcBef>
              </a:pPr>
              <a:r>
                <a:rPr lang="en-US" sz="1400" dirty="0">
                  <a:solidFill>
                    <a:schemeClr val="tx1">
                      <a:lumMod val="65000"/>
                      <a:lumOff val="35000"/>
                    </a:schemeClr>
                  </a:solidFill>
                  <a:latin typeface="+mn-lt"/>
                  <a:ea typeface="+mn-ea"/>
                  <a:cs typeface="+mn-ea"/>
                  <a:sym typeface="+mn-lt"/>
                </a:rPr>
                <a:t>Lorem ipsum dolor sit amet, consectetur adipiscing elit. Curabitur </a:t>
              </a:r>
              <a:r>
                <a:rPr lang="en-US" sz="1400" dirty="0" err="1">
                  <a:solidFill>
                    <a:schemeClr val="tx1">
                      <a:lumMod val="65000"/>
                      <a:lumOff val="35000"/>
                    </a:schemeClr>
                  </a:solidFill>
                  <a:latin typeface="+mn-lt"/>
                  <a:ea typeface="+mn-ea"/>
                  <a:cs typeface="+mn-ea"/>
                  <a:sym typeface="+mn-lt"/>
                </a:rPr>
                <a:t>elementum</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posuere</a:t>
              </a:r>
              <a:endParaRPr lang="en-US" sz="1400" dirty="0">
                <a:solidFill>
                  <a:schemeClr val="tx1">
                    <a:lumMod val="65000"/>
                    <a:lumOff val="35000"/>
                  </a:schemeClr>
                </a:solidFill>
                <a:latin typeface="+mn-lt"/>
                <a:ea typeface="+mn-ea"/>
                <a:cs typeface="+mn-ea"/>
                <a:sym typeface="+mn-lt"/>
              </a:endParaRPr>
            </a:p>
          </p:txBody>
        </p:sp>
        <p:pic>
          <p:nvPicPr>
            <p:cNvPr id="2" name="图形 1" descr="聊天">
              <a:extLst>
                <a:ext uri="{FF2B5EF4-FFF2-40B4-BE49-F238E27FC236}">
                  <a16:creationId xmlns:a16="http://schemas.microsoft.com/office/drawing/2014/main" id="{79BABFD7-CD82-4BF0-8536-A4033535E9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675561" y="2342707"/>
              <a:ext cx="840878" cy="840878"/>
            </a:xfrm>
            <a:prstGeom prst="rect">
              <a:avLst/>
            </a:prstGeom>
          </p:spPr>
        </p:pic>
      </p:grpSp>
      <p:grpSp>
        <p:nvGrpSpPr>
          <p:cNvPr id="18" name="组合 17">
            <a:extLst>
              <a:ext uri="{FF2B5EF4-FFF2-40B4-BE49-F238E27FC236}">
                <a16:creationId xmlns:a16="http://schemas.microsoft.com/office/drawing/2014/main" id="{E99A2E47-8271-48EC-A099-A1EBE9698084}"/>
              </a:ext>
            </a:extLst>
          </p:cNvPr>
          <p:cNvGrpSpPr/>
          <p:nvPr/>
        </p:nvGrpSpPr>
        <p:grpSpPr>
          <a:xfrm>
            <a:off x="640716" y="3494022"/>
            <a:ext cx="5801948" cy="2258283"/>
            <a:chOff x="640716" y="3494022"/>
            <a:chExt cx="5801948" cy="2258283"/>
          </a:xfrm>
        </p:grpSpPr>
        <p:sp>
          <p:nvSpPr>
            <p:cNvPr id="8" name="Oval 4">
              <a:extLst>
                <a:ext uri="{FF2B5EF4-FFF2-40B4-BE49-F238E27FC236}">
                  <a16:creationId xmlns:a16="http://schemas.microsoft.com/office/drawing/2014/main" id="{B1551E53-9949-4B97-A005-72DDC96ABC54}"/>
                </a:ext>
              </a:extLst>
            </p:cNvPr>
            <p:cNvSpPr/>
            <p:nvPr/>
          </p:nvSpPr>
          <p:spPr>
            <a:xfrm>
              <a:off x="4184380" y="3494022"/>
              <a:ext cx="2258284" cy="2258283"/>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13" name="Content Placeholder 2">
              <a:extLst>
                <a:ext uri="{FF2B5EF4-FFF2-40B4-BE49-F238E27FC236}">
                  <a16:creationId xmlns:a16="http://schemas.microsoft.com/office/drawing/2014/main" id="{07333C09-6C71-45B7-A1A5-710D83530519}"/>
                </a:ext>
              </a:extLst>
            </p:cNvPr>
            <p:cNvSpPr txBox="1">
              <a:spLocks/>
            </p:cNvSpPr>
            <p:nvPr/>
          </p:nvSpPr>
          <p:spPr bwMode="auto">
            <a:xfrm>
              <a:off x="640716" y="4115469"/>
              <a:ext cx="3556313" cy="99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lnSpc>
                  <a:spcPct val="150000"/>
                </a:lnSpc>
                <a:spcBef>
                  <a:spcPct val="20000"/>
                </a:spcBef>
              </a:pPr>
              <a:r>
                <a:rPr lang="en-US" sz="1400" dirty="0">
                  <a:solidFill>
                    <a:schemeClr val="tx1">
                      <a:lumMod val="65000"/>
                      <a:lumOff val="35000"/>
                    </a:schemeClr>
                  </a:solidFill>
                  <a:latin typeface="+mn-lt"/>
                  <a:ea typeface="+mn-ea"/>
                  <a:cs typeface="+mn-ea"/>
                  <a:sym typeface="+mn-lt"/>
                </a:rPr>
                <a:t>Lorem ipsum dolor sit </a:t>
              </a:r>
              <a:r>
                <a:rPr lang="en-US" sz="1400" dirty="0" err="1">
                  <a:solidFill>
                    <a:schemeClr val="tx1">
                      <a:lumMod val="65000"/>
                      <a:lumOff val="35000"/>
                    </a:schemeClr>
                  </a:solidFill>
                  <a:latin typeface="+mn-lt"/>
                  <a:ea typeface="+mn-ea"/>
                  <a:cs typeface="+mn-ea"/>
                  <a:sym typeface="+mn-lt"/>
                </a:rPr>
                <a:t>amet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consectetur</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adipiscing</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elit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Curabitur</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elementum</a:t>
              </a:r>
              <a:endParaRPr lang="en-US" sz="1400" dirty="0">
                <a:solidFill>
                  <a:schemeClr val="tx1">
                    <a:lumMod val="65000"/>
                    <a:lumOff val="35000"/>
                  </a:schemeClr>
                </a:solidFill>
                <a:latin typeface="+mn-lt"/>
                <a:ea typeface="+mn-ea"/>
                <a:cs typeface="+mn-ea"/>
                <a:sym typeface="+mn-lt"/>
              </a:endParaRPr>
            </a:p>
          </p:txBody>
        </p:sp>
        <p:sp>
          <p:nvSpPr>
            <p:cNvPr id="14" name="Title 13">
              <a:extLst>
                <a:ext uri="{FF2B5EF4-FFF2-40B4-BE49-F238E27FC236}">
                  <a16:creationId xmlns:a16="http://schemas.microsoft.com/office/drawing/2014/main" id="{3A1AE9D2-6241-4EFD-BF9A-3EC1BA38551F}"/>
                </a:ext>
              </a:extLst>
            </p:cNvPr>
            <p:cNvSpPr txBox="1">
              <a:spLocks/>
            </p:cNvSpPr>
            <p:nvPr/>
          </p:nvSpPr>
          <p:spPr bwMode="auto">
            <a:xfrm>
              <a:off x="1741768" y="3793761"/>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r>
                <a:rPr lang="zh-CN" altLang="en-US" sz="2400" dirty="0">
                  <a:solidFill>
                    <a:srgbClr val="3C5CE8"/>
                  </a:solidFill>
                  <a:latin typeface="+mn-lt"/>
                  <a:ea typeface="+mn-ea"/>
                  <a:cs typeface="+mn-ea"/>
                  <a:sym typeface="+mn-lt"/>
                </a:rPr>
                <a:t>输入标题</a:t>
              </a:r>
              <a:endParaRPr lang="en-US" altLang="zh-CN" sz="2400" dirty="0">
                <a:solidFill>
                  <a:srgbClr val="3C5CE8"/>
                </a:solidFill>
                <a:latin typeface="+mn-lt"/>
                <a:ea typeface="+mn-ea"/>
                <a:cs typeface="+mn-ea"/>
                <a:sym typeface="+mn-lt"/>
              </a:endParaRPr>
            </a:p>
          </p:txBody>
        </p:sp>
        <p:pic>
          <p:nvPicPr>
            <p:cNvPr id="23" name="图形 22" descr="聊天">
              <a:extLst>
                <a:ext uri="{FF2B5EF4-FFF2-40B4-BE49-F238E27FC236}">
                  <a16:creationId xmlns:a16="http://schemas.microsoft.com/office/drawing/2014/main" id="{37FBE083-96CB-4E56-A02C-867D5D0183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535715" y="4266075"/>
              <a:ext cx="840878" cy="840878"/>
            </a:xfrm>
            <a:prstGeom prst="rect">
              <a:avLst/>
            </a:prstGeom>
          </p:spPr>
        </p:pic>
      </p:grpSp>
      <p:grpSp>
        <p:nvGrpSpPr>
          <p:cNvPr id="28" name="组合 27">
            <a:extLst>
              <a:ext uri="{FF2B5EF4-FFF2-40B4-BE49-F238E27FC236}">
                <a16:creationId xmlns:a16="http://schemas.microsoft.com/office/drawing/2014/main" id="{976BDF23-9571-4E1C-8768-641EC7CC3C8D}"/>
              </a:ext>
            </a:extLst>
          </p:cNvPr>
          <p:cNvGrpSpPr/>
          <p:nvPr/>
        </p:nvGrpSpPr>
        <p:grpSpPr>
          <a:xfrm>
            <a:off x="5814108" y="3494022"/>
            <a:ext cx="5737177" cy="2258283"/>
            <a:chOff x="5814108" y="3494022"/>
            <a:chExt cx="5737177" cy="2258283"/>
          </a:xfrm>
        </p:grpSpPr>
        <p:sp>
          <p:nvSpPr>
            <p:cNvPr id="7" name="Oval 3">
              <a:extLst>
                <a:ext uri="{FF2B5EF4-FFF2-40B4-BE49-F238E27FC236}">
                  <a16:creationId xmlns:a16="http://schemas.microsoft.com/office/drawing/2014/main" id="{BC093B6C-22EF-4A83-8D97-9590633C33C0}"/>
                </a:ext>
              </a:extLst>
            </p:cNvPr>
            <p:cNvSpPr/>
            <p:nvPr/>
          </p:nvSpPr>
          <p:spPr>
            <a:xfrm>
              <a:off x="5814108" y="3494022"/>
              <a:ext cx="2258284" cy="2258283"/>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15" name="Title 13">
              <a:extLst>
                <a:ext uri="{FF2B5EF4-FFF2-40B4-BE49-F238E27FC236}">
                  <a16:creationId xmlns:a16="http://schemas.microsoft.com/office/drawing/2014/main" id="{26D1DC00-437D-4591-A0C4-D4D23753EEF2}"/>
                </a:ext>
              </a:extLst>
            </p:cNvPr>
            <p:cNvSpPr txBox="1">
              <a:spLocks/>
            </p:cNvSpPr>
            <p:nvPr/>
          </p:nvSpPr>
          <p:spPr bwMode="auto">
            <a:xfrm>
              <a:off x="7939921" y="3649117"/>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2400" dirty="0">
                  <a:solidFill>
                    <a:srgbClr val="3C5CE8"/>
                  </a:solidFill>
                  <a:latin typeface="+mn-lt"/>
                  <a:ea typeface="+mn-ea"/>
                  <a:cs typeface="+mn-ea"/>
                  <a:sym typeface="+mn-lt"/>
                </a:rPr>
                <a:t>输入标题</a:t>
              </a:r>
              <a:endParaRPr lang="en-US" altLang="zh-CN" sz="2400" dirty="0">
                <a:solidFill>
                  <a:srgbClr val="3C5CE8"/>
                </a:solidFill>
                <a:latin typeface="+mn-lt"/>
                <a:ea typeface="+mn-ea"/>
                <a:cs typeface="+mn-ea"/>
                <a:sym typeface="+mn-lt"/>
              </a:endParaRPr>
            </a:p>
          </p:txBody>
        </p:sp>
        <p:sp>
          <p:nvSpPr>
            <p:cNvPr id="17" name="Content Placeholder 2">
              <a:extLst>
                <a:ext uri="{FF2B5EF4-FFF2-40B4-BE49-F238E27FC236}">
                  <a16:creationId xmlns:a16="http://schemas.microsoft.com/office/drawing/2014/main" id="{E54BEEBF-4F18-4C74-B143-CE81777A4A29}"/>
                </a:ext>
              </a:extLst>
            </p:cNvPr>
            <p:cNvSpPr txBox="1">
              <a:spLocks/>
            </p:cNvSpPr>
            <p:nvPr/>
          </p:nvSpPr>
          <p:spPr bwMode="auto">
            <a:xfrm>
              <a:off x="7939920" y="3994238"/>
              <a:ext cx="3611365"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en-US" sz="1400" dirty="0">
                  <a:solidFill>
                    <a:schemeClr val="tx1">
                      <a:lumMod val="65000"/>
                      <a:lumOff val="35000"/>
                    </a:schemeClr>
                  </a:solidFill>
                  <a:latin typeface="+mn-lt"/>
                  <a:ea typeface="+mn-ea"/>
                  <a:cs typeface="+mn-ea"/>
                  <a:sym typeface="+mn-lt"/>
                </a:rPr>
                <a:t>Lorem ipsum dolor sit </a:t>
              </a:r>
              <a:r>
                <a:rPr lang="en-US" sz="1400" dirty="0" err="1">
                  <a:solidFill>
                    <a:schemeClr val="tx1">
                      <a:lumMod val="65000"/>
                      <a:lumOff val="35000"/>
                    </a:schemeClr>
                  </a:solidFill>
                  <a:latin typeface="+mn-lt"/>
                  <a:ea typeface="+mn-ea"/>
                  <a:cs typeface="+mn-ea"/>
                  <a:sym typeface="+mn-lt"/>
                </a:rPr>
                <a:t>amet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consectetur</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adipiscing</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elit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Curabitur</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elementum</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posuere</a:t>
              </a:r>
              <a:endParaRPr lang="en-US" sz="1400" dirty="0">
                <a:solidFill>
                  <a:schemeClr val="tx1">
                    <a:lumMod val="65000"/>
                    <a:lumOff val="35000"/>
                  </a:schemeClr>
                </a:solidFill>
                <a:latin typeface="+mn-lt"/>
                <a:ea typeface="+mn-ea"/>
                <a:cs typeface="+mn-ea"/>
                <a:sym typeface="+mn-lt"/>
              </a:endParaRPr>
            </a:p>
          </p:txBody>
        </p:sp>
        <p:pic>
          <p:nvPicPr>
            <p:cNvPr id="22" name="图形 21" descr="聊天">
              <a:extLst>
                <a:ext uri="{FF2B5EF4-FFF2-40B4-BE49-F238E27FC236}">
                  <a16:creationId xmlns:a16="http://schemas.microsoft.com/office/drawing/2014/main" id="{9D17CE44-9B8E-416C-AC4C-2EC9D00070C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943250" y="4266075"/>
              <a:ext cx="840878" cy="840878"/>
            </a:xfrm>
            <a:prstGeom prst="rect">
              <a:avLst/>
            </a:prstGeom>
          </p:spPr>
        </p:pic>
      </p:grpSp>
      <p:sp>
        <p:nvSpPr>
          <p:cNvPr id="9" name="Left-Right Arrow 5">
            <a:extLst>
              <a:ext uri="{FF2B5EF4-FFF2-40B4-BE49-F238E27FC236}">
                <a16:creationId xmlns:a16="http://schemas.microsoft.com/office/drawing/2014/main" id="{CFCBD2FF-57B5-48E0-9C84-43CC0F6315C9}"/>
              </a:ext>
            </a:extLst>
          </p:cNvPr>
          <p:cNvSpPr/>
          <p:nvPr/>
        </p:nvSpPr>
        <p:spPr>
          <a:xfrm rot="18715401">
            <a:off x="5405094" y="3740394"/>
            <a:ext cx="533565" cy="324407"/>
          </a:xfrm>
          <a:prstGeom prst="leftRightArrow">
            <a:avLst>
              <a:gd name="adj1" fmla="val 37655"/>
              <a:gd name="adj2" fmla="val 47346"/>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Left-Right Arrow 6">
            <a:extLst>
              <a:ext uri="{FF2B5EF4-FFF2-40B4-BE49-F238E27FC236}">
                <a16:creationId xmlns:a16="http://schemas.microsoft.com/office/drawing/2014/main" id="{C50CC9E7-8488-4E06-A728-9EB24E8622F5}"/>
              </a:ext>
            </a:extLst>
          </p:cNvPr>
          <p:cNvSpPr/>
          <p:nvPr/>
        </p:nvSpPr>
        <p:spPr>
          <a:xfrm rot="2884599" flipV="1">
            <a:off x="6291491" y="3740394"/>
            <a:ext cx="533565" cy="324407"/>
          </a:xfrm>
          <a:prstGeom prst="leftRightArrow">
            <a:avLst>
              <a:gd name="adj1" fmla="val 37655"/>
              <a:gd name="adj2" fmla="val 47346"/>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 name="Left-Right Arrow 7">
            <a:extLst>
              <a:ext uri="{FF2B5EF4-FFF2-40B4-BE49-F238E27FC236}">
                <a16:creationId xmlns:a16="http://schemas.microsoft.com/office/drawing/2014/main" id="{C936EDA6-5343-449D-9961-CAE32566C5B5}"/>
              </a:ext>
            </a:extLst>
          </p:cNvPr>
          <p:cNvSpPr/>
          <p:nvPr/>
        </p:nvSpPr>
        <p:spPr>
          <a:xfrm>
            <a:off x="5862738" y="4473177"/>
            <a:ext cx="533565" cy="324407"/>
          </a:xfrm>
          <a:prstGeom prst="leftRightArrow">
            <a:avLst>
              <a:gd name="adj1" fmla="val 37655"/>
              <a:gd name="adj2" fmla="val 47346"/>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19" name="组合 18">
            <a:extLst>
              <a:ext uri="{FF2B5EF4-FFF2-40B4-BE49-F238E27FC236}">
                <a16:creationId xmlns:a16="http://schemas.microsoft.com/office/drawing/2014/main" id="{F197A070-9D50-4B16-AF70-C7A1F2508778}"/>
              </a:ext>
            </a:extLst>
          </p:cNvPr>
          <p:cNvGrpSpPr/>
          <p:nvPr/>
        </p:nvGrpSpPr>
        <p:grpSpPr>
          <a:xfrm>
            <a:off x="-781050" y="-662111"/>
            <a:ext cx="5809460" cy="1611914"/>
            <a:chOff x="-781050" y="-662111"/>
            <a:chExt cx="5809460" cy="1611914"/>
          </a:xfrm>
        </p:grpSpPr>
        <p:sp>
          <p:nvSpPr>
            <p:cNvPr id="20" name="任意多边形: 形状 19">
              <a:extLst>
                <a:ext uri="{FF2B5EF4-FFF2-40B4-BE49-F238E27FC236}">
                  <a16:creationId xmlns:a16="http://schemas.microsoft.com/office/drawing/2014/main" id="{FEF5C647-E894-4DEC-ADC1-A53041F50D25}"/>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文本框 20">
              <a:extLst>
                <a:ext uri="{FF2B5EF4-FFF2-40B4-BE49-F238E27FC236}">
                  <a16:creationId xmlns:a16="http://schemas.microsoft.com/office/drawing/2014/main" id="{36989223-7546-404A-8201-B286CC56D4E0}"/>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extLst>
      <p:ext uri="{BB962C8B-B14F-4D97-AF65-F5344CB8AC3E}">
        <p14:creationId xmlns:p14="http://schemas.microsoft.com/office/powerpoint/2010/main" val="793441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31"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1000" fill="hold"/>
                                        <p:tgtEl>
                                          <p:spTgt spid="18"/>
                                        </p:tgtEl>
                                        <p:attrNameLst>
                                          <p:attrName>ppt_w</p:attrName>
                                        </p:attrNameLst>
                                      </p:cBhvr>
                                      <p:tavLst>
                                        <p:tav tm="0">
                                          <p:val>
                                            <p:fltVal val="0"/>
                                          </p:val>
                                        </p:tav>
                                        <p:tav tm="100000">
                                          <p:val>
                                            <p:strVal val="#ppt_w"/>
                                          </p:val>
                                        </p:tav>
                                      </p:tavLst>
                                    </p:anim>
                                    <p:anim calcmode="lin" valueType="num">
                                      <p:cBhvr>
                                        <p:cTn id="28" dur="1000" fill="hold"/>
                                        <p:tgtEl>
                                          <p:spTgt spid="18"/>
                                        </p:tgtEl>
                                        <p:attrNameLst>
                                          <p:attrName>ppt_h</p:attrName>
                                        </p:attrNameLst>
                                      </p:cBhvr>
                                      <p:tavLst>
                                        <p:tav tm="0">
                                          <p:val>
                                            <p:fltVal val="0"/>
                                          </p:val>
                                        </p:tav>
                                        <p:tav tm="100000">
                                          <p:val>
                                            <p:strVal val="#ppt_h"/>
                                          </p:val>
                                        </p:tav>
                                      </p:tavLst>
                                    </p:anim>
                                    <p:anim calcmode="lin" valueType="num">
                                      <p:cBhvr>
                                        <p:cTn id="29" dur="1000" fill="hold"/>
                                        <p:tgtEl>
                                          <p:spTgt spid="18"/>
                                        </p:tgtEl>
                                        <p:attrNameLst>
                                          <p:attrName>style.rotation</p:attrName>
                                        </p:attrNameLst>
                                      </p:cBhvr>
                                      <p:tavLst>
                                        <p:tav tm="0">
                                          <p:val>
                                            <p:fltVal val="90"/>
                                          </p:val>
                                        </p:tav>
                                        <p:tav tm="100000">
                                          <p:val>
                                            <p:fltVal val="0"/>
                                          </p:val>
                                        </p:tav>
                                      </p:tavLst>
                                    </p:anim>
                                    <p:animEffect transition="in" filter="fade">
                                      <p:cBhvr>
                                        <p:cTn id="30" dur="1000"/>
                                        <p:tgtEl>
                                          <p:spTgt spid="18"/>
                                        </p:tgtEl>
                                      </p:cBhvr>
                                    </p:animEffect>
                                  </p:childTnLst>
                                </p:cTn>
                              </p:par>
                            </p:childTnLst>
                          </p:cTn>
                        </p:par>
                        <p:par>
                          <p:cTn id="31" fill="hold">
                            <p:stCondLst>
                              <p:cond delay="400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31"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1000" fill="hold"/>
                                        <p:tgtEl>
                                          <p:spTgt spid="28"/>
                                        </p:tgtEl>
                                        <p:attrNameLst>
                                          <p:attrName>ppt_w</p:attrName>
                                        </p:attrNameLst>
                                      </p:cBhvr>
                                      <p:tavLst>
                                        <p:tav tm="0">
                                          <p:val>
                                            <p:fltVal val="0"/>
                                          </p:val>
                                        </p:tav>
                                        <p:tav tm="100000">
                                          <p:val>
                                            <p:strVal val="#ppt_w"/>
                                          </p:val>
                                        </p:tav>
                                      </p:tavLst>
                                    </p:anim>
                                    <p:anim calcmode="lin" valueType="num">
                                      <p:cBhvr>
                                        <p:cTn id="41" dur="1000" fill="hold"/>
                                        <p:tgtEl>
                                          <p:spTgt spid="28"/>
                                        </p:tgtEl>
                                        <p:attrNameLst>
                                          <p:attrName>ppt_h</p:attrName>
                                        </p:attrNameLst>
                                      </p:cBhvr>
                                      <p:tavLst>
                                        <p:tav tm="0">
                                          <p:val>
                                            <p:fltVal val="0"/>
                                          </p:val>
                                        </p:tav>
                                        <p:tav tm="100000">
                                          <p:val>
                                            <p:strVal val="#ppt_h"/>
                                          </p:val>
                                        </p:tav>
                                      </p:tavLst>
                                    </p:anim>
                                    <p:anim calcmode="lin" valueType="num">
                                      <p:cBhvr>
                                        <p:cTn id="42" dur="1000" fill="hold"/>
                                        <p:tgtEl>
                                          <p:spTgt spid="28"/>
                                        </p:tgtEl>
                                        <p:attrNameLst>
                                          <p:attrName>style.rotation</p:attrName>
                                        </p:attrNameLst>
                                      </p:cBhvr>
                                      <p:tavLst>
                                        <p:tav tm="0">
                                          <p:val>
                                            <p:fltVal val="90"/>
                                          </p:val>
                                        </p:tav>
                                        <p:tav tm="100000">
                                          <p:val>
                                            <p:fltVal val="0"/>
                                          </p:val>
                                        </p:tav>
                                      </p:tavLst>
                                    </p:anim>
                                    <p:animEffect transition="in" filter="fade">
                                      <p:cBhvr>
                                        <p:cTn id="43" dur="1000"/>
                                        <p:tgtEl>
                                          <p:spTgt spid="28"/>
                                        </p:tgtEl>
                                      </p:cBhvr>
                                    </p:animEffect>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CC439D35-89FE-4D42-AB86-0989D9AE6FCE}"/>
              </a:ext>
            </a:extLst>
          </p:cNvPr>
          <p:cNvGrpSpPr/>
          <p:nvPr/>
        </p:nvGrpSpPr>
        <p:grpSpPr>
          <a:xfrm>
            <a:off x="1491606" y="1902805"/>
            <a:ext cx="4332822" cy="1513669"/>
            <a:chOff x="1589719" y="1915331"/>
            <a:chExt cx="4332822" cy="1513669"/>
          </a:xfrm>
        </p:grpSpPr>
        <p:grpSp>
          <p:nvGrpSpPr>
            <p:cNvPr id="6" name="组合 5">
              <a:extLst>
                <a:ext uri="{FF2B5EF4-FFF2-40B4-BE49-F238E27FC236}">
                  <a16:creationId xmlns:a16="http://schemas.microsoft.com/office/drawing/2014/main" id="{79F14BE5-2477-417B-BD16-DA6683837DF9}"/>
                </a:ext>
              </a:extLst>
            </p:cNvPr>
            <p:cNvGrpSpPr/>
            <p:nvPr/>
          </p:nvGrpSpPr>
          <p:grpSpPr>
            <a:xfrm>
              <a:off x="1589719" y="1915331"/>
              <a:ext cx="1555895" cy="1513669"/>
              <a:chOff x="1930367" y="2249779"/>
              <a:chExt cx="2052930" cy="1997214"/>
            </a:xfrm>
          </p:grpSpPr>
          <p:sp>
            <p:nvSpPr>
              <p:cNvPr id="2" name="任意多边形: 形状 1">
                <a:extLst>
                  <a:ext uri="{FF2B5EF4-FFF2-40B4-BE49-F238E27FC236}">
                    <a16:creationId xmlns:a16="http://schemas.microsoft.com/office/drawing/2014/main" id="{76484D0C-A842-4601-9973-5ED7EE06554E}"/>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 name="椭圆 3">
                <a:extLst>
                  <a:ext uri="{FF2B5EF4-FFF2-40B4-BE49-F238E27FC236}">
                    <a16:creationId xmlns:a16="http://schemas.microsoft.com/office/drawing/2014/main" id="{E7A5967D-BC12-4883-BCC5-1A1B9CC3037F}"/>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6">
              <a:extLst>
                <a:ext uri="{FF2B5EF4-FFF2-40B4-BE49-F238E27FC236}">
                  <a16:creationId xmlns:a16="http://schemas.microsoft.com/office/drawing/2014/main" id="{E62E5993-BA51-40B5-94D2-F72A0453CD51}"/>
                </a:ext>
              </a:extLst>
            </p:cNvPr>
            <p:cNvSpPr txBox="1"/>
            <p:nvPr/>
          </p:nvSpPr>
          <p:spPr>
            <a:xfrm>
              <a:off x="1869549" y="237895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8" name="文本框 7">
              <a:extLst>
                <a:ext uri="{FF2B5EF4-FFF2-40B4-BE49-F238E27FC236}">
                  <a16:creationId xmlns:a16="http://schemas.microsoft.com/office/drawing/2014/main" id="{DEFC5838-763A-4BE6-9367-32496EBB186D}"/>
                </a:ext>
              </a:extLst>
            </p:cNvPr>
            <p:cNvSpPr txBox="1"/>
            <p:nvPr/>
          </p:nvSpPr>
          <p:spPr>
            <a:xfrm>
              <a:off x="3184230" y="2431542"/>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pic>
          <p:nvPicPr>
            <p:cNvPr id="9" name="图形 8" descr="聊天">
              <a:extLst>
                <a:ext uri="{FF2B5EF4-FFF2-40B4-BE49-F238E27FC236}">
                  <a16:creationId xmlns:a16="http://schemas.microsoft.com/office/drawing/2014/main" id="{023332B2-0055-4614-BD99-0554EA834AB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662864" y="2957816"/>
              <a:ext cx="427049" cy="427049"/>
            </a:xfrm>
            <a:prstGeom prst="rect">
              <a:avLst/>
            </a:prstGeom>
          </p:spPr>
        </p:pic>
      </p:grpSp>
      <p:grpSp>
        <p:nvGrpSpPr>
          <p:cNvPr id="68" name="组合 67">
            <a:extLst>
              <a:ext uri="{FF2B5EF4-FFF2-40B4-BE49-F238E27FC236}">
                <a16:creationId xmlns:a16="http://schemas.microsoft.com/office/drawing/2014/main" id="{A9AAE009-A528-41E0-95D8-512C04BA47B0}"/>
              </a:ext>
            </a:extLst>
          </p:cNvPr>
          <p:cNvGrpSpPr/>
          <p:nvPr/>
        </p:nvGrpSpPr>
        <p:grpSpPr>
          <a:xfrm>
            <a:off x="1491606" y="3955149"/>
            <a:ext cx="4332822" cy="1513669"/>
            <a:chOff x="1589719" y="1915331"/>
            <a:chExt cx="4332822" cy="1513669"/>
          </a:xfrm>
        </p:grpSpPr>
        <p:grpSp>
          <p:nvGrpSpPr>
            <p:cNvPr id="69" name="组合 68">
              <a:extLst>
                <a:ext uri="{FF2B5EF4-FFF2-40B4-BE49-F238E27FC236}">
                  <a16:creationId xmlns:a16="http://schemas.microsoft.com/office/drawing/2014/main" id="{D999E6ED-128D-4F30-A81C-B5EFD719FE5B}"/>
                </a:ext>
              </a:extLst>
            </p:cNvPr>
            <p:cNvGrpSpPr/>
            <p:nvPr/>
          </p:nvGrpSpPr>
          <p:grpSpPr>
            <a:xfrm>
              <a:off x="1589719" y="1915331"/>
              <a:ext cx="1555895" cy="1513669"/>
              <a:chOff x="1930367" y="2249779"/>
              <a:chExt cx="2052930" cy="1997214"/>
            </a:xfrm>
          </p:grpSpPr>
          <p:sp>
            <p:nvSpPr>
              <p:cNvPr id="78" name="任意多边形: 形状 77">
                <a:extLst>
                  <a:ext uri="{FF2B5EF4-FFF2-40B4-BE49-F238E27FC236}">
                    <a16:creationId xmlns:a16="http://schemas.microsoft.com/office/drawing/2014/main" id="{A98A8EA2-5DD2-4FB2-AFCE-7FDA9C2BE6CC}"/>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79" name="椭圆 78">
                <a:extLst>
                  <a:ext uri="{FF2B5EF4-FFF2-40B4-BE49-F238E27FC236}">
                    <a16:creationId xmlns:a16="http://schemas.microsoft.com/office/drawing/2014/main" id="{A81283FF-CCFD-4D21-B8AB-45F60FEA0DA1}"/>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0" name="文本框 69">
              <a:extLst>
                <a:ext uri="{FF2B5EF4-FFF2-40B4-BE49-F238E27FC236}">
                  <a16:creationId xmlns:a16="http://schemas.microsoft.com/office/drawing/2014/main" id="{F354DEF3-B274-41D7-AB6E-087D6F0BDD3C}"/>
                </a:ext>
              </a:extLst>
            </p:cNvPr>
            <p:cNvSpPr txBox="1"/>
            <p:nvPr/>
          </p:nvSpPr>
          <p:spPr>
            <a:xfrm>
              <a:off x="1869549" y="237895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76" name="文本框 75">
              <a:extLst>
                <a:ext uri="{FF2B5EF4-FFF2-40B4-BE49-F238E27FC236}">
                  <a16:creationId xmlns:a16="http://schemas.microsoft.com/office/drawing/2014/main" id="{D5D419F7-591F-48C1-8032-D696B10E38B7}"/>
                </a:ext>
              </a:extLst>
            </p:cNvPr>
            <p:cNvSpPr txBox="1"/>
            <p:nvPr/>
          </p:nvSpPr>
          <p:spPr>
            <a:xfrm>
              <a:off x="3184230" y="2431542"/>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pic>
          <p:nvPicPr>
            <p:cNvPr id="77" name="图形 76" descr="聊天">
              <a:extLst>
                <a:ext uri="{FF2B5EF4-FFF2-40B4-BE49-F238E27FC236}">
                  <a16:creationId xmlns:a16="http://schemas.microsoft.com/office/drawing/2014/main" id="{ECBD4AF0-C5CA-4DE4-AF67-AF16C266175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662864" y="2957816"/>
              <a:ext cx="427049" cy="427049"/>
            </a:xfrm>
            <a:prstGeom prst="rect">
              <a:avLst/>
            </a:prstGeom>
          </p:spPr>
        </p:pic>
      </p:grpSp>
      <p:grpSp>
        <p:nvGrpSpPr>
          <p:cNvPr id="87" name="组合 86">
            <a:extLst>
              <a:ext uri="{FF2B5EF4-FFF2-40B4-BE49-F238E27FC236}">
                <a16:creationId xmlns:a16="http://schemas.microsoft.com/office/drawing/2014/main" id="{B0EC17BB-5987-443C-AE55-982BC0DBC96D}"/>
              </a:ext>
            </a:extLst>
          </p:cNvPr>
          <p:cNvGrpSpPr/>
          <p:nvPr/>
        </p:nvGrpSpPr>
        <p:grpSpPr>
          <a:xfrm>
            <a:off x="6489493" y="1902805"/>
            <a:ext cx="4332822" cy="1513669"/>
            <a:chOff x="1589719" y="1915331"/>
            <a:chExt cx="4332822" cy="1513669"/>
          </a:xfrm>
        </p:grpSpPr>
        <p:grpSp>
          <p:nvGrpSpPr>
            <p:cNvPr id="88" name="组合 87">
              <a:extLst>
                <a:ext uri="{FF2B5EF4-FFF2-40B4-BE49-F238E27FC236}">
                  <a16:creationId xmlns:a16="http://schemas.microsoft.com/office/drawing/2014/main" id="{07F1BB4B-7E82-4CA8-BE36-820358C3FA92}"/>
                </a:ext>
              </a:extLst>
            </p:cNvPr>
            <p:cNvGrpSpPr/>
            <p:nvPr/>
          </p:nvGrpSpPr>
          <p:grpSpPr>
            <a:xfrm>
              <a:off x="1589719" y="1915331"/>
              <a:ext cx="1555895" cy="1513669"/>
              <a:chOff x="1930367" y="2249779"/>
              <a:chExt cx="2052930" cy="1997214"/>
            </a:xfrm>
          </p:grpSpPr>
          <p:sp>
            <p:nvSpPr>
              <p:cNvPr id="92" name="任意多边形: 形状 91">
                <a:extLst>
                  <a:ext uri="{FF2B5EF4-FFF2-40B4-BE49-F238E27FC236}">
                    <a16:creationId xmlns:a16="http://schemas.microsoft.com/office/drawing/2014/main" id="{86B7D7BC-4198-4B2F-B02A-81930A47654A}"/>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93" name="椭圆 92">
                <a:extLst>
                  <a:ext uri="{FF2B5EF4-FFF2-40B4-BE49-F238E27FC236}">
                    <a16:creationId xmlns:a16="http://schemas.microsoft.com/office/drawing/2014/main" id="{D557DB8E-5B60-4012-8596-3009A1818C7C}"/>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9" name="文本框 88">
              <a:extLst>
                <a:ext uri="{FF2B5EF4-FFF2-40B4-BE49-F238E27FC236}">
                  <a16:creationId xmlns:a16="http://schemas.microsoft.com/office/drawing/2014/main" id="{F1C0D834-E5DB-45C3-897C-3B458BB273CB}"/>
                </a:ext>
              </a:extLst>
            </p:cNvPr>
            <p:cNvSpPr txBox="1"/>
            <p:nvPr/>
          </p:nvSpPr>
          <p:spPr>
            <a:xfrm>
              <a:off x="1869549" y="237895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90" name="文本框 89">
              <a:extLst>
                <a:ext uri="{FF2B5EF4-FFF2-40B4-BE49-F238E27FC236}">
                  <a16:creationId xmlns:a16="http://schemas.microsoft.com/office/drawing/2014/main" id="{D5B52001-54F8-478D-945A-A79D7A269CF1}"/>
                </a:ext>
              </a:extLst>
            </p:cNvPr>
            <p:cNvSpPr txBox="1"/>
            <p:nvPr/>
          </p:nvSpPr>
          <p:spPr>
            <a:xfrm>
              <a:off x="3184230" y="2431542"/>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pic>
          <p:nvPicPr>
            <p:cNvPr id="91" name="图形 90" descr="聊天">
              <a:extLst>
                <a:ext uri="{FF2B5EF4-FFF2-40B4-BE49-F238E27FC236}">
                  <a16:creationId xmlns:a16="http://schemas.microsoft.com/office/drawing/2014/main" id="{2C009CF8-9B07-456B-8F32-AC5456D6613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662864" y="2957816"/>
              <a:ext cx="427049" cy="427049"/>
            </a:xfrm>
            <a:prstGeom prst="rect">
              <a:avLst/>
            </a:prstGeom>
          </p:spPr>
        </p:pic>
      </p:grpSp>
      <p:grpSp>
        <p:nvGrpSpPr>
          <p:cNvPr id="94" name="组合 93">
            <a:extLst>
              <a:ext uri="{FF2B5EF4-FFF2-40B4-BE49-F238E27FC236}">
                <a16:creationId xmlns:a16="http://schemas.microsoft.com/office/drawing/2014/main" id="{80CCFBBB-0419-4386-AECA-A4E4C79A8DB8}"/>
              </a:ext>
            </a:extLst>
          </p:cNvPr>
          <p:cNvGrpSpPr/>
          <p:nvPr/>
        </p:nvGrpSpPr>
        <p:grpSpPr>
          <a:xfrm>
            <a:off x="6489493" y="3955149"/>
            <a:ext cx="4332822" cy="1513669"/>
            <a:chOff x="1589719" y="1915331"/>
            <a:chExt cx="4332822" cy="1513669"/>
          </a:xfrm>
        </p:grpSpPr>
        <p:grpSp>
          <p:nvGrpSpPr>
            <p:cNvPr id="95" name="组合 94">
              <a:extLst>
                <a:ext uri="{FF2B5EF4-FFF2-40B4-BE49-F238E27FC236}">
                  <a16:creationId xmlns:a16="http://schemas.microsoft.com/office/drawing/2014/main" id="{78BF7CC4-9975-4045-9E3F-6F2B1FD395E3}"/>
                </a:ext>
              </a:extLst>
            </p:cNvPr>
            <p:cNvGrpSpPr/>
            <p:nvPr/>
          </p:nvGrpSpPr>
          <p:grpSpPr>
            <a:xfrm>
              <a:off x="1589719" y="1915331"/>
              <a:ext cx="1555895" cy="1513669"/>
              <a:chOff x="1930367" y="2249779"/>
              <a:chExt cx="2052930" cy="1997214"/>
            </a:xfrm>
          </p:grpSpPr>
          <p:sp>
            <p:nvSpPr>
              <p:cNvPr id="99" name="任意多边形: 形状 98">
                <a:extLst>
                  <a:ext uri="{FF2B5EF4-FFF2-40B4-BE49-F238E27FC236}">
                    <a16:creationId xmlns:a16="http://schemas.microsoft.com/office/drawing/2014/main" id="{7EA7F606-FDAA-4D98-B490-38B2B4C5A788}"/>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100" name="椭圆 99">
                <a:extLst>
                  <a:ext uri="{FF2B5EF4-FFF2-40B4-BE49-F238E27FC236}">
                    <a16:creationId xmlns:a16="http://schemas.microsoft.com/office/drawing/2014/main" id="{520C5035-FE06-4271-9939-07D18FBBD839}"/>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6" name="文本框 95">
              <a:extLst>
                <a:ext uri="{FF2B5EF4-FFF2-40B4-BE49-F238E27FC236}">
                  <a16:creationId xmlns:a16="http://schemas.microsoft.com/office/drawing/2014/main" id="{2565187F-F36A-4634-8F33-2F9789498D8E}"/>
                </a:ext>
              </a:extLst>
            </p:cNvPr>
            <p:cNvSpPr txBox="1"/>
            <p:nvPr/>
          </p:nvSpPr>
          <p:spPr>
            <a:xfrm>
              <a:off x="1869549" y="237895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输入标题</a:t>
              </a:r>
            </a:p>
          </p:txBody>
        </p:sp>
        <p:sp>
          <p:nvSpPr>
            <p:cNvPr id="97" name="文本框 96">
              <a:extLst>
                <a:ext uri="{FF2B5EF4-FFF2-40B4-BE49-F238E27FC236}">
                  <a16:creationId xmlns:a16="http://schemas.microsoft.com/office/drawing/2014/main" id="{FDDD7174-CD1C-4429-BFE4-EAAE21161FD4}"/>
                </a:ext>
              </a:extLst>
            </p:cNvPr>
            <p:cNvSpPr txBox="1"/>
            <p:nvPr/>
          </p:nvSpPr>
          <p:spPr>
            <a:xfrm>
              <a:off x="3184230" y="2431542"/>
              <a:ext cx="2738311" cy="58477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Copy paste fonts. Choose the only</a:t>
              </a:r>
            </a:p>
          </p:txBody>
        </p:sp>
        <p:pic>
          <p:nvPicPr>
            <p:cNvPr id="98" name="图形 97" descr="聊天">
              <a:extLst>
                <a:ext uri="{FF2B5EF4-FFF2-40B4-BE49-F238E27FC236}">
                  <a16:creationId xmlns:a16="http://schemas.microsoft.com/office/drawing/2014/main" id="{FE70A577-639E-47A3-8B40-3A86C538D3D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662864" y="2957816"/>
              <a:ext cx="427049" cy="427049"/>
            </a:xfrm>
            <a:prstGeom prst="rect">
              <a:avLst/>
            </a:prstGeom>
          </p:spPr>
        </p:pic>
      </p:grpSp>
      <p:grpSp>
        <p:nvGrpSpPr>
          <p:cNvPr id="32" name="组合 31">
            <a:extLst>
              <a:ext uri="{FF2B5EF4-FFF2-40B4-BE49-F238E27FC236}">
                <a16:creationId xmlns:a16="http://schemas.microsoft.com/office/drawing/2014/main" id="{FBC55039-50A7-4ADE-BD5C-A927FD1C43EA}"/>
              </a:ext>
            </a:extLst>
          </p:cNvPr>
          <p:cNvGrpSpPr/>
          <p:nvPr/>
        </p:nvGrpSpPr>
        <p:grpSpPr>
          <a:xfrm>
            <a:off x="-781050" y="-662111"/>
            <a:ext cx="5809460" cy="1611914"/>
            <a:chOff x="-781050" y="-662111"/>
            <a:chExt cx="5809460" cy="1611914"/>
          </a:xfrm>
        </p:grpSpPr>
        <p:sp>
          <p:nvSpPr>
            <p:cNvPr id="33" name="任意多边形: 形状 32">
              <a:extLst>
                <a:ext uri="{FF2B5EF4-FFF2-40B4-BE49-F238E27FC236}">
                  <a16:creationId xmlns:a16="http://schemas.microsoft.com/office/drawing/2014/main" id="{69CB3AB1-93BE-4683-886E-47088499B24D}"/>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文本框 33">
              <a:extLst>
                <a:ext uri="{FF2B5EF4-FFF2-40B4-BE49-F238E27FC236}">
                  <a16:creationId xmlns:a16="http://schemas.microsoft.com/office/drawing/2014/main" id="{0C46BDF8-15E1-4E41-934B-C57F70A8A223}"/>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custDataLst>
      <p:tags r:id="rId1"/>
    </p:custDataLst>
    <p:extLst>
      <p:ext uri="{BB962C8B-B14F-4D97-AF65-F5344CB8AC3E}">
        <p14:creationId xmlns:p14="http://schemas.microsoft.com/office/powerpoint/2010/main" val="2691097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fltVal val="0"/>
                                          </p:val>
                                        </p:tav>
                                        <p:tav tm="100000">
                                          <p:val>
                                            <p:strVal val="#ppt_w"/>
                                          </p:val>
                                        </p:tav>
                                      </p:tavLst>
                                    </p:anim>
                                    <p:anim calcmode="lin" valueType="num">
                                      <p:cBhvr>
                                        <p:cTn id="8" dur="1000" fill="hold"/>
                                        <p:tgtEl>
                                          <p:spTgt spid="32"/>
                                        </p:tgtEl>
                                        <p:attrNameLst>
                                          <p:attrName>ppt_h</p:attrName>
                                        </p:attrNameLst>
                                      </p:cBhvr>
                                      <p:tavLst>
                                        <p:tav tm="0">
                                          <p:val>
                                            <p:fltVal val="0"/>
                                          </p:val>
                                        </p:tav>
                                        <p:tav tm="100000">
                                          <p:val>
                                            <p:strVal val="#ppt_h"/>
                                          </p:val>
                                        </p:tav>
                                      </p:tavLst>
                                    </p:anim>
                                    <p:anim calcmode="lin" valueType="num">
                                      <p:cBhvr>
                                        <p:cTn id="9" dur="1000" fill="hold"/>
                                        <p:tgtEl>
                                          <p:spTgt spid="32"/>
                                        </p:tgtEl>
                                        <p:attrNameLst>
                                          <p:attrName>style.rotation</p:attrName>
                                        </p:attrNameLst>
                                      </p:cBhvr>
                                      <p:tavLst>
                                        <p:tav tm="0">
                                          <p:val>
                                            <p:fltVal val="90"/>
                                          </p:val>
                                        </p:tav>
                                        <p:tav tm="100000">
                                          <p:val>
                                            <p:fltVal val="0"/>
                                          </p:val>
                                        </p:tav>
                                      </p:tavLst>
                                    </p:anim>
                                    <p:animEffect transition="in" filter="fade">
                                      <p:cBhvr>
                                        <p:cTn id="10" dur="1000"/>
                                        <p:tgtEl>
                                          <p:spTgt spid="3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 calcmode="lin" valueType="num">
                                      <p:cBhvr>
                                        <p:cTn id="16" dur="1000" fill="hold"/>
                                        <p:tgtEl>
                                          <p:spTgt spid="10"/>
                                        </p:tgtEl>
                                        <p:attrNameLst>
                                          <p:attrName>style.rotation</p:attrName>
                                        </p:attrNameLst>
                                      </p:cBhvr>
                                      <p:tavLst>
                                        <p:tav tm="0">
                                          <p:val>
                                            <p:fltVal val="90"/>
                                          </p:val>
                                        </p:tav>
                                        <p:tav tm="100000">
                                          <p:val>
                                            <p:fltVal val="0"/>
                                          </p:val>
                                        </p:tav>
                                      </p:tavLst>
                                    </p:anim>
                                    <p:animEffect transition="in" filter="fade">
                                      <p:cBhvr>
                                        <p:cTn id="17" dur="1000"/>
                                        <p:tgtEl>
                                          <p:spTgt spid="10"/>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87"/>
                                        </p:tgtEl>
                                        <p:attrNameLst>
                                          <p:attrName>style.visibility</p:attrName>
                                        </p:attrNameLst>
                                      </p:cBhvr>
                                      <p:to>
                                        <p:strVal val="visible"/>
                                      </p:to>
                                    </p:set>
                                    <p:anim calcmode="lin" valueType="num">
                                      <p:cBhvr>
                                        <p:cTn id="21" dur="1000" fill="hold"/>
                                        <p:tgtEl>
                                          <p:spTgt spid="87"/>
                                        </p:tgtEl>
                                        <p:attrNameLst>
                                          <p:attrName>ppt_w</p:attrName>
                                        </p:attrNameLst>
                                      </p:cBhvr>
                                      <p:tavLst>
                                        <p:tav tm="0">
                                          <p:val>
                                            <p:fltVal val="0"/>
                                          </p:val>
                                        </p:tav>
                                        <p:tav tm="100000">
                                          <p:val>
                                            <p:strVal val="#ppt_w"/>
                                          </p:val>
                                        </p:tav>
                                      </p:tavLst>
                                    </p:anim>
                                    <p:anim calcmode="lin" valueType="num">
                                      <p:cBhvr>
                                        <p:cTn id="22" dur="1000" fill="hold"/>
                                        <p:tgtEl>
                                          <p:spTgt spid="87"/>
                                        </p:tgtEl>
                                        <p:attrNameLst>
                                          <p:attrName>ppt_h</p:attrName>
                                        </p:attrNameLst>
                                      </p:cBhvr>
                                      <p:tavLst>
                                        <p:tav tm="0">
                                          <p:val>
                                            <p:fltVal val="0"/>
                                          </p:val>
                                        </p:tav>
                                        <p:tav tm="100000">
                                          <p:val>
                                            <p:strVal val="#ppt_h"/>
                                          </p:val>
                                        </p:tav>
                                      </p:tavLst>
                                    </p:anim>
                                    <p:anim calcmode="lin" valueType="num">
                                      <p:cBhvr>
                                        <p:cTn id="23" dur="1000" fill="hold"/>
                                        <p:tgtEl>
                                          <p:spTgt spid="87"/>
                                        </p:tgtEl>
                                        <p:attrNameLst>
                                          <p:attrName>style.rotation</p:attrName>
                                        </p:attrNameLst>
                                      </p:cBhvr>
                                      <p:tavLst>
                                        <p:tav tm="0">
                                          <p:val>
                                            <p:fltVal val="90"/>
                                          </p:val>
                                        </p:tav>
                                        <p:tav tm="100000">
                                          <p:val>
                                            <p:fltVal val="0"/>
                                          </p:val>
                                        </p:tav>
                                      </p:tavLst>
                                    </p:anim>
                                    <p:animEffect transition="in" filter="fade">
                                      <p:cBhvr>
                                        <p:cTn id="24" dur="1000"/>
                                        <p:tgtEl>
                                          <p:spTgt spid="87"/>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p:cTn id="28" dur="1000" fill="hold"/>
                                        <p:tgtEl>
                                          <p:spTgt spid="68"/>
                                        </p:tgtEl>
                                        <p:attrNameLst>
                                          <p:attrName>ppt_w</p:attrName>
                                        </p:attrNameLst>
                                      </p:cBhvr>
                                      <p:tavLst>
                                        <p:tav tm="0">
                                          <p:val>
                                            <p:fltVal val="0"/>
                                          </p:val>
                                        </p:tav>
                                        <p:tav tm="100000">
                                          <p:val>
                                            <p:strVal val="#ppt_w"/>
                                          </p:val>
                                        </p:tav>
                                      </p:tavLst>
                                    </p:anim>
                                    <p:anim calcmode="lin" valueType="num">
                                      <p:cBhvr>
                                        <p:cTn id="29" dur="1000" fill="hold"/>
                                        <p:tgtEl>
                                          <p:spTgt spid="68"/>
                                        </p:tgtEl>
                                        <p:attrNameLst>
                                          <p:attrName>ppt_h</p:attrName>
                                        </p:attrNameLst>
                                      </p:cBhvr>
                                      <p:tavLst>
                                        <p:tav tm="0">
                                          <p:val>
                                            <p:fltVal val="0"/>
                                          </p:val>
                                        </p:tav>
                                        <p:tav tm="100000">
                                          <p:val>
                                            <p:strVal val="#ppt_h"/>
                                          </p:val>
                                        </p:tav>
                                      </p:tavLst>
                                    </p:anim>
                                    <p:anim calcmode="lin" valueType="num">
                                      <p:cBhvr>
                                        <p:cTn id="30" dur="1000" fill="hold"/>
                                        <p:tgtEl>
                                          <p:spTgt spid="68"/>
                                        </p:tgtEl>
                                        <p:attrNameLst>
                                          <p:attrName>style.rotation</p:attrName>
                                        </p:attrNameLst>
                                      </p:cBhvr>
                                      <p:tavLst>
                                        <p:tav tm="0">
                                          <p:val>
                                            <p:fltVal val="90"/>
                                          </p:val>
                                        </p:tav>
                                        <p:tav tm="100000">
                                          <p:val>
                                            <p:fltVal val="0"/>
                                          </p:val>
                                        </p:tav>
                                      </p:tavLst>
                                    </p:anim>
                                    <p:animEffect transition="in" filter="fade">
                                      <p:cBhvr>
                                        <p:cTn id="31" dur="1000"/>
                                        <p:tgtEl>
                                          <p:spTgt spid="68"/>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94"/>
                                        </p:tgtEl>
                                        <p:attrNameLst>
                                          <p:attrName>style.visibility</p:attrName>
                                        </p:attrNameLst>
                                      </p:cBhvr>
                                      <p:to>
                                        <p:strVal val="visible"/>
                                      </p:to>
                                    </p:set>
                                    <p:anim calcmode="lin" valueType="num">
                                      <p:cBhvr>
                                        <p:cTn id="35" dur="1000" fill="hold"/>
                                        <p:tgtEl>
                                          <p:spTgt spid="94"/>
                                        </p:tgtEl>
                                        <p:attrNameLst>
                                          <p:attrName>ppt_w</p:attrName>
                                        </p:attrNameLst>
                                      </p:cBhvr>
                                      <p:tavLst>
                                        <p:tav tm="0">
                                          <p:val>
                                            <p:fltVal val="0"/>
                                          </p:val>
                                        </p:tav>
                                        <p:tav tm="100000">
                                          <p:val>
                                            <p:strVal val="#ppt_w"/>
                                          </p:val>
                                        </p:tav>
                                      </p:tavLst>
                                    </p:anim>
                                    <p:anim calcmode="lin" valueType="num">
                                      <p:cBhvr>
                                        <p:cTn id="36" dur="1000" fill="hold"/>
                                        <p:tgtEl>
                                          <p:spTgt spid="94"/>
                                        </p:tgtEl>
                                        <p:attrNameLst>
                                          <p:attrName>ppt_h</p:attrName>
                                        </p:attrNameLst>
                                      </p:cBhvr>
                                      <p:tavLst>
                                        <p:tav tm="0">
                                          <p:val>
                                            <p:fltVal val="0"/>
                                          </p:val>
                                        </p:tav>
                                        <p:tav tm="100000">
                                          <p:val>
                                            <p:strVal val="#ppt_h"/>
                                          </p:val>
                                        </p:tav>
                                      </p:tavLst>
                                    </p:anim>
                                    <p:anim calcmode="lin" valueType="num">
                                      <p:cBhvr>
                                        <p:cTn id="37" dur="1000" fill="hold"/>
                                        <p:tgtEl>
                                          <p:spTgt spid="94"/>
                                        </p:tgtEl>
                                        <p:attrNameLst>
                                          <p:attrName>style.rotation</p:attrName>
                                        </p:attrNameLst>
                                      </p:cBhvr>
                                      <p:tavLst>
                                        <p:tav tm="0">
                                          <p:val>
                                            <p:fltVal val="90"/>
                                          </p:val>
                                        </p:tav>
                                        <p:tav tm="100000">
                                          <p:val>
                                            <p:fltVal val="0"/>
                                          </p:val>
                                        </p:tav>
                                      </p:tavLst>
                                    </p:anim>
                                    <p:animEffect transition="in" filter="fade">
                                      <p:cBhvr>
                                        <p:cTn id="38"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ADCF3E08-A305-4968-A2A2-D1172A3BA493}"/>
              </a:ext>
            </a:extLst>
          </p:cNvPr>
          <p:cNvGrpSpPr/>
          <p:nvPr/>
        </p:nvGrpSpPr>
        <p:grpSpPr>
          <a:xfrm>
            <a:off x="0" y="2175361"/>
            <a:ext cx="12192000" cy="2316778"/>
            <a:chOff x="0" y="2175361"/>
            <a:chExt cx="12192000" cy="2316778"/>
          </a:xfrm>
        </p:grpSpPr>
        <p:sp>
          <p:nvSpPr>
            <p:cNvPr id="28" name="弧形 27">
              <a:extLst>
                <a:ext uri="{FF2B5EF4-FFF2-40B4-BE49-F238E27FC236}">
                  <a16:creationId xmlns:a16="http://schemas.microsoft.com/office/drawing/2014/main" id="{1E24FE00-4DBD-4D10-9E31-E4F8D3038182}"/>
                </a:ext>
              </a:extLst>
            </p:cNvPr>
            <p:cNvSpPr/>
            <p:nvPr/>
          </p:nvSpPr>
          <p:spPr>
            <a:xfrm>
              <a:off x="1463327" y="2175361"/>
              <a:ext cx="2316778" cy="2316778"/>
            </a:xfrm>
            <a:prstGeom prst="arc">
              <a:avLst>
                <a:gd name="adj1" fmla="val 10816193"/>
                <a:gd name="adj2" fmla="val 0"/>
              </a:avLst>
            </a:prstGeom>
            <a:ln w="76200">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sp>
          <p:nvSpPr>
            <p:cNvPr id="29" name="弧形 28">
              <a:extLst>
                <a:ext uri="{FF2B5EF4-FFF2-40B4-BE49-F238E27FC236}">
                  <a16:creationId xmlns:a16="http://schemas.microsoft.com/office/drawing/2014/main" id="{5A382DC4-9904-441F-872C-CFA6BBAAA5F7}"/>
                </a:ext>
              </a:extLst>
            </p:cNvPr>
            <p:cNvSpPr/>
            <p:nvPr/>
          </p:nvSpPr>
          <p:spPr>
            <a:xfrm rot="10800000">
              <a:off x="3779223" y="2175361"/>
              <a:ext cx="2316778" cy="2316778"/>
            </a:xfrm>
            <a:prstGeom prst="arc">
              <a:avLst>
                <a:gd name="adj1" fmla="val 10816193"/>
                <a:gd name="adj2" fmla="val 70657"/>
              </a:avLst>
            </a:prstGeom>
            <a:ln w="76200">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sp>
          <p:nvSpPr>
            <p:cNvPr id="30" name="弧形 29">
              <a:extLst>
                <a:ext uri="{FF2B5EF4-FFF2-40B4-BE49-F238E27FC236}">
                  <a16:creationId xmlns:a16="http://schemas.microsoft.com/office/drawing/2014/main" id="{19D2E223-C680-4F7D-BE17-58DE326D77A8}"/>
                </a:ext>
              </a:extLst>
            </p:cNvPr>
            <p:cNvSpPr/>
            <p:nvPr/>
          </p:nvSpPr>
          <p:spPr>
            <a:xfrm>
              <a:off x="6096000" y="2175361"/>
              <a:ext cx="2316778" cy="2316778"/>
            </a:xfrm>
            <a:prstGeom prst="arc">
              <a:avLst>
                <a:gd name="adj1" fmla="val 10745526"/>
                <a:gd name="adj2" fmla="val 0"/>
              </a:avLst>
            </a:prstGeom>
            <a:ln w="76200">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sp>
          <p:nvSpPr>
            <p:cNvPr id="31" name="弧形 30">
              <a:extLst>
                <a:ext uri="{FF2B5EF4-FFF2-40B4-BE49-F238E27FC236}">
                  <a16:creationId xmlns:a16="http://schemas.microsoft.com/office/drawing/2014/main" id="{E4F64EF9-E959-4A84-A891-D967E8491DAD}"/>
                </a:ext>
              </a:extLst>
            </p:cNvPr>
            <p:cNvSpPr/>
            <p:nvPr/>
          </p:nvSpPr>
          <p:spPr>
            <a:xfrm rot="10800000">
              <a:off x="8411896" y="2175361"/>
              <a:ext cx="2316778" cy="2316778"/>
            </a:xfrm>
            <a:prstGeom prst="arc">
              <a:avLst>
                <a:gd name="adj1" fmla="val 10816193"/>
                <a:gd name="adj2" fmla="val 70657"/>
              </a:avLst>
            </a:prstGeom>
            <a:ln w="76200">
              <a:solidFill>
                <a:srgbClr val="3C5CE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cxnSp>
          <p:nvCxnSpPr>
            <p:cNvPr id="35" name="直接连接符 34">
              <a:extLst>
                <a:ext uri="{FF2B5EF4-FFF2-40B4-BE49-F238E27FC236}">
                  <a16:creationId xmlns:a16="http://schemas.microsoft.com/office/drawing/2014/main" id="{E8195894-274B-42F0-84BD-A0A68AD7E9E5}"/>
                </a:ext>
              </a:extLst>
            </p:cNvPr>
            <p:cNvCxnSpPr>
              <a:cxnSpLocks/>
            </p:cNvCxnSpPr>
            <p:nvPr/>
          </p:nvCxnSpPr>
          <p:spPr>
            <a:xfrm flipH="1">
              <a:off x="0" y="3333749"/>
              <a:ext cx="1501775" cy="0"/>
            </a:xfrm>
            <a:prstGeom prst="line">
              <a:avLst/>
            </a:prstGeom>
            <a:ln w="76200">
              <a:solidFill>
                <a:srgbClr val="3C5CE8"/>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CDBE878-4A42-4BB5-9EA5-A160927CF11E}"/>
                </a:ext>
              </a:extLst>
            </p:cNvPr>
            <p:cNvCxnSpPr>
              <a:cxnSpLocks/>
            </p:cNvCxnSpPr>
            <p:nvPr/>
          </p:nvCxnSpPr>
          <p:spPr>
            <a:xfrm flipH="1">
              <a:off x="10690225" y="3333749"/>
              <a:ext cx="1501775" cy="0"/>
            </a:xfrm>
            <a:prstGeom prst="line">
              <a:avLst/>
            </a:prstGeom>
            <a:ln w="76200">
              <a:solidFill>
                <a:srgbClr val="3C5CE8"/>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84435552-CD87-4FC9-903D-C5B5420E7D00}"/>
              </a:ext>
            </a:extLst>
          </p:cNvPr>
          <p:cNvGrpSpPr/>
          <p:nvPr/>
        </p:nvGrpSpPr>
        <p:grpSpPr>
          <a:xfrm>
            <a:off x="1740113" y="2455069"/>
            <a:ext cx="1757362" cy="1757362"/>
            <a:chOff x="1740113" y="2455069"/>
            <a:chExt cx="1757362" cy="1757362"/>
          </a:xfrm>
        </p:grpSpPr>
        <p:sp>
          <p:nvSpPr>
            <p:cNvPr id="24" name="椭圆 23">
              <a:extLst>
                <a:ext uri="{FF2B5EF4-FFF2-40B4-BE49-F238E27FC236}">
                  <a16:creationId xmlns:a16="http://schemas.microsoft.com/office/drawing/2014/main" id="{1A25BDEE-FDD8-4993-8487-09B7E8BD5697}"/>
                </a:ext>
              </a:extLst>
            </p:cNvPr>
            <p:cNvSpPr/>
            <p:nvPr/>
          </p:nvSpPr>
          <p:spPr>
            <a:xfrm>
              <a:off x="1740113" y="2455069"/>
              <a:ext cx="1757362" cy="1757362"/>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38" name="图形 51">
              <a:extLst>
                <a:ext uri="{FF2B5EF4-FFF2-40B4-BE49-F238E27FC236}">
                  <a16:creationId xmlns:a16="http://schemas.microsoft.com/office/drawing/2014/main" id="{7DA199C8-C835-47DB-97A4-5B9C6057A3CF}"/>
                </a:ext>
              </a:extLst>
            </p:cNvPr>
            <p:cNvSpPr/>
            <p:nvPr/>
          </p:nvSpPr>
          <p:spPr>
            <a:xfrm>
              <a:off x="2380746" y="2893101"/>
              <a:ext cx="477852" cy="474645"/>
            </a:xfrm>
            <a:custGeom>
              <a:avLst/>
              <a:gdLst>
                <a:gd name="connsiteX0" fmla="*/ 176856 w 477851"/>
                <a:gd name="connsiteY0" fmla="*/ 169386 h 474644"/>
                <a:gd name="connsiteX1" fmla="*/ 22 w 477851"/>
                <a:gd name="connsiteY1" fmla="*/ 342347 h 474644"/>
                <a:gd name="connsiteX2" fmla="*/ 97710 w 477851"/>
                <a:gd name="connsiteY2" fmla="*/ 355579 h 474644"/>
                <a:gd name="connsiteX3" fmla="*/ 32918 w 477851"/>
                <a:gd name="connsiteY3" fmla="*/ 475123 h 474644"/>
                <a:gd name="connsiteX4" fmla="*/ 203202 w 477851"/>
                <a:gd name="connsiteY4" fmla="*/ 304839 h 474644"/>
                <a:gd name="connsiteX5" fmla="*/ 121930 w 477851"/>
                <a:gd name="connsiteY5" fmla="*/ 288229 h 474644"/>
                <a:gd name="connsiteX6" fmla="*/ 244584 w 477851"/>
                <a:gd name="connsiteY6" fmla="*/ 71950 h 474644"/>
                <a:gd name="connsiteX7" fmla="*/ 226601 w 477851"/>
                <a:gd name="connsiteY7" fmla="*/ 89932 h 474644"/>
                <a:gd name="connsiteX8" fmla="*/ 226601 w 477851"/>
                <a:gd name="connsiteY8" fmla="*/ 233787 h 474644"/>
                <a:gd name="connsiteX9" fmla="*/ 244584 w 477851"/>
                <a:gd name="connsiteY9" fmla="*/ 251769 h 474644"/>
                <a:gd name="connsiteX10" fmla="*/ 352475 w 477851"/>
                <a:gd name="connsiteY10" fmla="*/ 251769 h 474644"/>
                <a:gd name="connsiteX11" fmla="*/ 370457 w 477851"/>
                <a:gd name="connsiteY11" fmla="*/ 233787 h 474644"/>
                <a:gd name="connsiteX12" fmla="*/ 352475 w 477851"/>
                <a:gd name="connsiteY12" fmla="*/ 215805 h 474644"/>
                <a:gd name="connsiteX13" fmla="*/ 262566 w 477851"/>
                <a:gd name="connsiteY13" fmla="*/ 215805 h 474644"/>
                <a:gd name="connsiteX14" fmla="*/ 262566 w 477851"/>
                <a:gd name="connsiteY14" fmla="*/ 89932 h 474644"/>
                <a:gd name="connsiteX15" fmla="*/ 244584 w 477851"/>
                <a:gd name="connsiteY15" fmla="*/ 71950 h 474644"/>
                <a:gd name="connsiteX16" fmla="*/ 262566 w 477851"/>
                <a:gd name="connsiteY16" fmla="*/ 22 h 474644"/>
                <a:gd name="connsiteX17" fmla="*/ 46782 w 477851"/>
                <a:gd name="connsiteY17" fmla="*/ 215805 h 474644"/>
                <a:gd name="connsiteX18" fmla="*/ 82746 w 477851"/>
                <a:gd name="connsiteY18" fmla="*/ 215805 h 474644"/>
                <a:gd name="connsiteX19" fmla="*/ 262565 w 477851"/>
                <a:gd name="connsiteY19" fmla="*/ 35987 h 474644"/>
                <a:gd name="connsiteX20" fmla="*/ 442384 w 477851"/>
                <a:gd name="connsiteY20" fmla="*/ 215805 h 474644"/>
                <a:gd name="connsiteX21" fmla="*/ 262566 w 477851"/>
                <a:gd name="connsiteY21" fmla="*/ 395624 h 474644"/>
                <a:gd name="connsiteX22" fmla="*/ 178549 w 477851"/>
                <a:gd name="connsiteY22" fmla="*/ 374779 h 474644"/>
                <a:gd name="connsiteX23" fmla="*/ 155234 w 477851"/>
                <a:gd name="connsiteY23" fmla="*/ 402977 h 474644"/>
                <a:gd name="connsiteX24" fmla="*/ 262566 w 477851"/>
                <a:gd name="connsiteY24" fmla="*/ 431587 h 474644"/>
                <a:gd name="connsiteX25" fmla="*/ 478349 w 477851"/>
                <a:gd name="connsiteY25" fmla="*/ 215805 h 474644"/>
                <a:gd name="connsiteX26" fmla="*/ 262566 w 477851"/>
                <a:gd name="connsiteY26" fmla="*/ 22 h 47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7851" h="474644">
                  <a:moveTo>
                    <a:pt x="176856" y="169386"/>
                  </a:moveTo>
                  <a:lnTo>
                    <a:pt x="22" y="342347"/>
                  </a:lnTo>
                  <a:lnTo>
                    <a:pt x="97710" y="355579"/>
                  </a:lnTo>
                  <a:lnTo>
                    <a:pt x="32918" y="475123"/>
                  </a:lnTo>
                  <a:lnTo>
                    <a:pt x="203202" y="304839"/>
                  </a:lnTo>
                  <a:lnTo>
                    <a:pt x="121930" y="288229"/>
                  </a:lnTo>
                  <a:close/>
                  <a:moveTo>
                    <a:pt x="244584" y="71950"/>
                  </a:moveTo>
                  <a:cubicBezTo>
                    <a:pt x="234658" y="71950"/>
                    <a:pt x="226601" y="80005"/>
                    <a:pt x="226601" y="89932"/>
                  </a:cubicBezTo>
                  <a:lnTo>
                    <a:pt x="226601" y="233787"/>
                  </a:lnTo>
                  <a:cubicBezTo>
                    <a:pt x="226601" y="243713"/>
                    <a:pt x="234657" y="251769"/>
                    <a:pt x="244584" y="251769"/>
                  </a:cubicBezTo>
                  <a:lnTo>
                    <a:pt x="352475" y="251769"/>
                  </a:lnTo>
                  <a:cubicBezTo>
                    <a:pt x="362401" y="251769"/>
                    <a:pt x="370457" y="243713"/>
                    <a:pt x="370457" y="233787"/>
                  </a:cubicBezTo>
                  <a:cubicBezTo>
                    <a:pt x="370457" y="223861"/>
                    <a:pt x="362401" y="215805"/>
                    <a:pt x="352475" y="215805"/>
                  </a:cubicBezTo>
                  <a:lnTo>
                    <a:pt x="262566" y="215805"/>
                  </a:lnTo>
                  <a:lnTo>
                    <a:pt x="262566" y="89932"/>
                  </a:lnTo>
                  <a:cubicBezTo>
                    <a:pt x="262566" y="80005"/>
                    <a:pt x="254510" y="71950"/>
                    <a:pt x="244584" y="71950"/>
                  </a:cubicBezTo>
                  <a:close/>
                  <a:moveTo>
                    <a:pt x="262566" y="22"/>
                  </a:moveTo>
                  <a:cubicBezTo>
                    <a:pt x="143490" y="22"/>
                    <a:pt x="46782" y="96765"/>
                    <a:pt x="46782" y="215805"/>
                  </a:cubicBezTo>
                  <a:lnTo>
                    <a:pt x="82746" y="215805"/>
                  </a:lnTo>
                  <a:cubicBezTo>
                    <a:pt x="82746" y="116545"/>
                    <a:pt x="163305" y="35987"/>
                    <a:pt x="262565" y="35987"/>
                  </a:cubicBezTo>
                  <a:cubicBezTo>
                    <a:pt x="361825" y="35987"/>
                    <a:pt x="442384" y="116545"/>
                    <a:pt x="442384" y="215805"/>
                  </a:cubicBezTo>
                  <a:cubicBezTo>
                    <a:pt x="442384" y="315065"/>
                    <a:pt x="361826" y="395624"/>
                    <a:pt x="262566" y="395624"/>
                  </a:cubicBezTo>
                  <a:cubicBezTo>
                    <a:pt x="232218" y="395624"/>
                    <a:pt x="203632" y="388073"/>
                    <a:pt x="178549" y="374779"/>
                  </a:cubicBezTo>
                  <a:lnTo>
                    <a:pt x="155234" y="402977"/>
                  </a:lnTo>
                  <a:cubicBezTo>
                    <a:pt x="186858" y="421167"/>
                    <a:pt x="223504" y="431587"/>
                    <a:pt x="262566" y="431587"/>
                  </a:cubicBezTo>
                  <a:cubicBezTo>
                    <a:pt x="381642" y="431587"/>
                    <a:pt x="478349" y="334881"/>
                    <a:pt x="478349" y="215805"/>
                  </a:cubicBezTo>
                  <a:cubicBezTo>
                    <a:pt x="478348" y="96764"/>
                    <a:pt x="381641" y="22"/>
                    <a:pt x="262566" y="22"/>
                  </a:cubicBezTo>
                  <a:close/>
                </a:path>
              </a:pathLst>
            </a:custGeom>
            <a:solidFill>
              <a:srgbClr val="3C5CE8"/>
            </a:solidFill>
            <a:ln w="53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sp>
          <p:nvSpPr>
            <p:cNvPr id="4" name="文本框 3">
              <a:extLst>
                <a:ext uri="{FF2B5EF4-FFF2-40B4-BE49-F238E27FC236}">
                  <a16:creationId xmlns:a16="http://schemas.microsoft.com/office/drawing/2014/main" id="{D8910877-A0BE-4BB4-A8F7-A066E07FB02B}"/>
                </a:ext>
              </a:extLst>
            </p:cNvPr>
            <p:cNvSpPr txBox="1"/>
            <p:nvPr/>
          </p:nvSpPr>
          <p:spPr>
            <a:xfrm>
              <a:off x="1994125" y="3458974"/>
              <a:ext cx="1210588" cy="400110"/>
            </a:xfrm>
            <a:prstGeom prst="rect">
              <a:avLst/>
            </a:prstGeom>
            <a:noFill/>
          </p:spPr>
          <p:txBody>
            <a:bodyPr wrap="none" rtlCol="0">
              <a:spAutoFit/>
            </a:bodyPr>
            <a:lstStyle/>
            <a:p>
              <a:r>
                <a:rPr lang="zh-CN" altLang="en-US" sz="2000" dirty="0">
                  <a:solidFill>
                    <a:srgbClr val="3C5CE8"/>
                  </a:solidFill>
                  <a:cs typeface="+mn-ea"/>
                  <a:sym typeface="+mn-lt"/>
                </a:rPr>
                <a:t>输入标题</a:t>
              </a:r>
            </a:p>
          </p:txBody>
        </p:sp>
      </p:grpSp>
      <p:grpSp>
        <p:nvGrpSpPr>
          <p:cNvPr id="7" name="组合 6">
            <a:extLst>
              <a:ext uri="{FF2B5EF4-FFF2-40B4-BE49-F238E27FC236}">
                <a16:creationId xmlns:a16="http://schemas.microsoft.com/office/drawing/2014/main" id="{4B3BB81E-57DC-449E-B6FD-F20E9BBB9D3B}"/>
              </a:ext>
            </a:extLst>
          </p:cNvPr>
          <p:cNvGrpSpPr/>
          <p:nvPr/>
        </p:nvGrpSpPr>
        <p:grpSpPr>
          <a:xfrm>
            <a:off x="4062745" y="2455069"/>
            <a:ext cx="1757362" cy="1757362"/>
            <a:chOff x="4062745" y="2455069"/>
            <a:chExt cx="1757362" cy="1757362"/>
          </a:xfrm>
        </p:grpSpPr>
        <p:sp>
          <p:nvSpPr>
            <p:cNvPr id="25" name="椭圆 24">
              <a:extLst>
                <a:ext uri="{FF2B5EF4-FFF2-40B4-BE49-F238E27FC236}">
                  <a16:creationId xmlns:a16="http://schemas.microsoft.com/office/drawing/2014/main" id="{5B5CABF6-7862-4BA9-AFB6-6DC6F6764C36}"/>
                </a:ext>
              </a:extLst>
            </p:cNvPr>
            <p:cNvSpPr/>
            <p:nvPr/>
          </p:nvSpPr>
          <p:spPr>
            <a:xfrm>
              <a:off x="4062745" y="2455069"/>
              <a:ext cx="1757362" cy="1757362"/>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39" name="图形 55">
              <a:extLst>
                <a:ext uri="{FF2B5EF4-FFF2-40B4-BE49-F238E27FC236}">
                  <a16:creationId xmlns:a16="http://schemas.microsoft.com/office/drawing/2014/main" id="{5B0FE578-2940-43E4-8144-0AE04A1BE819}"/>
                </a:ext>
              </a:extLst>
            </p:cNvPr>
            <p:cNvGrpSpPr/>
            <p:nvPr/>
          </p:nvGrpSpPr>
          <p:grpSpPr>
            <a:xfrm>
              <a:off x="4708359" y="2853377"/>
              <a:ext cx="466134" cy="466134"/>
              <a:chOff x="2557565" y="2893101"/>
              <a:chExt cx="625716" cy="625716"/>
            </a:xfrm>
            <a:solidFill>
              <a:srgbClr val="3C5CE8"/>
            </a:solidFill>
          </p:grpSpPr>
          <p:sp>
            <p:nvSpPr>
              <p:cNvPr id="40" name="任意多边形: 形状 39">
                <a:extLst>
                  <a:ext uri="{FF2B5EF4-FFF2-40B4-BE49-F238E27FC236}">
                    <a16:creationId xmlns:a16="http://schemas.microsoft.com/office/drawing/2014/main" id="{83F36A86-F8C3-405D-8A20-436FD17C48BF}"/>
                  </a:ext>
                </a:extLst>
              </p:cNvPr>
              <p:cNvSpPr/>
              <p:nvPr/>
            </p:nvSpPr>
            <p:spPr>
              <a:xfrm>
                <a:off x="2831287" y="3358839"/>
                <a:ext cx="273751" cy="159484"/>
              </a:xfrm>
              <a:custGeom>
                <a:avLst/>
                <a:gdLst>
                  <a:gd name="connsiteX0" fmla="*/ 234673 w 273750"/>
                  <a:gd name="connsiteY0" fmla="*/ 29 h 159484"/>
                  <a:gd name="connsiteX1" fmla="*/ 234673 w 273750"/>
                  <a:gd name="connsiteY1" fmla="*/ 3549 h 159484"/>
                  <a:gd name="connsiteX2" fmla="*/ 117351 w 273750"/>
                  <a:gd name="connsiteY2" fmla="*/ 119306 h 159484"/>
                  <a:gd name="connsiteX3" fmla="*/ 117351 w 273750"/>
                  <a:gd name="connsiteY3" fmla="*/ 101317 h 159484"/>
                  <a:gd name="connsiteX4" fmla="*/ 97797 w 273750"/>
                  <a:gd name="connsiteY4" fmla="*/ 81763 h 159484"/>
                  <a:gd name="connsiteX5" fmla="*/ 19583 w 273750"/>
                  <a:gd name="connsiteY5" fmla="*/ 81763 h 159484"/>
                  <a:gd name="connsiteX6" fmla="*/ 29 w 273750"/>
                  <a:gd name="connsiteY6" fmla="*/ 101317 h 159484"/>
                  <a:gd name="connsiteX7" fmla="*/ 29 w 273750"/>
                  <a:gd name="connsiteY7" fmla="*/ 140424 h 159484"/>
                  <a:gd name="connsiteX8" fmla="*/ 19583 w 273750"/>
                  <a:gd name="connsiteY8" fmla="*/ 159978 h 159484"/>
                  <a:gd name="connsiteX9" fmla="*/ 97797 w 273750"/>
                  <a:gd name="connsiteY9" fmla="*/ 159978 h 159484"/>
                  <a:gd name="connsiteX10" fmla="*/ 273780 w 273750"/>
                  <a:gd name="connsiteY10" fmla="*/ 3549 h 159484"/>
                  <a:gd name="connsiteX11" fmla="*/ 273780 w 273750"/>
                  <a:gd name="connsiteY11" fmla="*/ 29 h 159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50" h="159484">
                    <a:moveTo>
                      <a:pt x="234673" y="29"/>
                    </a:moveTo>
                    <a:lnTo>
                      <a:pt x="234673" y="3549"/>
                    </a:lnTo>
                    <a:cubicBezTo>
                      <a:pt x="234673" y="62601"/>
                      <a:pt x="183442" y="111094"/>
                      <a:pt x="117351" y="119306"/>
                    </a:cubicBezTo>
                    <a:lnTo>
                      <a:pt x="117351" y="101317"/>
                    </a:lnTo>
                    <a:cubicBezTo>
                      <a:pt x="117351" y="90367"/>
                      <a:pt x="108747" y="81763"/>
                      <a:pt x="97797" y="81763"/>
                    </a:cubicBezTo>
                    <a:lnTo>
                      <a:pt x="19583" y="81763"/>
                    </a:lnTo>
                    <a:cubicBezTo>
                      <a:pt x="8633" y="81763"/>
                      <a:pt x="29" y="90367"/>
                      <a:pt x="29" y="101317"/>
                    </a:cubicBezTo>
                    <a:lnTo>
                      <a:pt x="29" y="140424"/>
                    </a:lnTo>
                    <a:cubicBezTo>
                      <a:pt x="29" y="151374"/>
                      <a:pt x="8633" y="159978"/>
                      <a:pt x="19583" y="159978"/>
                    </a:cubicBezTo>
                    <a:lnTo>
                      <a:pt x="97797" y="159978"/>
                    </a:lnTo>
                    <a:cubicBezTo>
                      <a:pt x="195174" y="159978"/>
                      <a:pt x="273780" y="89976"/>
                      <a:pt x="273780" y="3549"/>
                    </a:cubicBezTo>
                    <a:lnTo>
                      <a:pt x="273780" y="29"/>
                    </a:lnTo>
                  </a:path>
                </a:pathLst>
              </a:custGeom>
              <a:grp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sp>
            <p:nvSpPr>
              <p:cNvPr id="41" name="任意多边形: 形状 40">
                <a:extLst>
                  <a:ext uri="{FF2B5EF4-FFF2-40B4-BE49-F238E27FC236}">
                    <a16:creationId xmlns:a16="http://schemas.microsoft.com/office/drawing/2014/main" id="{2F8DFF0F-019D-407E-954F-9596BA650BCD}"/>
                  </a:ext>
                </a:extLst>
              </p:cNvPr>
              <p:cNvSpPr/>
              <p:nvPr/>
            </p:nvSpPr>
            <p:spPr>
              <a:xfrm>
                <a:off x="2596643" y="2932179"/>
                <a:ext cx="547502" cy="430180"/>
              </a:xfrm>
              <a:custGeom>
                <a:avLst/>
                <a:gdLst>
                  <a:gd name="connsiteX0" fmla="*/ 508423 w 547501"/>
                  <a:gd name="connsiteY0" fmla="*/ 426689 h 430179"/>
                  <a:gd name="connsiteX1" fmla="*/ 547531 w 547501"/>
                  <a:gd name="connsiteY1" fmla="*/ 371548 h 430179"/>
                  <a:gd name="connsiteX2" fmla="*/ 547531 w 547501"/>
                  <a:gd name="connsiteY2" fmla="*/ 293333 h 430179"/>
                  <a:gd name="connsiteX3" fmla="*/ 508423 w 547501"/>
                  <a:gd name="connsiteY3" fmla="*/ 238192 h 430179"/>
                  <a:gd name="connsiteX4" fmla="*/ 508423 w 547501"/>
                  <a:gd name="connsiteY4" fmla="*/ 234673 h 430179"/>
                  <a:gd name="connsiteX5" fmla="*/ 273780 w 547501"/>
                  <a:gd name="connsiteY5" fmla="*/ 29 h 430179"/>
                  <a:gd name="connsiteX6" fmla="*/ 39136 w 547501"/>
                  <a:gd name="connsiteY6" fmla="*/ 234673 h 430179"/>
                  <a:gd name="connsiteX7" fmla="*/ 39136 w 547501"/>
                  <a:gd name="connsiteY7" fmla="*/ 238192 h 430179"/>
                  <a:gd name="connsiteX8" fmla="*/ 29 w 547501"/>
                  <a:gd name="connsiteY8" fmla="*/ 293333 h 430179"/>
                  <a:gd name="connsiteX9" fmla="*/ 29 w 547501"/>
                  <a:gd name="connsiteY9" fmla="*/ 371548 h 430179"/>
                  <a:gd name="connsiteX10" fmla="*/ 58690 w 547501"/>
                  <a:gd name="connsiteY10" fmla="*/ 430209 h 430179"/>
                  <a:gd name="connsiteX11" fmla="*/ 117351 w 547501"/>
                  <a:gd name="connsiteY11" fmla="*/ 371548 h 430179"/>
                  <a:gd name="connsiteX12" fmla="*/ 117351 w 547501"/>
                  <a:gd name="connsiteY12" fmla="*/ 293333 h 430179"/>
                  <a:gd name="connsiteX13" fmla="*/ 78244 w 547501"/>
                  <a:gd name="connsiteY13" fmla="*/ 238192 h 430179"/>
                  <a:gd name="connsiteX14" fmla="*/ 78244 w 547501"/>
                  <a:gd name="connsiteY14" fmla="*/ 234673 h 430179"/>
                  <a:gd name="connsiteX15" fmla="*/ 273780 w 547501"/>
                  <a:gd name="connsiteY15" fmla="*/ 39136 h 430179"/>
                  <a:gd name="connsiteX16" fmla="*/ 469316 w 547501"/>
                  <a:gd name="connsiteY16" fmla="*/ 234673 h 430179"/>
                  <a:gd name="connsiteX17" fmla="*/ 469316 w 547501"/>
                  <a:gd name="connsiteY17" fmla="*/ 238192 h 430179"/>
                  <a:gd name="connsiteX18" fmla="*/ 430209 w 547501"/>
                  <a:gd name="connsiteY18" fmla="*/ 293333 h 430179"/>
                  <a:gd name="connsiteX19" fmla="*/ 430209 w 547501"/>
                  <a:gd name="connsiteY19" fmla="*/ 371548 h 430179"/>
                  <a:gd name="connsiteX20" fmla="*/ 469316 w 547501"/>
                  <a:gd name="connsiteY20" fmla="*/ 426689 h 430179"/>
                  <a:gd name="connsiteX21" fmla="*/ 78244 w 547501"/>
                  <a:gd name="connsiteY21" fmla="*/ 371548 h 430179"/>
                  <a:gd name="connsiteX22" fmla="*/ 58690 w 547501"/>
                  <a:gd name="connsiteY22" fmla="*/ 391102 h 430179"/>
                  <a:gd name="connsiteX23" fmla="*/ 39136 w 547501"/>
                  <a:gd name="connsiteY23" fmla="*/ 371548 h 430179"/>
                  <a:gd name="connsiteX24" fmla="*/ 39136 w 547501"/>
                  <a:gd name="connsiteY24" fmla="*/ 293333 h 430179"/>
                  <a:gd name="connsiteX25" fmla="*/ 58690 w 547501"/>
                  <a:gd name="connsiteY25" fmla="*/ 273780 h 430179"/>
                  <a:gd name="connsiteX26" fmla="*/ 78244 w 547501"/>
                  <a:gd name="connsiteY26" fmla="*/ 293333 h 430179"/>
                  <a:gd name="connsiteX27" fmla="*/ 78244 w 547501"/>
                  <a:gd name="connsiteY27" fmla="*/ 371548 h 430179"/>
                  <a:gd name="connsiteX28" fmla="*/ 508423 w 547501"/>
                  <a:gd name="connsiteY28" fmla="*/ 371548 h 430179"/>
                  <a:gd name="connsiteX29" fmla="*/ 488870 w 547501"/>
                  <a:gd name="connsiteY29" fmla="*/ 391102 h 430179"/>
                  <a:gd name="connsiteX30" fmla="*/ 469316 w 547501"/>
                  <a:gd name="connsiteY30" fmla="*/ 371548 h 430179"/>
                  <a:gd name="connsiteX31" fmla="*/ 469316 w 547501"/>
                  <a:gd name="connsiteY31" fmla="*/ 293333 h 430179"/>
                  <a:gd name="connsiteX32" fmla="*/ 488870 w 547501"/>
                  <a:gd name="connsiteY32" fmla="*/ 273780 h 430179"/>
                  <a:gd name="connsiteX33" fmla="*/ 508423 w 547501"/>
                  <a:gd name="connsiteY33" fmla="*/ 293333 h 430179"/>
                  <a:gd name="connsiteX34" fmla="*/ 508423 w 547501"/>
                  <a:gd name="connsiteY34" fmla="*/ 371548 h 43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7501" h="430179">
                    <a:moveTo>
                      <a:pt x="508423" y="426689"/>
                    </a:moveTo>
                    <a:cubicBezTo>
                      <a:pt x="531106" y="418477"/>
                      <a:pt x="547531" y="396968"/>
                      <a:pt x="547531" y="371548"/>
                    </a:cubicBezTo>
                    <a:lnTo>
                      <a:pt x="547531" y="293333"/>
                    </a:lnTo>
                    <a:cubicBezTo>
                      <a:pt x="547531" y="267914"/>
                      <a:pt x="531106" y="246405"/>
                      <a:pt x="508423" y="238192"/>
                    </a:cubicBezTo>
                    <a:lnTo>
                      <a:pt x="508423" y="234673"/>
                    </a:lnTo>
                    <a:cubicBezTo>
                      <a:pt x="508423" y="105228"/>
                      <a:pt x="403225" y="29"/>
                      <a:pt x="273780" y="29"/>
                    </a:cubicBezTo>
                    <a:cubicBezTo>
                      <a:pt x="144335" y="29"/>
                      <a:pt x="39136" y="105228"/>
                      <a:pt x="39136" y="234673"/>
                    </a:cubicBezTo>
                    <a:lnTo>
                      <a:pt x="39136" y="238192"/>
                    </a:lnTo>
                    <a:cubicBezTo>
                      <a:pt x="16454" y="246405"/>
                      <a:pt x="29" y="267914"/>
                      <a:pt x="29" y="293333"/>
                    </a:cubicBezTo>
                    <a:lnTo>
                      <a:pt x="29" y="371548"/>
                    </a:lnTo>
                    <a:cubicBezTo>
                      <a:pt x="29" y="404007"/>
                      <a:pt x="26231" y="430209"/>
                      <a:pt x="58690" y="430209"/>
                    </a:cubicBezTo>
                    <a:cubicBezTo>
                      <a:pt x="91149" y="430209"/>
                      <a:pt x="117351" y="404007"/>
                      <a:pt x="117351" y="371548"/>
                    </a:cubicBezTo>
                    <a:lnTo>
                      <a:pt x="117351" y="293333"/>
                    </a:lnTo>
                    <a:cubicBezTo>
                      <a:pt x="117351" y="267914"/>
                      <a:pt x="100926" y="246405"/>
                      <a:pt x="78244" y="238192"/>
                    </a:cubicBezTo>
                    <a:lnTo>
                      <a:pt x="78244" y="234673"/>
                    </a:lnTo>
                    <a:cubicBezTo>
                      <a:pt x="78244" y="126737"/>
                      <a:pt x="165844" y="39136"/>
                      <a:pt x="273780" y="39136"/>
                    </a:cubicBezTo>
                    <a:cubicBezTo>
                      <a:pt x="381716" y="39136"/>
                      <a:pt x="469316" y="126737"/>
                      <a:pt x="469316" y="234673"/>
                    </a:cubicBezTo>
                    <a:lnTo>
                      <a:pt x="469316" y="238192"/>
                    </a:lnTo>
                    <a:cubicBezTo>
                      <a:pt x="446634" y="246405"/>
                      <a:pt x="430209" y="267914"/>
                      <a:pt x="430209" y="293333"/>
                    </a:cubicBezTo>
                    <a:lnTo>
                      <a:pt x="430209" y="371548"/>
                    </a:lnTo>
                    <a:cubicBezTo>
                      <a:pt x="430209" y="396968"/>
                      <a:pt x="446634" y="418477"/>
                      <a:pt x="469316" y="426689"/>
                    </a:cubicBezTo>
                    <a:moveTo>
                      <a:pt x="78244" y="371548"/>
                    </a:moveTo>
                    <a:cubicBezTo>
                      <a:pt x="78244" y="382498"/>
                      <a:pt x="69640" y="391102"/>
                      <a:pt x="58690" y="391102"/>
                    </a:cubicBezTo>
                    <a:cubicBezTo>
                      <a:pt x="47740" y="391102"/>
                      <a:pt x="39136" y="382498"/>
                      <a:pt x="39136" y="371548"/>
                    </a:cubicBezTo>
                    <a:lnTo>
                      <a:pt x="39136" y="293333"/>
                    </a:lnTo>
                    <a:cubicBezTo>
                      <a:pt x="39136" y="282383"/>
                      <a:pt x="47740" y="273780"/>
                      <a:pt x="58690" y="273780"/>
                    </a:cubicBezTo>
                    <a:cubicBezTo>
                      <a:pt x="69640" y="273780"/>
                      <a:pt x="78244" y="282383"/>
                      <a:pt x="78244" y="293333"/>
                    </a:cubicBezTo>
                    <a:lnTo>
                      <a:pt x="78244" y="371548"/>
                    </a:lnTo>
                    <a:close/>
                    <a:moveTo>
                      <a:pt x="508423" y="371548"/>
                    </a:moveTo>
                    <a:cubicBezTo>
                      <a:pt x="508423" y="382498"/>
                      <a:pt x="499820" y="391102"/>
                      <a:pt x="488870" y="391102"/>
                    </a:cubicBezTo>
                    <a:cubicBezTo>
                      <a:pt x="477920" y="391102"/>
                      <a:pt x="469316" y="382498"/>
                      <a:pt x="469316" y="371548"/>
                    </a:cubicBezTo>
                    <a:lnTo>
                      <a:pt x="469316" y="293333"/>
                    </a:lnTo>
                    <a:cubicBezTo>
                      <a:pt x="469316" y="282383"/>
                      <a:pt x="477920" y="273780"/>
                      <a:pt x="488870" y="273780"/>
                    </a:cubicBezTo>
                    <a:cubicBezTo>
                      <a:pt x="499820" y="273780"/>
                      <a:pt x="508423" y="282383"/>
                      <a:pt x="508423" y="293333"/>
                    </a:cubicBezTo>
                    <a:lnTo>
                      <a:pt x="508423" y="371548"/>
                    </a:lnTo>
                    <a:close/>
                  </a:path>
                </a:pathLst>
              </a:custGeom>
              <a:grp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grpSp>
        <p:sp>
          <p:nvSpPr>
            <p:cNvPr id="48" name="文本框 47">
              <a:extLst>
                <a:ext uri="{FF2B5EF4-FFF2-40B4-BE49-F238E27FC236}">
                  <a16:creationId xmlns:a16="http://schemas.microsoft.com/office/drawing/2014/main" id="{E2B55F80-5BB9-45E0-82D3-EC14C75B7577}"/>
                </a:ext>
              </a:extLst>
            </p:cNvPr>
            <p:cNvSpPr txBox="1"/>
            <p:nvPr/>
          </p:nvSpPr>
          <p:spPr>
            <a:xfrm>
              <a:off x="4320636" y="3458974"/>
              <a:ext cx="1210588" cy="400110"/>
            </a:xfrm>
            <a:prstGeom prst="rect">
              <a:avLst/>
            </a:prstGeom>
            <a:noFill/>
          </p:spPr>
          <p:txBody>
            <a:bodyPr wrap="none" rtlCol="0">
              <a:spAutoFit/>
            </a:bodyPr>
            <a:lstStyle/>
            <a:p>
              <a:r>
                <a:rPr lang="zh-CN" altLang="en-US" sz="2000" dirty="0">
                  <a:solidFill>
                    <a:srgbClr val="3C5CE8"/>
                  </a:solidFill>
                  <a:cs typeface="+mn-ea"/>
                  <a:sym typeface="+mn-lt"/>
                </a:rPr>
                <a:t>输入标题</a:t>
              </a:r>
            </a:p>
          </p:txBody>
        </p:sp>
      </p:grpSp>
      <p:grpSp>
        <p:nvGrpSpPr>
          <p:cNvPr id="2" name="组合 1">
            <a:extLst>
              <a:ext uri="{FF2B5EF4-FFF2-40B4-BE49-F238E27FC236}">
                <a16:creationId xmlns:a16="http://schemas.microsoft.com/office/drawing/2014/main" id="{2F78E12F-BC05-40AF-9269-7AF6D80EFDCE}"/>
              </a:ext>
            </a:extLst>
          </p:cNvPr>
          <p:cNvGrpSpPr/>
          <p:nvPr/>
        </p:nvGrpSpPr>
        <p:grpSpPr>
          <a:xfrm>
            <a:off x="6385377" y="2455069"/>
            <a:ext cx="1757362" cy="1757362"/>
            <a:chOff x="6385377" y="2455069"/>
            <a:chExt cx="1757362" cy="1757362"/>
          </a:xfrm>
        </p:grpSpPr>
        <p:sp>
          <p:nvSpPr>
            <p:cNvPr id="26" name="椭圆 25">
              <a:extLst>
                <a:ext uri="{FF2B5EF4-FFF2-40B4-BE49-F238E27FC236}">
                  <a16:creationId xmlns:a16="http://schemas.microsoft.com/office/drawing/2014/main" id="{641D4CDE-34DF-47E3-B61D-D86CDD440882}"/>
                </a:ext>
              </a:extLst>
            </p:cNvPr>
            <p:cNvSpPr/>
            <p:nvPr/>
          </p:nvSpPr>
          <p:spPr>
            <a:xfrm>
              <a:off x="6385377" y="2455069"/>
              <a:ext cx="1757362" cy="1757362"/>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43" name="图形 63">
              <a:extLst>
                <a:ext uri="{FF2B5EF4-FFF2-40B4-BE49-F238E27FC236}">
                  <a16:creationId xmlns:a16="http://schemas.microsoft.com/office/drawing/2014/main" id="{AFCD05A9-27C8-4C78-8D24-3565913574B2}"/>
                </a:ext>
              </a:extLst>
            </p:cNvPr>
            <p:cNvGrpSpPr/>
            <p:nvPr/>
          </p:nvGrpSpPr>
          <p:grpSpPr>
            <a:xfrm>
              <a:off x="7044993" y="2889250"/>
              <a:ext cx="438131" cy="438131"/>
              <a:chOff x="4809894" y="2893101"/>
              <a:chExt cx="407868" cy="407868"/>
            </a:xfrm>
            <a:solidFill>
              <a:srgbClr val="3C5CE8"/>
            </a:solidFill>
          </p:grpSpPr>
          <p:sp>
            <p:nvSpPr>
              <p:cNvPr id="44" name="任意多边形: 形状 43">
                <a:extLst>
                  <a:ext uri="{FF2B5EF4-FFF2-40B4-BE49-F238E27FC236}">
                    <a16:creationId xmlns:a16="http://schemas.microsoft.com/office/drawing/2014/main" id="{FFAE3027-07BD-4D5D-BF70-00C563064EAE}"/>
                  </a:ext>
                </a:extLst>
              </p:cNvPr>
              <p:cNvSpPr/>
              <p:nvPr/>
            </p:nvSpPr>
            <p:spPr>
              <a:xfrm>
                <a:off x="4859612" y="2952520"/>
                <a:ext cx="34255" cy="294350"/>
              </a:xfrm>
              <a:custGeom>
                <a:avLst/>
                <a:gdLst>
                  <a:gd name="connsiteX0" fmla="*/ 17289 w 34254"/>
                  <a:gd name="connsiteY0" fmla="*/ 294494 h 294350"/>
                  <a:gd name="connsiteX1" fmla="*/ 34594 w 34254"/>
                  <a:gd name="connsiteY1" fmla="*/ 277600 h 294350"/>
                  <a:gd name="connsiteX2" fmla="*/ 34594 w 34254"/>
                  <a:gd name="connsiteY2" fmla="*/ 277189 h 294350"/>
                  <a:gd name="connsiteX3" fmla="*/ 17670 w 34254"/>
                  <a:gd name="connsiteY3" fmla="*/ 259913 h 294350"/>
                  <a:gd name="connsiteX4" fmla="*/ 17318 w 34254"/>
                  <a:gd name="connsiteY4" fmla="*/ 259913 h 294350"/>
                  <a:gd name="connsiteX5" fmla="*/ 14 w 34254"/>
                  <a:gd name="connsiteY5" fmla="*/ 276808 h 294350"/>
                  <a:gd name="connsiteX6" fmla="*/ 13 w 34254"/>
                  <a:gd name="connsiteY6" fmla="*/ 277189 h 294350"/>
                  <a:gd name="connsiteX7" fmla="*/ 17318 w 34254"/>
                  <a:gd name="connsiteY7" fmla="*/ 294494 h 294350"/>
                  <a:gd name="connsiteX8" fmla="*/ 12278 w 34254"/>
                  <a:gd name="connsiteY8" fmla="*/ 277189 h 294350"/>
                  <a:gd name="connsiteX9" fmla="*/ 17318 w 34254"/>
                  <a:gd name="connsiteY9" fmla="*/ 272178 h 294350"/>
                  <a:gd name="connsiteX10" fmla="*/ 22329 w 34254"/>
                  <a:gd name="connsiteY10" fmla="*/ 277189 h 294350"/>
                  <a:gd name="connsiteX11" fmla="*/ 17318 w 34254"/>
                  <a:gd name="connsiteY11" fmla="*/ 282229 h 294350"/>
                  <a:gd name="connsiteX12" fmla="*/ 12278 w 34254"/>
                  <a:gd name="connsiteY12" fmla="*/ 277189 h 294350"/>
                  <a:gd name="connsiteX13" fmla="*/ 17318 w 34254"/>
                  <a:gd name="connsiteY13" fmla="*/ 14 h 294350"/>
                  <a:gd name="connsiteX14" fmla="*/ 14 w 34254"/>
                  <a:gd name="connsiteY14" fmla="*/ 16909 h 294350"/>
                  <a:gd name="connsiteX15" fmla="*/ 13 w 34254"/>
                  <a:gd name="connsiteY15" fmla="*/ 17290 h 294350"/>
                  <a:gd name="connsiteX16" fmla="*/ 17318 w 34254"/>
                  <a:gd name="connsiteY16" fmla="*/ 34566 h 294350"/>
                  <a:gd name="connsiteX17" fmla="*/ 34594 w 34254"/>
                  <a:gd name="connsiteY17" fmla="*/ 17641 h 294350"/>
                  <a:gd name="connsiteX18" fmla="*/ 34594 w 34254"/>
                  <a:gd name="connsiteY18" fmla="*/ 17290 h 294350"/>
                  <a:gd name="connsiteX19" fmla="*/ 17670 w 34254"/>
                  <a:gd name="connsiteY19" fmla="*/ 14 h 294350"/>
                  <a:gd name="connsiteX20" fmla="*/ 17318 w 34254"/>
                  <a:gd name="connsiteY20" fmla="*/ 14 h 294350"/>
                  <a:gd name="connsiteX21" fmla="*/ 22329 w 34254"/>
                  <a:gd name="connsiteY21" fmla="*/ 17290 h 294350"/>
                  <a:gd name="connsiteX22" fmla="*/ 17318 w 34254"/>
                  <a:gd name="connsiteY22" fmla="*/ 22301 h 294350"/>
                  <a:gd name="connsiteX23" fmla="*/ 12278 w 34254"/>
                  <a:gd name="connsiteY23" fmla="*/ 17290 h 294350"/>
                  <a:gd name="connsiteX24" fmla="*/ 17318 w 34254"/>
                  <a:gd name="connsiteY24" fmla="*/ 12279 h 294350"/>
                  <a:gd name="connsiteX25" fmla="*/ 22329 w 34254"/>
                  <a:gd name="connsiteY25" fmla="*/ 17290 h 294350"/>
                  <a:gd name="connsiteX26" fmla="*/ 17318 w 34254"/>
                  <a:gd name="connsiteY26" fmla="*/ 127910 h 294350"/>
                  <a:gd name="connsiteX27" fmla="*/ 14 w 34254"/>
                  <a:gd name="connsiteY27" fmla="*/ 144805 h 294350"/>
                  <a:gd name="connsiteX28" fmla="*/ 13 w 34254"/>
                  <a:gd name="connsiteY28" fmla="*/ 145185 h 294350"/>
                  <a:gd name="connsiteX29" fmla="*/ 17318 w 34254"/>
                  <a:gd name="connsiteY29" fmla="*/ 162462 h 294350"/>
                  <a:gd name="connsiteX30" fmla="*/ 34594 w 34254"/>
                  <a:gd name="connsiteY30" fmla="*/ 145537 h 294350"/>
                  <a:gd name="connsiteX31" fmla="*/ 34594 w 34254"/>
                  <a:gd name="connsiteY31" fmla="*/ 145185 h 294350"/>
                  <a:gd name="connsiteX32" fmla="*/ 17670 w 34254"/>
                  <a:gd name="connsiteY32" fmla="*/ 127910 h 294350"/>
                  <a:gd name="connsiteX33" fmla="*/ 17318 w 34254"/>
                  <a:gd name="connsiteY33" fmla="*/ 127910 h 294350"/>
                  <a:gd name="connsiteX34" fmla="*/ 22329 w 34254"/>
                  <a:gd name="connsiteY34" fmla="*/ 145185 h 294350"/>
                  <a:gd name="connsiteX35" fmla="*/ 17318 w 34254"/>
                  <a:gd name="connsiteY35" fmla="*/ 150197 h 294350"/>
                  <a:gd name="connsiteX36" fmla="*/ 12278 w 34254"/>
                  <a:gd name="connsiteY36" fmla="*/ 145185 h 294350"/>
                  <a:gd name="connsiteX37" fmla="*/ 17318 w 34254"/>
                  <a:gd name="connsiteY37" fmla="*/ 140146 h 294350"/>
                  <a:gd name="connsiteX38" fmla="*/ 22329 w 34254"/>
                  <a:gd name="connsiteY38" fmla="*/ 145185 h 29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254" h="294350">
                    <a:moveTo>
                      <a:pt x="17289" y="294494"/>
                    </a:moveTo>
                    <a:cubicBezTo>
                      <a:pt x="26733" y="294608"/>
                      <a:pt x="34481" y="287043"/>
                      <a:pt x="34594" y="277600"/>
                    </a:cubicBezTo>
                    <a:cubicBezTo>
                      <a:pt x="34596" y="277463"/>
                      <a:pt x="34596" y="277326"/>
                      <a:pt x="34594" y="277189"/>
                    </a:cubicBezTo>
                    <a:cubicBezTo>
                      <a:pt x="34691" y="267745"/>
                      <a:pt x="27114" y="260010"/>
                      <a:pt x="17670" y="259913"/>
                    </a:cubicBezTo>
                    <a:cubicBezTo>
                      <a:pt x="17553" y="259912"/>
                      <a:pt x="17436" y="259912"/>
                      <a:pt x="17318" y="259913"/>
                    </a:cubicBezTo>
                    <a:cubicBezTo>
                      <a:pt x="7874" y="259800"/>
                      <a:pt x="127" y="267364"/>
                      <a:pt x="14" y="276808"/>
                    </a:cubicBezTo>
                    <a:cubicBezTo>
                      <a:pt x="12" y="276935"/>
                      <a:pt x="12" y="277062"/>
                      <a:pt x="13" y="277189"/>
                    </a:cubicBezTo>
                    <a:cubicBezTo>
                      <a:pt x="13" y="286890"/>
                      <a:pt x="7617" y="294494"/>
                      <a:pt x="17318" y="294494"/>
                    </a:cubicBezTo>
                    <a:close/>
                    <a:moveTo>
                      <a:pt x="12278" y="277189"/>
                    </a:moveTo>
                    <a:cubicBezTo>
                      <a:pt x="12398" y="274461"/>
                      <a:pt x="14590" y="272282"/>
                      <a:pt x="17318" y="272178"/>
                    </a:cubicBezTo>
                    <a:cubicBezTo>
                      <a:pt x="20035" y="272296"/>
                      <a:pt x="22211" y="274472"/>
                      <a:pt x="22329" y="277189"/>
                    </a:cubicBezTo>
                    <a:cubicBezTo>
                      <a:pt x="22226" y="279917"/>
                      <a:pt x="20046" y="282110"/>
                      <a:pt x="17318" y="282229"/>
                    </a:cubicBezTo>
                    <a:cubicBezTo>
                      <a:pt x="14579" y="282125"/>
                      <a:pt x="12383" y="279928"/>
                      <a:pt x="12278" y="277189"/>
                    </a:cubicBezTo>
                    <a:close/>
                    <a:moveTo>
                      <a:pt x="17318" y="14"/>
                    </a:moveTo>
                    <a:cubicBezTo>
                      <a:pt x="7874" y="-100"/>
                      <a:pt x="127" y="7465"/>
                      <a:pt x="14" y="16909"/>
                    </a:cubicBezTo>
                    <a:cubicBezTo>
                      <a:pt x="12" y="17036"/>
                      <a:pt x="12" y="17163"/>
                      <a:pt x="13" y="17290"/>
                    </a:cubicBezTo>
                    <a:cubicBezTo>
                      <a:pt x="13" y="26962"/>
                      <a:pt x="7617" y="34566"/>
                      <a:pt x="17318" y="34566"/>
                    </a:cubicBezTo>
                    <a:cubicBezTo>
                      <a:pt x="26763" y="34663"/>
                      <a:pt x="34497" y="27085"/>
                      <a:pt x="34594" y="17641"/>
                    </a:cubicBezTo>
                    <a:cubicBezTo>
                      <a:pt x="34595" y="17524"/>
                      <a:pt x="34595" y="17407"/>
                      <a:pt x="34594" y="17290"/>
                    </a:cubicBezTo>
                    <a:cubicBezTo>
                      <a:pt x="34691" y="7845"/>
                      <a:pt x="27114" y="111"/>
                      <a:pt x="17670" y="14"/>
                    </a:cubicBezTo>
                    <a:cubicBezTo>
                      <a:pt x="17553" y="12"/>
                      <a:pt x="17436" y="12"/>
                      <a:pt x="17318" y="14"/>
                    </a:cubicBezTo>
                    <a:close/>
                    <a:moveTo>
                      <a:pt x="22329" y="17290"/>
                    </a:moveTo>
                    <a:cubicBezTo>
                      <a:pt x="22211" y="20007"/>
                      <a:pt x="20035" y="22183"/>
                      <a:pt x="17318" y="22301"/>
                    </a:cubicBezTo>
                    <a:cubicBezTo>
                      <a:pt x="14590" y="22197"/>
                      <a:pt x="12398" y="20017"/>
                      <a:pt x="12278" y="17290"/>
                    </a:cubicBezTo>
                    <a:cubicBezTo>
                      <a:pt x="12398" y="14562"/>
                      <a:pt x="14590" y="12383"/>
                      <a:pt x="17318" y="12279"/>
                    </a:cubicBezTo>
                    <a:cubicBezTo>
                      <a:pt x="20035" y="12397"/>
                      <a:pt x="22211" y="14573"/>
                      <a:pt x="22329" y="17290"/>
                    </a:cubicBezTo>
                    <a:close/>
                    <a:moveTo>
                      <a:pt x="17318" y="127910"/>
                    </a:moveTo>
                    <a:cubicBezTo>
                      <a:pt x="7874" y="127796"/>
                      <a:pt x="127" y="135361"/>
                      <a:pt x="14" y="144805"/>
                    </a:cubicBezTo>
                    <a:cubicBezTo>
                      <a:pt x="12" y="144932"/>
                      <a:pt x="12" y="145059"/>
                      <a:pt x="13" y="145185"/>
                    </a:cubicBezTo>
                    <a:cubicBezTo>
                      <a:pt x="13" y="154858"/>
                      <a:pt x="7617" y="162462"/>
                      <a:pt x="17318" y="162462"/>
                    </a:cubicBezTo>
                    <a:cubicBezTo>
                      <a:pt x="26763" y="162559"/>
                      <a:pt x="34497" y="154981"/>
                      <a:pt x="34594" y="145537"/>
                    </a:cubicBezTo>
                    <a:cubicBezTo>
                      <a:pt x="34595" y="145420"/>
                      <a:pt x="34595" y="145303"/>
                      <a:pt x="34594" y="145185"/>
                    </a:cubicBezTo>
                    <a:cubicBezTo>
                      <a:pt x="34691" y="135741"/>
                      <a:pt x="27114" y="128006"/>
                      <a:pt x="17670" y="127910"/>
                    </a:cubicBezTo>
                    <a:cubicBezTo>
                      <a:pt x="17553" y="127908"/>
                      <a:pt x="17436" y="127908"/>
                      <a:pt x="17318" y="127910"/>
                    </a:cubicBezTo>
                    <a:close/>
                    <a:moveTo>
                      <a:pt x="22329" y="145185"/>
                    </a:moveTo>
                    <a:cubicBezTo>
                      <a:pt x="22211" y="147903"/>
                      <a:pt x="20035" y="150078"/>
                      <a:pt x="17318" y="150197"/>
                    </a:cubicBezTo>
                    <a:cubicBezTo>
                      <a:pt x="14590" y="150093"/>
                      <a:pt x="12398" y="147913"/>
                      <a:pt x="12278" y="145185"/>
                    </a:cubicBezTo>
                    <a:cubicBezTo>
                      <a:pt x="12383" y="142447"/>
                      <a:pt x="14579" y="140250"/>
                      <a:pt x="17318" y="140146"/>
                    </a:cubicBezTo>
                    <a:cubicBezTo>
                      <a:pt x="20046" y="140265"/>
                      <a:pt x="22226" y="142457"/>
                      <a:pt x="22329" y="145185"/>
                    </a:cubicBezTo>
                    <a:close/>
                  </a:path>
                </a:pathLst>
              </a:custGeom>
              <a:grp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sp>
            <p:nvSpPr>
              <p:cNvPr id="45" name="任意多边形: 形状 44">
                <a:extLst>
                  <a:ext uri="{FF2B5EF4-FFF2-40B4-BE49-F238E27FC236}">
                    <a16:creationId xmlns:a16="http://schemas.microsoft.com/office/drawing/2014/main" id="{7056729F-3FED-4E8E-97EA-6FCBFD649678}"/>
                  </a:ext>
                </a:extLst>
              </p:cNvPr>
              <p:cNvSpPr/>
              <p:nvPr/>
            </p:nvSpPr>
            <p:spPr>
              <a:xfrm>
                <a:off x="4810115" y="2893555"/>
                <a:ext cx="407071" cy="407071"/>
              </a:xfrm>
              <a:custGeom>
                <a:avLst/>
                <a:gdLst>
                  <a:gd name="connsiteX0" fmla="*/ 375542 w 407071"/>
                  <a:gd name="connsiteY0" fmla="*/ 12 h 407071"/>
                  <a:gd name="connsiteX1" fmla="*/ 31768 w 407071"/>
                  <a:gd name="connsiteY1" fmla="*/ 12 h 407071"/>
                  <a:gd name="connsiteX2" fmla="*/ 12 w 407071"/>
                  <a:gd name="connsiteY2" fmla="*/ 31768 h 407071"/>
                  <a:gd name="connsiteX3" fmla="*/ 12 w 407071"/>
                  <a:gd name="connsiteY3" fmla="*/ 375484 h 407071"/>
                  <a:gd name="connsiteX4" fmla="*/ 31768 w 407071"/>
                  <a:gd name="connsiteY4" fmla="*/ 407239 h 407071"/>
                  <a:gd name="connsiteX5" fmla="*/ 375484 w 407071"/>
                  <a:gd name="connsiteY5" fmla="*/ 407239 h 407071"/>
                  <a:gd name="connsiteX6" fmla="*/ 407241 w 407071"/>
                  <a:gd name="connsiteY6" fmla="*/ 375484 h 407071"/>
                  <a:gd name="connsiteX7" fmla="*/ 407241 w 407071"/>
                  <a:gd name="connsiteY7" fmla="*/ 31768 h 407071"/>
                  <a:gd name="connsiteX8" fmla="*/ 375542 w 407071"/>
                  <a:gd name="connsiteY8" fmla="*/ 12 h 407071"/>
                  <a:gd name="connsiteX9" fmla="*/ 22678 w 407071"/>
                  <a:gd name="connsiteY9" fmla="*/ 274274 h 407071"/>
                  <a:gd name="connsiteX10" fmla="*/ 384632 w 407071"/>
                  <a:gd name="connsiteY10" fmla="*/ 274274 h 407071"/>
                  <a:gd name="connsiteX11" fmla="*/ 384632 w 407071"/>
                  <a:gd name="connsiteY11" fmla="*/ 369745 h 407071"/>
                  <a:gd name="connsiteX12" fmla="*/ 368492 w 407071"/>
                  <a:gd name="connsiteY12" fmla="*/ 385914 h 407071"/>
                  <a:gd name="connsiteX13" fmla="*/ 38818 w 407071"/>
                  <a:gd name="connsiteY13" fmla="*/ 385914 h 407071"/>
                  <a:gd name="connsiteX14" fmla="*/ 22649 w 407071"/>
                  <a:gd name="connsiteY14" fmla="*/ 369745 h 407071"/>
                  <a:gd name="connsiteX15" fmla="*/ 22649 w 407071"/>
                  <a:gd name="connsiteY15" fmla="*/ 274303 h 407071"/>
                  <a:gd name="connsiteX16" fmla="*/ 22678 w 407071"/>
                  <a:gd name="connsiteY16" fmla="*/ 250268 h 407071"/>
                  <a:gd name="connsiteX17" fmla="*/ 22678 w 407071"/>
                  <a:gd name="connsiteY17" fmla="*/ 149176 h 407071"/>
                  <a:gd name="connsiteX18" fmla="*/ 384632 w 407071"/>
                  <a:gd name="connsiteY18" fmla="*/ 149176 h 407071"/>
                  <a:gd name="connsiteX19" fmla="*/ 384632 w 407071"/>
                  <a:gd name="connsiteY19" fmla="*/ 250356 h 407071"/>
                  <a:gd name="connsiteX20" fmla="*/ 22678 w 407071"/>
                  <a:gd name="connsiteY20" fmla="*/ 250356 h 407071"/>
                  <a:gd name="connsiteX21" fmla="*/ 22678 w 407071"/>
                  <a:gd name="connsiteY21" fmla="*/ 250298 h 407071"/>
                  <a:gd name="connsiteX22" fmla="*/ 384632 w 407071"/>
                  <a:gd name="connsiteY22" fmla="*/ 125169 h 407071"/>
                  <a:gd name="connsiteX23" fmla="*/ 22678 w 407071"/>
                  <a:gd name="connsiteY23" fmla="*/ 125169 h 407071"/>
                  <a:gd name="connsiteX24" fmla="*/ 22678 w 407071"/>
                  <a:gd name="connsiteY24" fmla="*/ 35846 h 407071"/>
                  <a:gd name="connsiteX25" fmla="*/ 37128 w 407071"/>
                  <a:gd name="connsiteY25" fmla="*/ 21396 h 407071"/>
                  <a:gd name="connsiteX26" fmla="*/ 368492 w 407071"/>
                  <a:gd name="connsiteY26" fmla="*/ 21396 h 407071"/>
                  <a:gd name="connsiteX27" fmla="*/ 384632 w 407071"/>
                  <a:gd name="connsiteY27" fmla="*/ 37565 h 407071"/>
                  <a:gd name="connsiteX28" fmla="*/ 384632 w 407071"/>
                  <a:gd name="connsiteY28" fmla="*/ 125169 h 40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07071" h="407071">
                    <a:moveTo>
                      <a:pt x="375542" y="12"/>
                    </a:moveTo>
                    <a:lnTo>
                      <a:pt x="31768" y="12"/>
                    </a:lnTo>
                    <a:cubicBezTo>
                      <a:pt x="14288" y="12"/>
                      <a:pt x="12" y="14258"/>
                      <a:pt x="12" y="31768"/>
                    </a:cubicBezTo>
                    <a:lnTo>
                      <a:pt x="12" y="375484"/>
                    </a:lnTo>
                    <a:cubicBezTo>
                      <a:pt x="12" y="392993"/>
                      <a:pt x="14288" y="407239"/>
                      <a:pt x="31768" y="407239"/>
                    </a:cubicBezTo>
                    <a:lnTo>
                      <a:pt x="375484" y="407239"/>
                    </a:lnTo>
                    <a:cubicBezTo>
                      <a:pt x="392993" y="407239"/>
                      <a:pt x="407241" y="392993"/>
                      <a:pt x="407241" y="375484"/>
                    </a:cubicBezTo>
                    <a:lnTo>
                      <a:pt x="407241" y="31768"/>
                    </a:lnTo>
                    <a:cubicBezTo>
                      <a:pt x="407241" y="14252"/>
                      <a:pt x="393058" y="44"/>
                      <a:pt x="375542" y="12"/>
                    </a:cubicBezTo>
                    <a:close/>
                    <a:moveTo>
                      <a:pt x="22678" y="274274"/>
                    </a:moveTo>
                    <a:lnTo>
                      <a:pt x="384632" y="274274"/>
                    </a:lnTo>
                    <a:lnTo>
                      <a:pt x="384632" y="369745"/>
                    </a:lnTo>
                    <a:cubicBezTo>
                      <a:pt x="384632" y="378663"/>
                      <a:pt x="377410" y="385897"/>
                      <a:pt x="368492" y="385914"/>
                    </a:cubicBezTo>
                    <a:lnTo>
                      <a:pt x="38818" y="385914"/>
                    </a:lnTo>
                    <a:cubicBezTo>
                      <a:pt x="29888" y="385914"/>
                      <a:pt x="22649" y="378675"/>
                      <a:pt x="22649" y="369745"/>
                    </a:cubicBezTo>
                    <a:lnTo>
                      <a:pt x="22649" y="274303"/>
                    </a:lnTo>
                    <a:close/>
                    <a:moveTo>
                      <a:pt x="22678" y="250268"/>
                    </a:moveTo>
                    <a:lnTo>
                      <a:pt x="22678" y="149176"/>
                    </a:lnTo>
                    <a:lnTo>
                      <a:pt x="384632" y="149176"/>
                    </a:lnTo>
                    <a:lnTo>
                      <a:pt x="384632" y="250356"/>
                    </a:lnTo>
                    <a:lnTo>
                      <a:pt x="22678" y="250356"/>
                    </a:lnTo>
                    <a:lnTo>
                      <a:pt x="22678" y="250298"/>
                    </a:lnTo>
                    <a:close/>
                    <a:moveTo>
                      <a:pt x="384632" y="125169"/>
                    </a:moveTo>
                    <a:lnTo>
                      <a:pt x="22678" y="125169"/>
                    </a:lnTo>
                    <a:lnTo>
                      <a:pt x="22678" y="35846"/>
                    </a:lnTo>
                    <a:cubicBezTo>
                      <a:pt x="22678" y="27864"/>
                      <a:pt x="29146" y="21396"/>
                      <a:pt x="37128" y="21396"/>
                    </a:cubicBezTo>
                    <a:lnTo>
                      <a:pt x="368492" y="21396"/>
                    </a:lnTo>
                    <a:cubicBezTo>
                      <a:pt x="377407" y="21396"/>
                      <a:pt x="384632" y="28650"/>
                      <a:pt x="384632" y="37565"/>
                    </a:cubicBezTo>
                    <a:lnTo>
                      <a:pt x="384632" y="125169"/>
                    </a:lnTo>
                    <a:close/>
                  </a:path>
                </a:pathLst>
              </a:custGeom>
              <a:grp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grpSp>
        <p:sp>
          <p:nvSpPr>
            <p:cNvPr id="49" name="文本框 48">
              <a:extLst>
                <a:ext uri="{FF2B5EF4-FFF2-40B4-BE49-F238E27FC236}">
                  <a16:creationId xmlns:a16="http://schemas.microsoft.com/office/drawing/2014/main" id="{7094C5F3-1DC3-44F8-92DF-27B313A81289}"/>
                </a:ext>
              </a:extLst>
            </p:cNvPr>
            <p:cNvSpPr txBox="1"/>
            <p:nvPr/>
          </p:nvSpPr>
          <p:spPr>
            <a:xfrm>
              <a:off x="6658722" y="3458974"/>
              <a:ext cx="1210588" cy="400110"/>
            </a:xfrm>
            <a:prstGeom prst="rect">
              <a:avLst/>
            </a:prstGeom>
            <a:noFill/>
          </p:spPr>
          <p:txBody>
            <a:bodyPr wrap="none" rtlCol="0">
              <a:spAutoFit/>
            </a:bodyPr>
            <a:lstStyle/>
            <a:p>
              <a:r>
                <a:rPr lang="zh-CN" altLang="en-US" sz="2000" dirty="0">
                  <a:solidFill>
                    <a:srgbClr val="3C5CE8"/>
                  </a:solidFill>
                  <a:cs typeface="+mn-ea"/>
                  <a:sym typeface="+mn-lt"/>
                </a:rPr>
                <a:t>输入标题</a:t>
              </a:r>
            </a:p>
          </p:txBody>
        </p:sp>
      </p:grpSp>
      <p:grpSp>
        <p:nvGrpSpPr>
          <p:cNvPr id="6" name="组合 5">
            <a:extLst>
              <a:ext uri="{FF2B5EF4-FFF2-40B4-BE49-F238E27FC236}">
                <a16:creationId xmlns:a16="http://schemas.microsoft.com/office/drawing/2014/main" id="{A77CE4F2-B2B3-4A12-AD60-4D104C54BBB7}"/>
              </a:ext>
            </a:extLst>
          </p:cNvPr>
          <p:cNvGrpSpPr/>
          <p:nvPr/>
        </p:nvGrpSpPr>
        <p:grpSpPr>
          <a:xfrm>
            <a:off x="8708008" y="2455069"/>
            <a:ext cx="1757362" cy="1757362"/>
            <a:chOff x="8708008" y="2455069"/>
            <a:chExt cx="1757362" cy="1757362"/>
          </a:xfrm>
        </p:grpSpPr>
        <p:sp>
          <p:nvSpPr>
            <p:cNvPr id="27" name="椭圆 26">
              <a:extLst>
                <a:ext uri="{FF2B5EF4-FFF2-40B4-BE49-F238E27FC236}">
                  <a16:creationId xmlns:a16="http://schemas.microsoft.com/office/drawing/2014/main" id="{1C791694-5433-4497-AABE-25EC486DA0DF}"/>
                </a:ext>
              </a:extLst>
            </p:cNvPr>
            <p:cNvSpPr/>
            <p:nvPr/>
          </p:nvSpPr>
          <p:spPr>
            <a:xfrm>
              <a:off x="8708008" y="2455069"/>
              <a:ext cx="1757362" cy="1757362"/>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42" name="图形 60">
              <a:extLst>
                <a:ext uri="{FF2B5EF4-FFF2-40B4-BE49-F238E27FC236}">
                  <a16:creationId xmlns:a16="http://schemas.microsoft.com/office/drawing/2014/main" id="{0275F5E1-62C9-4D77-BCC4-050669C26B2E}"/>
                </a:ext>
              </a:extLst>
            </p:cNvPr>
            <p:cNvSpPr/>
            <p:nvPr/>
          </p:nvSpPr>
          <p:spPr>
            <a:xfrm>
              <a:off x="9369504" y="2895892"/>
              <a:ext cx="434371" cy="408504"/>
            </a:xfrm>
            <a:custGeom>
              <a:avLst/>
              <a:gdLst>
                <a:gd name="connsiteX0" fmla="*/ 478661 w 483262"/>
                <a:gd name="connsiteY0" fmla="*/ 135607 h 454483"/>
                <a:gd name="connsiteX1" fmla="*/ 413565 w 483262"/>
                <a:gd name="connsiteY1" fmla="*/ 21800 h 454483"/>
                <a:gd name="connsiteX2" fmla="*/ 376022 w 483262"/>
                <a:gd name="connsiteY2" fmla="*/ 23 h 454483"/>
                <a:gd name="connsiteX3" fmla="*/ 107150 w 483262"/>
                <a:gd name="connsiteY3" fmla="*/ 23 h 454483"/>
                <a:gd name="connsiteX4" fmla="*/ 69548 w 483262"/>
                <a:gd name="connsiteY4" fmla="*/ 21741 h 454483"/>
                <a:gd name="connsiteX5" fmla="*/ 4894 w 483262"/>
                <a:gd name="connsiteY5" fmla="*/ 133869 h 454483"/>
                <a:gd name="connsiteX6" fmla="*/ 8165 w 483262"/>
                <a:gd name="connsiteY6" fmla="*/ 177895 h 454483"/>
                <a:gd name="connsiteX7" fmla="*/ 218483 w 483262"/>
                <a:gd name="connsiteY7" fmla="*/ 443436 h 454483"/>
                <a:gd name="connsiteX8" fmla="*/ 224965 w 483262"/>
                <a:gd name="connsiteY8" fmla="*/ 448681 h 454483"/>
                <a:gd name="connsiteX9" fmla="*/ 225614 w 483262"/>
                <a:gd name="connsiteY9" fmla="*/ 450744 h 454483"/>
                <a:gd name="connsiteX10" fmla="*/ 226969 w 483262"/>
                <a:gd name="connsiteY10" fmla="*/ 450302 h 454483"/>
                <a:gd name="connsiteX11" fmla="*/ 240820 w 483262"/>
                <a:gd name="connsiteY11" fmla="*/ 454486 h 454483"/>
                <a:gd name="connsiteX12" fmla="*/ 254817 w 483262"/>
                <a:gd name="connsiteY12" fmla="*/ 450154 h 454483"/>
                <a:gd name="connsiteX13" fmla="*/ 255966 w 483262"/>
                <a:gd name="connsiteY13" fmla="*/ 450508 h 454483"/>
                <a:gd name="connsiteX14" fmla="*/ 256496 w 483262"/>
                <a:gd name="connsiteY14" fmla="*/ 448799 h 454483"/>
                <a:gd name="connsiteX15" fmla="*/ 263097 w 483262"/>
                <a:gd name="connsiteY15" fmla="*/ 443494 h 454483"/>
                <a:gd name="connsiteX16" fmla="*/ 475213 w 483262"/>
                <a:gd name="connsiteY16" fmla="*/ 179603 h 454483"/>
                <a:gd name="connsiteX17" fmla="*/ 478661 w 483262"/>
                <a:gd name="connsiteY17" fmla="*/ 135607 h 454483"/>
                <a:gd name="connsiteX18" fmla="*/ 437198 w 483262"/>
                <a:gd name="connsiteY18" fmla="*/ 127120 h 454483"/>
                <a:gd name="connsiteX19" fmla="*/ 358636 w 483262"/>
                <a:gd name="connsiteY19" fmla="*/ 127120 h 454483"/>
                <a:gd name="connsiteX20" fmla="*/ 393143 w 483262"/>
                <a:gd name="connsiteY20" fmla="*/ 50148 h 454483"/>
                <a:gd name="connsiteX21" fmla="*/ 437198 w 483262"/>
                <a:gd name="connsiteY21" fmla="*/ 127120 h 454483"/>
                <a:gd name="connsiteX22" fmla="*/ 281280 w 483262"/>
                <a:gd name="connsiteY22" fmla="*/ 31789 h 454483"/>
                <a:gd name="connsiteX23" fmla="*/ 366533 w 483262"/>
                <a:gd name="connsiteY23" fmla="*/ 31789 h 454483"/>
                <a:gd name="connsiteX24" fmla="*/ 333912 w 483262"/>
                <a:gd name="connsiteY24" fmla="*/ 104547 h 454483"/>
                <a:gd name="connsiteX25" fmla="*/ 281280 w 483262"/>
                <a:gd name="connsiteY25" fmla="*/ 31789 h 454483"/>
                <a:gd name="connsiteX26" fmla="*/ 242058 w 483262"/>
                <a:gd name="connsiteY26" fmla="*/ 31789 h 454483"/>
                <a:gd name="connsiteX27" fmla="*/ 311014 w 483262"/>
                <a:gd name="connsiteY27" fmla="*/ 127120 h 454483"/>
                <a:gd name="connsiteX28" fmla="*/ 171362 w 483262"/>
                <a:gd name="connsiteY28" fmla="*/ 127120 h 454483"/>
                <a:gd name="connsiteX29" fmla="*/ 240319 w 483262"/>
                <a:gd name="connsiteY29" fmla="*/ 31789 h 454483"/>
                <a:gd name="connsiteX30" fmla="*/ 242058 w 483262"/>
                <a:gd name="connsiteY30" fmla="*/ 31789 h 454483"/>
                <a:gd name="connsiteX31" fmla="*/ 148464 w 483262"/>
                <a:gd name="connsiteY31" fmla="*/ 104547 h 454483"/>
                <a:gd name="connsiteX32" fmla="*/ 115814 w 483262"/>
                <a:gd name="connsiteY32" fmla="*/ 31789 h 454483"/>
                <a:gd name="connsiteX33" fmla="*/ 201095 w 483262"/>
                <a:gd name="connsiteY33" fmla="*/ 31789 h 454483"/>
                <a:gd name="connsiteX34" fmla="*/ 148464 w 483262"/>
                <a:gd name="connsiteY34" fmla="*/ 104547 h 454483"/>
                <a:gd name="connsiteX35" fmla="*/ 311102 w 483262"/>
                <a:gd name="connsiteY35" fmla="*/ 158887 h 454483"/>
                <a:gd name="connsiteX36" fmla="*/ 240348 w 483262"/>
                <a:gd name="connsiteY36" fmla="*/ 392544 h 454483"/>
                <a:gd name="connsiteX37" fmla="*/ 165586 w 483262"/>
                <a:gd name="connsiteY37" fmla="*/ 158887 h 454483"/>
                <a:gd name="connsiteX38" fmla="*/ 311102 w 483262"/>
                <a:gd name="connsiteY38" fmla="*/ 158887 h 454483"/>
                <a:gd name="connsiteX39" fmla="*/ 89498 w 483262"/>
                <a:gd name="connsiteY39" fmla="*/ 50797 h 454483"/>
                <a:gd name="connsiteX40" fmla="*/ 123740 w 483262"/>
                <a:gd name="connsiteY40" fmla="*/ 127120 h 454483"/>
                <a:gd name="connsiteX41" fmla="*/ 45443 w 483262"/>
                <a:gd name="connsiteY41" fmla="*/ 127120 h 454483"/>
                <a:gd name="connsiteX42" fmla="*/ 89498 w 483262"/>
                <a:gd name="connsiteY42" fmla="*/ 50797 h 454483"/>
                <a:gd name="connsiteX43" fmla="*/ 33655 w 483262"/>
                <a:gd name="connsiteY43" fmla="*/ 158887 h 454483"/>
                <a:gd name="connsiteX44" fmla="*/ 132227 w 483262"/>
                <a:gd name="connsiteY44" fmla="*/ 158887 h 454483"/>
                <a:gd name="connsiteX45" fmla="*/ 199033 w 483262"/>
                <a:gd name="connsiteY45" fmla="*/ 367673 h 454483"/>
                <a:gd name="connsiteX46" fmla="*/ 33655 w 483262"/>
                <a:gd name="connsiteY46" fmla="*/ 158887 h 454483"/>
                <a:gd name="connsiteX47" fmla="*/ 279748 w 483262"/>
                <a:gd name="connsiteY47" fmla="*/ 372034 h 454483"/>
                <a:gd name="connsiteX48" fmla="*/ 344313 w 483262"/>
                <a:gd name="connsiteY48" fmla="*/ 158887 h 454483"/>
                <a:gd name="connsiteX49" fmla="*/ 450636 w 483262"/>
                <a:gd name="connsiteY49" fmla="*/ 158887 h 454483"/>
                <a:gd name="connsiteX50" fmla="*/ 450401 w 483262"/>
                <a:gd name="connsiteY50" fmla="*/ 159712 h 454483"/>
                <a:gd name="connsiteX51" fmla="*/ 279748 w 483262"/>
                <a:gd name="connsiteY51" fmla="*/ 372034 h 454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83262" h="454483">
                  <a:moveTo>
                    <a:pt x="478661" y="135607"/>
                  </a:moveTo>
                  <a:lnTo>
                    <a:pt x="413565" y="21800"/>
                  </a:lnTo>
                  <a:cubicBezTo>
                    <a:pt x="406315" y="9187"/>
                    <a:pt x="390549" y="23"/>
                    <a:pt x="376022" y="23"/>
                  </a:cubicBezTo>
                  <a:lnTo>
                    <a:pt x="107150" y="23"/>
                  </a:lnTo>
                  <a:cubicBezTo>
                    <a:pt x="92593" y="23"/>
                    <a:pt x="76768" y="9158"/>
                    <a:pt x="69548" y="21741"/>
                  </a:cubicBezTo>
                  <a:lnTo>
                    <a:pt x="4894" y="133869"/>
                  </a:lnTo>
                  <a:cubicBezTo>
                    <a:pt x="-2680" y="147011"/>
                    <a:pt x="-1294" y="165901"/>
                    <a:pt x="8165" y="177895"/>
                  </a:cubicBezTo>
                  <a:lnTo>
                    <a:pt x="218483" y="443436"/>
                  </a:lnTo>
                  <a:cubicBezTo>
                    <a:pt x="220310" y="445676"/>
                    <a:pt x="222697" y="447060"/>
                    <a:pt x="224965" y="448681"/>
                  </a:cubicBezTo>
                  <a:lnTo>
                    <a:pt x="225614" y="450744"/>
                  </a:lnTo>
                  <a:lnTo>
                    <a:pt x="226969" y="450302"/>
                  </a:lnTo>
                  <a:cubicBezTo>
                    <a:pt x="231242" y="452807"/>
                    <a:pt x="235869" y="454486"/>
                    <a:pt x="240820" y="454486"/>
                  </a:cubicBezTo>
                  <a:cubicBezTo>
                    <a:pt x="245829" y="454486"/>
                    <a:pt x="250486" y="452747"/>
                    <a:pt x="254817" y="450154"/>
                  </a:cubicBezTo>
                  <a:lnTo>
                    <a:pt x="255966" y="450508"/>
                  </a:lnTo>
                  <a:lnTo>
                    <a:pt x="256496" y="448799"/>
                  </a:lnTo>
                  <a:cubicBezTo>
                    <a:pt x="258795" y="447208"/>
                    <a:pt x="261241" y="445793"/>
                    <a:pt x="263097" y="443494"/>
                  </a:cubicBezTo>
                  <a:lnTo>
                    <a:pt x="475213" y="179603"/>
                  </a:lnTo>
                  <a:cubicBezTo>
                    <a:pt x="484702" y="167728"/>
                    <a:pt x="486175" y="148839"/>
                    <a:pt x="478661" y="135607"/>
                  </a:cubicBezTo>
                  <a:close/>
                  <a:moveTo>
                    <a:pt x="437198" y="127120"/>
                  </a:moveTo>
                  <a:lnTo>
                    <a:pt x="358636" y="127120"/>
                  </a:lnTo>
                  <a:lnTo>
                    <a:pt x="393143" y="50148"/>
                  </a:lnTo>
                  <a:lnTo>
                    <a:pt x="437198" y="127120"/>
                  </a:lnTo>
                  <a:close/>
                  <a:moveTo>
                    <a:pt x="281280" y="31789"/>
                  </a:moveTo>
                  <a:lnTo>
                    <a:pt x="366533" y="31789"/>
                  </a:lnTo>
                  <a:lnTo>
                    <a:pt x="333912" y="104547"/>
                  </a:lnTo>
                  <a:lnTo>
                    <a:pt x="281280" y="31789"/>
                  </a:lnTo>
                  <a:close/>
                  <a:moveTo>
                    <a:pt x="242058" y="31789"/>
                  </a:moveTo>
                  <a:lnTo>
                    <a:pt x="311014" y="127120"/>
                  </a:lnTo>
                  <a:lnTo>
                    <a:pt x="171362" y="127120"/>
                  </a:lnTo>
                  <a:lnTo>
                    <a:pt x="240319" y="31789"/>
                  </a:lnTo>
                  <a:lnTo>
                    <a:pt x="242058" y="31789"/>
                  </a:lnTo>
                  <a:close/>
                  <a:moveTo>
                    <a:pt x="148464" y="104547"/>
                  </a:moveTo>
                  <a:lnTo>
                    <a:pt x="115814" y="31789"/>
                  </a:lnTo>
                  <a:lnTo>
                    <a:pt x="201095" y="31789"/>
                  </a:lnTo>
                  <a:lnTo>
                    <a:pt x="148464" y="104547"/>
                  </a:lnTo>
                  <a:close/>
                  <a:moveTo>
                    <a:pt x="311102" y="158887"/>
                  </a:moveTo>
                  <a:lnTo>
                    <a:pt x="240348" y="392544"/>
                  </a:lnTo>
                  <a:lnTo>
                    <a:pt x="165586" y="158887"/>
                  </a:lnTo>
                  <a:lnTo>
                    <a:pt x="311102" y="158887"/>
                  </a:lnTo>
                  <a:close/>
                  <a:moveTo>
                    <a:pt x="89498" y="50797"/>
                  </a:moveTo>
                  <a:lnTo>
                    <a:pt x="123740" y="127120"/>
                  </a:lnTo>
                  <a:lnTo>
                    <a:pt x="45443" y="127120"/>
                  </a:lnTo>
                  <a:lnTo>
                    <a:pt x="89498" y="50797"/>
                  </a:lnTo>
                  <a:close/>
                  <a:moveTo>
                    <a:pt x="33655" y="158887"/>
                  </a:moveTo>
                  <a:lnTo>
                    <a:pt x="132227" y="158887"/>
                  </a:lnTo>
                  <a:lnTo>
                    <a:pt x="199033" y="367673"/>
                  </a:lnTo>
                  <a:lnTo>
                    <a:pt x="33655" y="158887"/>
                  </a:lnTo>
                  <a:close/>
                  <a:moveTo>
                    <a:pt x="279748" y="372034"/>
                  </a:moveTo>
                  <a:lnTo>
                    <a:pt x="344313" y="158887"/>
                  </a:lnTo>
                  <a:lnTo>
                    <a:pt x="450636" y="158887"/>
                  </a:lnTo>
                  <a:cubicBezTo>
                    <a:pt x="450518" y="159123"/>
                    <a:pt x="450548" y="159536"/>
                    <a:pt x="450401" y="159712"/>
                  </a:cubicBezTo>
                  <a:lnTo>
                    <a:pt x="279748" y="372034"/>
                  </a:lnTo>
                  <a:close/>
                </a:path>
              </a:pathLst>
            </a:custGeom>
            <a:solidFill>
              <a:srgbClr val="3C5CE8"/>
            </a:solidFill>
            <a:ln w="5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62626"/>
                </a:solidFill>
                <a:effectLst/>
                <a:uLnTx/>
                <a:uFillTx/>
                <a:cs typeface="+mn-ea"/>
                <a:sym typeface="+mn-lt"/>
              </a:endParaRPr>
            </a:p>
          </p:txBody>
        </p:sp>
        <p:sp>
          <p:nvSpPr>
            <p:cNvPr id="50" name="文本框 49">
              <a:extLst>
                <a:ext uri="{FF2B5EF4-FFF2-40B4-BE49-F238E27FC236}">
                  <a16:creationId xmlns:a16="http://schemas.microsoft.com/office/drawing/2014/main" id="{06020FB7-99C9-43A7-A185-446244B107E9}"/>
                </a:ext>
              </a:extLst>
            </p:cNvPr>
            <p:cNvSpPr txBox="1"/>
            <p:nvPr/>
          </p:nvSpPr>
          <p:spPr>
            <a:xfrm>
              <a:off x="8973658" y="3458974"/>
              <a:ext cx="1210588" cy="400110"/>
            </a:xfrm>
            <a:prstGeom prst="rect">
              <a:avLst/>
            </a:prstGeom>
            <a:noFill/>
          </p:spPr>
          <p:txBody>
            <a:bodyPr wrap="none" rtlCol="0">
              <a:spAutoFit/>
            </a:bodyPr>
            <a:lstStyle/>
            <a:p>
              <a:r>
                <a:rPr lang="zh-CN" altLang="en-US" sz="2000" dirty="0">
                  <a:solidFill>
                    <a:srgbClr val="3C5CE8"/>
                  </a:solidFill>
                  <a:cs typeface="+mn-ea"/>
                  <a:sym typeface="+mn-lt"/>
                </a:rPr>
                <a:t>输入标题</a:t>
              </a:r>
            </a:p>
          </p:txBody>
        </p:sp>
      </p:grpSp>
      <p:grpSp>
        <p:nvGrpSpPr>
          <p:cNvPr id="32" name="组合 31">
            <a:extLst>
              <a:ext uri="{FF2B5EF4-FFF2-40B4-BE49-F238E27FC236}">
                <a16:creationId xmlns:a16="http://schemas.microsoft.com/office/drawing/2014/main" id="{A73CA1E4-E961-4C1B-94BB-346318515D0B}"/>
              </a:ext>
            </a:extLst>
          </p:cNvPr>
          <p:cNvGrpSpPr/>
          <p:nvPr/>
        </p:nvGrpSpPr>
        <p:grpSpPr>
          <a:xfrm>
            <a:off x="-781050" y="-662111"/>
            <a:ext cx="5809460" cy="1611914"/>
            <a:chOff x="-781050" y="-662111"/>
            <a:chExt cx="5809460" cy="1611914"/>
          </a:xfrm>
        </p:grpSpPr>
        <p:sp>
          <p:nvSpPr>
            <p:cNvPr id="33" name="任意多边形: 形状 32">
              <a:extLst>
                <a:ext uri="{FF2B5EF4-FFF2-40B4-BE49-F238E27FC236}">
                  <a16:creationId xmlns:a16="http://schemas.microsoft.com/office/drawing/2014/main" id="{1386DF3B-D172-41ED-8300-90C6E50E511E}"/>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文本框 33">
              <a:extLst>
                <a:ext uri="{FF2B5EF4-FFF2-40B4-BE49-F238E27FC236}">
                  <a16:creationId xmlns:a16="http://schemas.microsoft.com/office/drawing/2014/main" id="{C7FC4666-9A88-475B-B0F6-17CE0DA51D7A}"/>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custDataLst>
      <p:tags r:id="rId1"/>
    </p:custDataLst>
    <p:extLst>
      <p:ext uri="{BB962C8B-B14F-4D97-AF65-F5344CB8AC3E}">
        <p14:creationId xmlns:p14="http://schemas.microsoft.com/office/powerpoint/2010/main" val="682722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fltVal val="0"/>
                                          </p:val>
                                        </p:tav>
                                        <p:tav tm="100000">
                                          <p:val>
                                            <p:strVal val="#ppt_w"/>
                                          </p:val>
                                        </p:tav>
                                      </p:tavLst>
                                    </p:anim>
                                    <p:anim calcmode="lin" valueType="num">
                                      <p:cBhvr>
                                        <p:cTn id="8" dur="1000" fill="hold"/>
                                        <p:tgtEl>
                                          <p:spTgt spid="32"/>
                                        </p:tgtEl>
                                        <p:attrNameLst>
                                          <p:attrName>ppt_h</p:attrName>
                                        </p:attrNameLst>
                                      </p:cBhvr>
                                      <p:tavLst>
                                        <p:tav tm="0">
                                          <p:val>
                                            <p:fltVal val="0"/>
                                          </p:val>
                                        </p:tav>
                                        <p:tav tm="100000">
                                          <p:val>
                                            <p:strVal val="#ppt_h"/>
                                          </p:val>
                                        </p:tav>
                                      </p:tavLst>
                                    </p:anim>
                                    <p:anim calcmode="lin" valueType="num">
                                      <p:cBhvr>
                                        <p:cTn id="9" dur="1000" fill="hold"/>
                                        <p:tgtEl>
                                          <p:spTgt spid="32"/>
                                        </p:tgtEl>
                                        <p:attrNameLst>
                                          <p:attrName>style.rotation</p:attrName>
                                        </p:attrNameLst>
                                      </p:cBhvr>
                                      <p:tavLst>
                                        <p:tav tm="0">
                                          <p:val>
                                            <p:fltVal val="90"/>
                                          </p:val>
                                        </p:tav>
                                        <p:tav tm="100000">
                                          <p:val>
                                            <p:fltVal val="0"/>
                                          </p:val>
                                        </p:tav>
                                      </p:tavLst>
                                    </p:anim>
                                    <p:animEffect transition="in" filter="fade">
                                      <p:cBhvr>
                                        <p:cTn id="10" dur="1000"/>
                                        <p:tgtEl>
                                          <p:spTgt spid="32"/>
                                        </p:tgtEl>
                                      </p:cBhvr>
                                    </p:animEffect>
                                  </p:childTnLst>
                                </p:cTn>
                              </p:par>
                            </p:childTnLst>
                          </p:cTn>
                        </p:par>
                        <p:par>
                          <p:cTn id="11" fill="hold">
                            <p:stCondLst>
                              <p:cond delay="1000"/>
                            </p:stCondLst>
                            <p:childTnLst>
                              <p:par>
                                <p:cTn id="12" presetID="16" presetClass="entr" presetSubtype="2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par>
                          <p:cTn id="15" fill="hold">
                            <p:stCondLst>
                              <p:cond delay="15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par>
                          <p:cTn id="22" fill="hold">
                            <p:stCondLst>
                              <p:cond delay="2500"/>
                            </p:stCondLst>
                            <p:childTnLst>
                              <p:par>
                                <p:cTn id="23" presetID="31"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par>
                          <p:cTn id="29" fill="hold">
                            <p:stCondLst>
                              <p:cond delay="3500"/>
                            </p:stCondLst>
                            <p:childTnLst>
                              <p:par>
                                <p:cTn id="30" presetID="31"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ppt_w</p:attrName>
                                        </p:attrNameLst>
                                      </p:cBhvr>
                                      <p:tavLst>
                                        <p:tav tm="0">
                                          <p:val>
                                            <p:fltVal val="0"/>
                                          </p:val>
                                        </p:tav>
                                        <p:tav tm="100000">
                                          <p:val>
                                            <p:strVal val="#ppt_w"/>
                                          </p:val>
                                        </p:tav>
                                      </p:tavLst>
                                    </p:anim>
                                    <p:anim calcmode="lin" valueType="num">
                                      <p:cBhvr>
                                        <p:cTn id="33" dur="1000" fill="hold"/>
                                        <p:tgtEl>
                                          <p:spTgt spid="2"/>
                                        </p:tgtEl>
                                        <p:attrNameLst>
                                          <p:attrName>ppt_h</p:attrName>
                                        </p:attrNameLst>
                                      </p:cBhvr>
                                      <p:tavLst>
                                        <p:tav tm="0">
                                          <p:val>
                                            <p:fltVal val="0"/>
                                          </p:val>
                                        </p:tav>
                                        <p:tav tm="100000">
                                          <p:val>
                                            <p:strVal val="#ppt_h"/>
                                          </p:val>
                                        </p:tav>
                                      </p:tavLst>
                                    </p:anim>
                                    <p:anim calcmode="lin" valueType="num">
                                      <p:cBhvr>
                                        <p:cTn id="34" dur="1000" fill="hold"/>
                                        <p:tgtEl>
                                          <p:spTgt spid="2"/>
                                        </p:tgtEl>
                                        <p:attrNameLst>
                                          <p:attrName>style.rotation</p:attrName>
                                        </p:attrNameLst>
                                      </p:cBhvr>
                                      <p:tavLst>
                                        <p:tav tm="0">
                                          <p:val>
                                            <p:fltVal val="90"/>
                                          </p:val>
                                        </p:tav>
                                        <p:tav tm="100000">
                                          <p:val>
                                            <p:fltVal val="0"/>
                                          </p:val>
                                        </p:tav>
                                      </p:tavLst>
                                    </p:anim>
                                    <p:animEffect transition="in" filter="fade">
                                      <p:cBhvr>
                                        <p:cTn id="35" dur="1000"/>
                                        <p:tgtEl>
                                          <p:spTgt spid="2"/>
                                        </p:tgtEl>
                                      </p:cBhvr>
                                    </p:animEffect>
                                  </p:childTnLst>
                                </p:cTn>
                              </p:par>
                            </p:childTnLst>
                          </p:cTn>
                        </p:par>
                        <p:par>
                          <p:cTn id="36" fill="hold">
                            <p:stCondLst>
                              <p:cond delay="4500"/>
                            </p:stCondLst>
                            <p:childTnLst>
                              <p:par>
                                <p:cTn id="37" presetID="3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1000" fill="hold"/>
                                        <p:tgtEl>
                                          <p:spTgt spid="6"/>
                                        </p:tgtEl>
                                        <p:attrNameLst>
                                          <p:attrName>ppt_w</p:attrName>
                                        </p:attrNameLst>
                                      </p:cBhvr>
                                      <p:tavLst>
                                        <p:tav tm="0">
                                          <p:val>
                                            <p:fltVal val="0"/>
                                          </p:val>
                                        </p:tav>
                                        <p:tav tm="100000">
                                          <p:val>
                                            <p:strVal val="#ppt_w"/>
                                          </p:val>
                                        </p:tav>
                                      </p:tavLst>
                                    </p:anim>
                                    <p:anim calcmode="lin" valueType="num">
                                      <p:cBhvr>
                                        <p:cTn id="40" dur="1000" fill="hold"/>
                                        <p:tgtEl>
                                          <p:spTgt spid="6"/>
                                        </p:tgtEl>
                                        <p:attrNameLst>
                                          <p:attrName>ppt_h</p:attrName>
                                        </p:attrNameLst>
                                      </p:cBhvr>
                                      <p:tavLst>
                                        <p:tav tm="0">
                                          <p:val>
                                            <p:fltVal val="0"/>
                                          </p:val>
                                        </p:tav>
                                        <p:tav tm="100000">
                                          <p:val>
                                            <p:strVal val="#ppt_h"/>
                                          </p:val>
                                        </p:tav>
                                      </p:tavLst>
                                    </p:anim>
                                    <p:anim calcmode="lin" valueType="num">
                                      <p:cBhvr>
                                        <p:cTn id="41" dur="1000" fill="hold"/>
                                        <p:tgtEl>
                                          <p:spTgt spid="6"/>
                                        </p:tgtEl>
                                        <p:attrNameLst>
                                          <p:attrName>style.rotation</p:attrName>
                                        </p:attrNameLst>
                                      </p:cBhvr>
                                      <p:tavLst>
                                        <p:tav tm="0">
                                          <p:val>
                                            <p:fltVal val="90"/>
                                          </p:val>
                                        </p:tav>
                                        <p:tav tm="100000">
                                          <p:val>
                                            <p:fltVal val="0"/>
                                          </p:val>
                                        </p:tav>
                                      </p:tavLst>
                                    </p:anim>
                                    <p:animEffect transition="in" filter="fade">
                                      <p:cBhvr>
                                        <p:cTn id="4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5A98A2A8-6832-46C8-BA94-29350B3F1395}"/>
              </a:ext>
            </a:extLst>
          </p:cNvPr>
          <p:cNvGrpSpPr/>
          <p:nvPr/>
        </p:nvGrpSpPr>
        <p:grpSpPr>
          <a:xfrm>
            <a:off x="7230964" y="2295022"/>
            <a:ext cx="2766476" cy="2766475"/>
            <a:chOff x="7230964" y="2295022"/>
            <a:chExt cx="2766476" cy="2766475"/>
          </a:xfrm>
        </p:grpSpPr>
        <p:sp>
          <p:nvSpPr>
            <p:cNvPr id="7" name="任意多边形: 形状 6">
              <a:extLst>
                <a:ext uri="{FF2B5EF4-FFF2-40B4-BE49-F238E27FC236}">
                  <a16:creationId xmlns:a16="http://schemas.microsoft.com/office/drawing/2014/main" id="{7BEDB51B-C62B-491B-A89C-0D5ED3365E32}"/>
                </a:ext>
              </a:extLst>
            </p:cNvPr>
            <p:cNvSpPr/>
            <p:nvPr/>
          </p:nvSpPr>
          <p:spPr>
            <a:xfrm flipH="1">
              <a:off x="7230964" y="2295022"/>
              <a:ext cx="2766476" cy="2766475"/>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3C5CE8"/>
                </a:solidFill>
                <a:cs typeface="+mn-ea"/>
                <a:sym typeface="+mn-lt"/>
              </a:endParaRPr>
            </a:p>
          </p:txBody>
        </p:sp>
        <p:sp>
          <p:nvSpPr>
            <p:cNvPr id="18" name="Content Placeholder 2">
              <a:extLst>
                <a:ext uri="{FF2B5EF4-FFF2-40B4-BE49-F238E27FC236}">
                  <a16:creationId xmlns:a16="http://schemas.microsoft.com/office/drawing/2014/main" id="{83EC4B00-5D9B-4996-A7F3-A5A92D0F84FA}"/>
                </a:ext>
              </a:extLst>
            </p:cNvPr>
            <p:cNvSpPr txBox="1">
              <a:spLocks/>
            </p:cNvSpPr>
            <p:nvPr/>
          </p:nvSpPr>
          <p:spPr bwMode="auto">
            <a:xfrm>
              <a:off x="7637464" y="3407562"/>
              <a:ext cx="2062120" cy="95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50000"/>
                </a:lnSpc>
                <a:spcBef>
                  <a:spcPct val="20000"/>
                </a:spcBef>
              </a:pPr>
              <a:r>
                <a:rPr lang="en-US" sz="1600" dirty="0">
                  <a:solidFill>
                    <a:schemeClr val="tx1">
                      <a:lumMod val="65000"/>
                      <a:lumOff val="35000"/>
                    </a:schemeClr>
                  </a:solidFill>
                  <a:latin typeface="+mn-lt"/>
                  <a:ea typeface="+mn-ea"/>
                  <a:cs typeface="+mn-ea"/>
                  <a:sym typeface="+mn-lt"/>
                </a:rPr>
                <a:t>Lorem ipsum dolor sit </a:t>
              </a:r>
              <a:r>
                <a:rPr lang="en-US" sz="1600" dirty="0" err="1">
                  <a:solidFill>
                    <a:schemeClr val="tx1">
                      <a:lumMod val="65000"/>
                      <a:lumOff val="35000"/>
                    </a:schemeClr>
                  </a:solidFill>
                  <a:latin typeface="+mn-lt"/>
                  <a:ea typeface="+mn-ea"/>
                  <a:cs typeface="+mn-ea"/>
                  <a:sym typeface="+mn-lt"/>
                </a:rPr>
                <a:t>amet</a:t>
              </a:r>
              <a:r>
                <a:rPr lang="en-US" sz="1600" dirty="0">
                  <a:solidFill>
                    <a:schemeClr val="tx1">
                      <a:lumMod val="65000"/>
                      <a:lumOff val="35000"/>
                    </a:schemeClr>
                  </a:solidFill>
                  <a:latin typeface="+mn-lt"/>
                  <a:ea typeface="+mn-ea"/>
                  <a:cs typeface="+mn-ea"/>
                  <a:sym typeface="+mn-lt"/>
                </a:rPr>
                <a:t>, </a:t>
              </a:r>
              <a:r>
                <a:rPr lang="en-US" sz="1600" dirty="0" err="1">
                  <a:solidFill>
                    <a:schemeClr val="tx1">
                      <a:lumMod val="65000"/>
                      <a:lumOff val="35000"/>
                    </a:schemeClr>
                  </a:solidFill>
                  <a:latin typeface="+mn-lt"/>
                  <a:ea typeface="+mn-ea"/>
                  <a:cs typeface="+mn-ea"/>
                  <a:sym typeface="+mn-lt"/>
                </a:rPr>
                <a:t>consectetur</a:t>
              </a:r>
              <a:endParaRPr lang="en-US" sz="1600" dirty="0">
                <a:solidFill>
                  <a:schemeClr val="tx1">
                    <a:lumMod val="65000"/>
                    <a:lumOff val="35000"/>
                  </a:schemeClr>
                </a:solidFill>
                <a:latin typeface="+mn-lt"/>
                <a:ea typeface="+mn-ea"/>
                <a:cs typeface="+mn-ea"/>
                <a:sym typeface="+mn-lt"/>
              </a:endParaRPr>
            </a:p>
          </p:txBody>
        </p:sp>
        <p:grpSp>
          <p:nvGrpSpPr>
            <p:cNvPr id="19" name="Group 66">
              <a:extLst>
                <a:ext uri="{FF2B5EF4-FFF2-40B4-BE49-F238E27FC236}">
                  <a16:creationId xmlns:a16="http://schemas.microsoft.com/office/drawing/2014/main" id="{8D7A99DB-DFD8-4628-8B69-D48878E213AC}"/>
                </a:ext>
              </a:extLst>
            </p:cNvPr>
            <p:cNvGrpSpPr/>
            <p:nvPr/>
          </p:nvGrpSpPr>
          <p:grpSpPr>
            <a:xfrm>
              <a:off x="8247127" y="2717357"/>
              <a:ext cx="842793" cy="662674"/>
              <a:chOff x="1981200" y="1838326"/>
              <a:chExt cx="393700" cy="309563"/>
            </a:xfrm>
            <a:solidFill>
              <a:srgbClr val="3C5CE8"/>
            </a:solidFill>
          </p:grpSpPr>
          <p:sp>
            <p:nvSpPr>
              <p:cNvPr id="20" name="Freeform 5">
                <a:extLst>
                  <a:ext uri="{FF2B5EF4-FFF2-40B4-BE49-F238E27FC236}">
                    <a16:creationId xmlns:a16="http://schemas.microsoft.com/office/drawing/2014/main" id="{424FE53B-BA6A-42BF-A349-11957A501766}"/>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21" name="Freeform 6">
                <a:extLst>
                  <a:ext uri="{FF2B5EF4-FFF2-40B4-BE49-F238E27FC236}">
                    <a16:creationId xmlns:a16="http://schemas.microsoft.com/office/drawing/2014/main" id="{55E4EF07-EAC6-4F85-9DD7-52F6C94A8084}"/>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22" name="Freeform 7">
                <a:extLst>
                  <a:ext uri="{FF2B5EF4-FFF2-40B4-BE49-F238E27FC236}">
                    <a16:creationId xmlns:a16="http://schemas.microsoft.com/office/drawing/2014/main" id="{B4F0BED0-ADDE-47D6-9C68-0257649E556E}"/>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23" name="Freeform 8">
                <a:extLst>
                  <a:ext uri="{FF2B5EF4-FFF2-40B4-BE49-F238E27FC236}">
                    <a16:creationId xmlns:a16="http://schemas.microsoft.com/office/drawing/2014/main" id="{E688CBCE-C700-4DF0-B42F-121593ED6FEE}"/>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grpSp>
      <p:grpSp>
        <p:nvGrpSpPr>
          <p:cNvPr id="9" name="组合 8">
            <a:extLst>
              <a:ext uri="{FF2B5EF4-FFF2-40B4-BE49-F238E27FC236}">
                <a16:creationId xmlns:a16="http://schemas.microsoft.com/office/drawing/2014/main" id="{D182498C-1FB0-4127-A93E-ED54CE5FC053}"/>
              </a:ext>
            </a:extLst>
          </p:cNvPr>
          <p:cNvGrpSpPr/>
          <p:nvPr/>
        </p:nvGrpSpPr>
        <p:grpSpPr>
          <a:xfrm>
            <a:off x="2194560" y="2295022"/>
            <a:ext cx="2766476" cy="2766475"/>
            <a:chOff x="2194560" y="2295022"/>
            <a:chExt cx="2766476" cy="2766475"/>
          </a:xfrm>
        </p:grpSpPr>
        <p:sp>
          <p:nvSpPr>
            <p:cNvPr id="6" name="任意多边形: 形状 5">
              <a:extLst>
                <a:ext uri="{FF2B5EF4-FFF2-40B4-BE49-F238E27FC236}">
                  <a16:creationId xmlns:a16="http://schemas.microsoft.com/office/drawing/2014/main" id="{AD39DFD4-70FF-4C58-8B33-E1ED583F2AC5}"/>
                </a:ext>
              </a:extLst>
            </p:cNvPr>
            <p:cNvSpPr/>
            <p:nvPr/>
          </p:nvSpPr>
          <p:spPr>
            <a:xfrm flipH="1">
              <a:off x="2194560" y="2295022"/>
              <a:ext cx="2766476" cy="2766475"/>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3C5CE8"/>
                </a:solidFill>
                <a:cs typeface="+mn-ea"/>
                <a:sym typeface="+mn-lt"/>
              </a:endParaRPr>
            </a:p>
          </p:txBody>
        </p:sp>
        <p:sp>
          <p:nvSpPr>
            <p:cNvPr id="36" name="Content Placeholder 2">
              <a:extLst>
                <a:ext uri="{FF2B5EF4-FFF2-40B4-BE49-F238E27FC236}">
                  <a16:creationId xmlns:a16="http://schemas.microsoft.com/office/drawing/2014/main" id="{E89AB28C-BBEE-45A2-8C10-5B0BCA6EEA67}"/>
                </a:ext>
              </a:extLst>
            </p:cNvPr>
            <p:cNvSpPr txBox="1">
              <a:spLocks/>
            </p:cNvSpPr>
            <p:nvPr/>
          </p:nvSpPr>
          <p:spPr bwMode="auto">
            <a:xfrm>
              <a:off x="2591231" y="3407562"/>
              <a:ext cx="1853448" cy="95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50000"/>
                </a:lnSpc>
                <a:spcBef>
                  <a:spcPct val="20000"/>
                </a:spcBef>
              </a:pPr>
              <a:r>
                <a:rPr lang="en-US" sz="1600" dirty="0">
                  <a:solidFill>
                    <a:schemeClr val="tx1">
                      <a:lumMod val="65000"/>
                      <a:lumOff val="35000"/>
                    </a:schemeClr>
                  </a:solidFill>
                  <a:latin typeface="+mn-lt"/>
                  <a:ea typeface="+mn-ea"/>
                  <a:cs typeface="+mn-ea"/>
                  <a:sym typeface="+mn-lt"/>
                </a:rPr>
                <a:t>Lorem ipsum dolor sit </a:t>
              </a:r>
              <a:r>
                <a:rPr lang="en-US" sz="1600" dirty="0" err="1">
                  <a:solidFill>
                    <a:schemeClr val="tx1">
                      <a:lumMod val="65000"/>
                      <a:lumOff val="35000"/>
                    </a:schemeClr>
                  </a:solidFill>
                  <a:latin typeface="+mn-lt"/>
                  <a:ea typeface="+mn-ea"/>
                  <a:cs typeface="+mn-ea"/>
                  <a:sym typeface="+mn-lt"/>
                </a:rPr>
                <a:t>amet</a:t>
              </a:r>
              <a:r>
                <a:rPr lang="en-US" sz="1600" dirty="0">
                  <a:solidFill>
                    <a:schemeClr val="tx1">
                      <a:lumMod val="65000"/>
                      <a:lumOff val="35000"/>
                    </a:schemeClr>
                  </a:solidFill>
                  <a:latin typeface="+mn-lt"/>
                  <a:ea typeface="+mn-ea"/>
                  <a:cs typeface="+mn-ea"/>
                  <a:sym typeface="+mn-lt"/>
                </a:rPr>
                <a:t>, </a:t>
              </a:r>
              <a:r>
                <a:rPr lang="en-US" sz="1600" dirty="0" err="1">
                  <a:solidFill>
                    <a:schemeClr val="tx1">
                      <a:lumMod val="65000"/>
                      <a:lumOff val="35000"/>
                    </a:schemeClr>
                  </a:solidFill>
                  <a:latin typeface="+mn-lt"/>
                  <a:ea typeface="+mn-ea"/>
                  <a:cs typeface="+mn-ea"/>
                  <a:sym typeface="+mn-lt"/>
                </a:rPr>
                <a:t>consectetur</a:t>
              </a:r>
              <a:endParaRPr lang="en-US" sz="1600" dirty="0">
                <a:solidFill>
                  <a:schemeClr val="tx1">
                    <a:lumMod val="65000"/>
                    <a:lumOff val="35000"/>
                  </a:schemeClr>
                </a:solidFill>
                <a:latin typeface="+mn-lt"/>
                <a:ea typeface="+mn-ea"/>
                <a:cs typeface="+mn-ea"/>
                <a:sym typeface="+mn-lt"/>
              </a:endParaRPr>
            </a:p>
          </p:txBody>
        </p:sp>
        <p:grpSp>
          <p:nvGrpSpPr>
            <p:cNvPr id="37" name="Group 66">
              <a:extLst>
                <a:ext uri="{FF2B5EF4-FFF2-40B4-BE49-F238E27FC236}">
                  <a16:creationId xmlns:a16="http://schemas.microsoft.com/office/drawing/2014/main" id="{B2B5E9F8-1576-4FA4-A093-44EF606CB242}"/>
                </a:ext>
              </a:extLst>
            </p:cNvPr>
            <p:cNvGrpSpPr/>
            <p:nvPr/>
          </p:nvGrpSpPr>
          <p:grpSpPr>
            <a:xfrm>
              <a:off x="3096559" y="2717357"/>
              <a:ext cx="842793" cy="662674"/>
              <a:chOff x="1981200" y="1838326"/>
              <a:chExt cx="393700" cy="309563"/>
            </a:xfrm>
            <a:solidFill>
              <a:srgbClr val="3C5CE8"/>
            </a:solidFill>
          </p:grpSpPr>
          <p:sp>
            <p:nvSpPr>
              <p:cNvPr id="38" name="Freeform 5">
                <a:extLst>
                  <a:ext uri="{FF2B5EF4-FFF2-40B4-BE49-F238E27FC236}">
                    <a16:creationId xmlns:a16="http://schemas.microsoft.com/office/drawing/2014/main" id="{E73A77A7-AB09-4583-8259-2FEE487D0D9C}"/>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39" name="Freeform 6">
                <a:extLst>
                  <a:ext uri="{FF2B5EF4-FFF2-40B4-BE49-F238E27FC236}">
                    <a16:creationId xmlns:a16="http://schemas.microsoft.com/office/drawing/2014/main" id="{1CD12906-8DDA-4E38-B8B2-9CC4DBC98B32}"/>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40" name="Freeform 7">
                <a:extLst>
                  <a:ext uri="{FF2B5EF4-FFF2-40B4-BE49-F238E27FC236}">
                    <a16:creationId xmlns:a16="http://schemas.microsoft.com/office/drawing/2014/main" id="{33CB5614-064E-4C03-A6D3-CD8C8000CC7B}"/>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41" name="Freeform 8">
                <a:extLst>
                  <a:ext uri="{FF2B5EF4-FFF2-40B4-BE49-F238E27FC236}">
                    <a16:creationId xmlns:a16="http://schemas.microsoft.com/office/drawing/2014/main" id="{B4CA5A58-9DFA-412D-9D1F-70939FF82609}"/>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grpSp>
      <p:grpSp>
        <p:nvGrpSpPr>
          <p:cNvPr id="4" name="组合 3">
            <a:extLst>
              <a:ext uri="{FF2B5EF4-FFF2-40B4-BE49-F238E27FC236}">
                <a16:creationId xmlns:a16="http://schemas.microsoft.com/office/drawing/2014/main" id="{2AB686C8-93C1-4D62-BE9A-90BFF293C82F}"/>
              </a:ext>
            </a:extLst>
          </p:cNvPr>
          <p:cNvGrpSpPr/>
          <p:nvPr/>
        </p:nvGrpSpPr>
        <p:grpSpPr>
          <a:xfrm>
            <a:off x="4400225" y="1982484"/>
            <a:ext cx="3391551" cy="3391550"/>
            <a:chOff x="4400225" y="1982484"/>
            <a:chExt cx="3391551" cy="3391550"/>
          </a:xfrm>
        </p:grpSpPr>
        <p:sp>
          <p:nvSpPr>
            <p:cNvPr id="2" name="任意多边形: 形状 1">
              <a:extLst>
                <a:ext uri="{FF2B5EF4-FFF2-40B4-BE49-F238E27FC236}">
                  <a16:creationId xmlns:a16="http://schemas.microsoft.com/office/drawing/2014/main" id="{5BB88CDA-12AA-4C77-B5B0-0EF4A4ED6667}"/>
                </a:ext>
              </a:extLst>
            </p:cNvPr>
            <p:cNvSpPr/>
            <p:nvPr/>
          </p:nvSpPr>
          <p:spPr>
            <a:xfrm flipH="1">
              <a:off x="4400225" y="1982484"/>
              <a:ext cx="3391551" cy="3391550"/>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3C5CE8"/>
                </a:solidFill>
                <a:cs typeface="+mn-ea"/>
                <a:sym typeface="+mn-lt"/>
              </a:endParaRPr>
            </a:p>
          </p:txBody>
        </p:sp>
        <p:sp>
          <p:nvSpPr>
            <p:cNvPr id="10" name="Content Placeholder 2">
              <a:extLst>
                <a:ext uri="{FF2B5EF4-FFF2-40B4-BE49-F238E27FC236}">
                  <a16:creationId xmlns:a16="http://schemas.microsoft.com/office/drawing/2014/main" id="{6F880148-8128-4F95-BE24-7735AF8624B0}"/>
                </a:ext>
              </a:extLst>
            </p:cNvPr>
            <p:cNvSpPr txBox="1">
              <a:spLocks/>
            </p:cNvSpPr>
            <p:nvPr/>
          </p:nvSpPr>
          <p:spPr bwMode="auto">
            <a:xfrm>
              <a:off x="4589455" y="3610279"/>
              <a:ext cx="3013090" cy="115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lnSpc>
                  <a:spcPct val="150000"/>
                </a:lnSpc>
                <a:spcBef>
                  <a:spcPct val="20000"/>
                </a:spcBef>
              </a:pPr>
              <a:r>
                <a:rPr lang="en-US" sz="1600" dirty="0">
                  <a:solidFill>
                    <a:schemeClr val="tx1">
                      <a:lumMod val="65000"/>
                      <a:lumOff val="35000"/>
                    </a:schemeClr>
                  </a:solidFill>
                  <a:latin typeface="+mn-lt"/>
                  <a:ea typeface="+mn-ea"/>
                  <a:cs typeface="+mn-ea"/>
                  <a:sym typeface="+mn-lt"/>
                </a:rPr>
                <a:t>Lorem ipsum dolor sit </a:t>
              </a:r>
              <a:r>
                <a:rPr lang="en-US" sz="1600" dirty="0" err="1">
                  <a:solidFill>
                    <a:schemeClr val="tx1">
                      <a:lumMod val="65000"/>
                      <a:lumOff val="35000"/>
                    </a:schemeClr>
                  </a:solidFill>
                  <a:latin typeface="+mn-lt"/>
                  <a:ea typeface="+mn-ea"/>
                  <a:cs typeface="+mn-ea"/>
                  <a:sym typeface="+mn-lt"/>
                </a:rPr>
                <a:t>amet</a:t>
              </a:r>
              <a:r>
                <a:rPr lang="en-US" sz="1600" dirty="0">
                  <a:solidFill>
                    <a:schemeClr val="tx1">
                      <a:lumMod val="65000"/>
                      <a:lumOff val="35000"/>
                    </a:schemeClr>
                  </a:solidFill>
                  <a:latin typeface="+mn-lt"/>
                  <a:ea typeface="+mn-ea"/>
                  <a:cs typeface="+mn-ea"/>
                  <a:sym typeface="+mn-lt"/>
                </a:rPr>
                <a:t>, </a:t>
              </a:r>
              <a:r>
                <a:rPr lang="en-US" sz="1600" dirty="0" err="1">
                  <a:solidFill>
                    <a:schemeClr val="tx1">
                      <a:lumMod val="65000"/>
                      <a:lumOff val="35000"/>
                    </a:schemeClr>
                  </a:solidFill>
                  <a:latin typeface="+mn-lt"/>
                  <a:ea typeface="+mn-ea"/>
                  <a:cs typeface="+mn-ea"/>
                  <a:sym typeface="+mn-lt"/>
                </a:rPr>
                <a:t>consectetur</a:t>
              </a:r>
              <a:endParaRPr lang="en-US" sz="1600" dirty="0">
                <a:solidFill>
                  <a:schemeClr val="tx1">
                    <a:lumMod val="65000"/>
                    <a:lumOff val="35000"/>
                  </a:schemeClr>
                </a:solidFill>
                <a:latin typeface="+mn-lt"/>
                <a:ea typeface="+mn-ea"/>
                <a:cs typeface="+mn-ea"/>
                <a:sym typeface="+mn-lt"/>
              </a:endParaRPr>
            </a:p>
          </p:txBody>
        </p:sp>
        <p:grpSp>
          <p:nvGrpSpPr>
            <p:cNvPr id="11" name="Group 66">
              <a:extLst>
                <a:ext uri="{FF2B5EF4-FFF2-40B4-BE49-F238E27FC236}">
                  <a16:creationId xmlns:a16="http://schemas.microsoft.com/office/drawing/2014/main" id="{C474D7B0-BF57-4CAD-8F4D-0C54EF1D3428}"/>
                </a:ext>
              </a:extLst>
            </p:cNvPr>
            <p:cNvGrpSpPr/>
            <p:nvPr/>
          </p:nvGrpSpPr>
          <p:grpSpPr>
            <a:xfrm>
              <a:off x="5586715" y="2576084"/>
              <a:ext cx="1018571" cy="800886"/>
              <a:chOff x="1981200" y="1838326"/>
              <a:chExt cx="393700" cy="309563"/>
            </a:xfrm>
            <a:solidFill>
              <a:srgbClr val="3C5CE8"/>
            </a:solidFill>
          </p:grpSpPr>
          <p:sp>
            <p:nvSpPr>
              <p:cNvPr id="12" name="Freeform 5">
                <a:extLst>
                  <a:ext uri="{FF2B5EF4-FFF2-40B4-BE49-F238E27FC236}">
                    <a16:creationId xmlns:a16="http://schemas.microsoft.com/office/drawing/2014/main" id="{F9420B91-9BF5-4E3E-B4F4-7E113F45B96B}"/>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13" name="Freeform 6">
                <a:extLst>
                  <a:ext uri="{FF2B5EF4-FFF2-40B4-BE49-F238E27FC236}">
                    <a16:creationId xmlns:a16="http://schemas.microsoft.com/office/drawing/2014/main" id="{6DE904BE-5838-4978-966C-AA3B88B6196D}"/>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14" name="Freeform 7">
                <a:extLst>
                  <a:ext uri="{FF2B5EF4-FFF2-40B4-BE49-F238E27FC236}">
                    <a16:creationId xmlns:a16="http://schemas.microsoft.com/office/drawing/2014/main" id="{1B880729-D240-4DAD-92A7-0FD5B4FFBFD2}"/>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15" name="Freeform 8">
                <a:extLst>
                  <a:ext uri="{FF2B5EF4-FFF2-40B4-BE49-F238E27FC236}">
                    <a16:creationId xmlns:a16="http://schemas.microsoft.com/office/drawing/2014/main" id="{1A9C9EA6-5FFF-4671-9011-86CE7E110093}"/>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grpSp>
      <p:grpSp>
        <p:nvGrpSpPr>
          <p:cNvPr id="30" name="组合 29">
            <a:extLst>
              <a:ext uri="{FF2B5EF4-FFF2-40B4-BE49-F238E27FC236}">
                <a16:creationId xmlns:a16="http://schemas.microsoft.com/office/drawing/2014/main" id="{728511BC-307E-46BA-8C3B-D838F14F7DC9}"/>
              </a:ext>
            </a:extLst>
          </p:cNvPr>
          <p:cNvGrpSpPr/>
          <p:nvPr/>
        </p:nvGrpSpPr>
        <p:grpSpPr>
          <a:xfrm>
            <a:off x="-781050" y="-662111"/>
            <a:ext cx="5809460" cy="1611914"/>
            <a:chOff x="-781050" y="-662111"/>
            <a:chExt cx="5809460" cy="1611914"/>
          </a:xfrm>
        </p:grpSpPr>
        <p:sp>
          <p:nvSpPr>
            <p:cNvPr id="31" name="任意多边形: 形状 30">
              <a:extLst>
                <a:ext uri="{FF2B5EF4-FFF2-40B4-BE49-F238E27FC236}">
                  <a16:creationId xmlns:a16="http://schemas.microsoft.com/office/drawing/2014/main" id="{B184EAC6-FC6A-436F-BB8E-E483D75AFCAA}"/>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文本框 31">
              <a:extLst>
                <a:ext uri="{FF2B5EF4-FFF2-40B4-BE49-F238E27FC236}">
                  <a16:creationId xmlns:a16="http://schemas.microsoft.com/office/drawing/2014/main" id="{F1021135-C437-4D45-B160-B93D0AC27FFB}"/>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custDataLst>
      <p:tags r:id="rId1"/>
    </p:custDataLst>
    <p:extLst>
      <p:ext uri="{BB962C8B-B14F-4D97-AF65-F5344CB8AC3E}">
        <p14:creationId xmlns:p14="http://schemas.microsoft.com/office/powerpoint/2010/main" val="3231018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 calcmode="lin" valueType="num">
                                      <p:cBhvr>
                                        <p:cTn id="23" dur="1000" fill="hold"/>
                                        <p:tgtEl>
                                          <p:spTgt spid="9"/>
                                        </p:tgtEl>
                                        <p:attrNameLst>
                                          <p:attrName>style.rotation</p:attrName>
                                        </p:attrNameLst>
                                      </p:cBhvr>
                                      <p:tavLst>
                                        <p:tav tm="0">
                                          <p:val>
                                            <p:fltVal val="90"/>
                                          </p:val>
                                        </p:tav>
                                        <p:tav tm="100000">
                                          <p:val>
                                            <p:fltVal val="0"/>
                                          </p:val>
                                        </p:tav>
                                      </p:tavLst>
                                    </p:anim>
                                    <p:animEffect transition="in" filter="fade">
                                      <p:cBhvr>
                                        <p:cTn id="24" dur="1000"/>
                                        <p:tgtEl>
                                          <p:spTgt spid="9"/>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 calcmode="lin" valueType="num">
                                      <p:cBhvr>
                                        <p:cTn id="30" dur="1000" fill="hold"/>
                                        <p:tgtEl>
                                          <p:spTgt spid="24"/>
                                        </p:tgtEl>
                                        <p:attrNameLst>
                                          <p:attrName>style.rotation</p:attrName>
                                        </p:attrNameLst>
                                      </p:cBhvr>
                                      <p:tavLst>
                                        <p:tav tm="0">
                                          <p:val>
                                            <p:fltVal val="90"/>
                                          </p:val>
                                        </p:tav>
                                        <p:tav tm="100000">
                                          <p:val>
                                            <p:fltVal val="0"/>
                                          </p:val>
                                        </p:tav>
                                      </p:tavLst>
                                    </p:anim>
                                    <p:animEffect transition="in" filter="fade">
                                      <p:cBhvr>
                                        <p:cTn id="3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594D18A-8171-40FB-9C32-FA5DB2F70109}"/>
              </a:ext>
            </a:extLst>
          </p:cNvPr>
          <p:cNvGrpSpPr/>
          <p:nvPr/>
        </p:nvGrpSpPr>
        <p:grpSpPr>
          <a:xfrm>
            <a:off x="3579113" y="1741170"/>
            <a:ext cx="6727219" cy="1423670"/>
            <a:chOff x="3579113" y="1741170"/>
            <a:chExt cx="6727219" cy="1423670"/>
          </a:xfrm>
        </p:grpSpPr>
        <p:sp>
          <p:nvSpPr>
            <p:cNvPr id="11" name="Freeform 7">
              <a:extLst>
                <a:ext uri="{FF2B5EF4-FFF2-40B4-BE49-F238E27FC236}">
                  <a16:creationId xmlns:a16="http://schemas.microsoft.com/office/drawing/2014/main" id="{3CE47B8D-B2FC-4A4D-87FF-2220059C2BA5}"/>
                </a:ext>
              </a:extLst>
            </p:cNvPr>
            <p:cNvSpPr/>
            <p:nvPr/>
          </p:nvSpPr>
          <p:spPr bwMode="auto">
            <a:xfrm>
              <a:off x="3579113" y="1741170"/>
              <a:ext cx="1415415" cy="1423670"/>
            </a:xfrm>
            <a:custGeom>
              <a:avLst/>
              <a:gdLst>
                <a:gd name="T0" fmla="*/ 946 w 3906"/>
                <a:gd name="T1" fmla="*/ 0 h 3912"/>
                <a:gd name="T2" fmla="*/ 3906 w 3906"/>
                <a:gd name="T3" fmla="*/ 2964 h 3912"/>
                <a:gd name="T4" fmla="*/ 1613 w 3906"/>
                <a:gd name="T5" fmla="*/ 3912 h 3912"/>
                <a:gd name="T6" fmla="*/ 0 w 3906"/>
                <a:gd name="T7" fmla="*/ 2278 h 3912"/>
                <a:gd name="T8" fmla="*/ 946 w 3906"/>
                <a:gd name="T9" fmla="*/ 0 h 3912"/>
              </a:gdLst>
              <a:ahLst/>
              <a:cxnLst>
                <a:cxn ang="0">
                  <a:pos x="T0" y="T1"/>
                </a:cxn>
                <a:cxn ang="0">
                  <a:pos x="T2" y="T3"/>
                </a:cxn>
                <a:cxn ang="0">
                  <a:pos x="T4" y="T5"/>
                </a:cxn>
                <a:cxn ang="0">
                  <a:pos x="T6" y="T7"/>
                </a:cxn>
                <a:cxn ang="0">
                  <a:pos x="T8" y="T9"/>
                </a:cxn>
              </a:cxnLst>
              <a:rect l="0" t="0" r="r" b="b"/>
              <a:pathLst>
                <a:path w="3906" h="3912">
                  <a:moveTo>
                    <a:pt x="946" y="0"/>
                  </a:moveTo>
                  <a:cubicBezTo>
                    <a:pt x="2215" y="582"/>
                    <a:pt x="3286" y="1605"/>
                    <a:pt x="3906" y="2964"/>
                  </a:cubicBezTo>
                  <a:lnTo>
                    <a:pt x="1613" y="3912"/>
                  </a:lnTo>
                  <a:cubicBezTo>
                    <a:pt x="1257" y="3181"/>
                    <a:pt x="681" y="2620"/>
                    <a:pt x="0" y="2278"/>
                  </a:cubicBezTo>
                  <a:lnTo>
                    <a:pt x="946" y="0"/>
                  </a:lnTo>
                  <a:close/>
                </a:path>
              </a:pathLst>
            </a:custGeom>
            <a:solidFill>
              <a:schemeClr val="bg1"/>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12" name="直接连接符 11">
              <a:extLst>
                <a:ext uri="{FF2B5EF4-FFF2-40B4-BE49-F238E27FC236}">
                  <a16:creationId xmlns:a16="http://schemas.microsoft.com/office/drawing/2014/main" id="{B4AEBB69-6B9C-47D7-8CA9-A858A7FEDC6F}"/>
                </a:ext>
              </a:extLst>
            </p:cNvPr>
            <p:cNvCxnSpPr/>
            <p:nvPr/>
          </p:nvCxnSpPr>
          <p:spPr>
            <a:xfrm>
              <a:off x="4593208" y="2259965"/>
              <a:ext cx="1687830" cy="0"/>
            </a:xfrm>
            <a:prstGeom prst="line">
              <a:avLst/>
            </a:prstGeom>
            <a:ln w="6350">
              <a:solidFill>
                <a:srgbClr val="3C5CE8"/>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41">
              <a:extLst>
                <a:ext uri="{FF2B5EF4-FFF2-40B4-BE49-F238E27FC236}">
                  <a16:creationId xmlns:a16="http://schemas.microsoft.com/office/drawing/2014/main" id="{4A7F57E5-9B9F-4672-9ABA-04AEFE25BCA1}"/>
                </a:ext>
              </a:extLst>
            </p:cNvPr>
            <p:cNvSpPr txBox="1"/>
            <p:nvPr/>
          </p:nvSpPr>
          <p:spPr>
            <a:xfrm>
              <a:off x="3860418" y="2225040"/>
              <a:ext cx="708025" cy="36893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a:ln>
                    <a:noFill/>
                  </a:ln>
                  <a:solidFill>
                    <a:srgbClr val="3C5CE8"/>
                  </a:solidFill>
                  <a:effectLst/>
                  <a:uLnTx/>
                  <a:uFillTx/>
                  <a:cs typeface="+mn-ea"/>
                  <a:sym typeface="+mn-lt"/>
                </a:rPr>
                <a:t>01</a:t>
              </a:r>
            </a:p>
          </p:txBody>
        </p:sp>
        <p:sp>
          <p:nvSpPr>
            <p:cNvPr id="2" name="Title 13">
              <a:extLst>
                <a:ext uri="{FF2B5EF4-FFF2-40B4-BE49-F238E27FC236}">
                  <a16:creationId xmlns:a16="http://schemas.microsoft.com/office/drawing/2014/main" id="{64BA04A9-B06B-4D97-A9D7-71E8E4F604B6}"/>
                </a:ext>
              </a:extLst>
            </p:cNvPr>
            <p:cNvSpPr txBox="1">
              <a:spLocks/>
            </p:cNvSpPr>
            <p:nvPr/>
          </p:nvSpPr>
          <p:spPr bwMode="auto">
            <a:xfrm>
              <a:off x="6329833" y="1830477"/>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2400" dirty="0">
                  <a:solidFill>
                    <a:srgbClr val="3C5CE8"/>
                  </a:solidFill>
                  <a:latin typeface="+mn-lt"/>
                  <a:ea typeface="+mn-ea"/>
                  <a:cs typeface="+mn-ea"/>
                  <a:sym typeface="+mn-lt"/>
                </a:rPr>
                <a:t>输入标题</a:t>
              </a:r>
              <a:endParaRPr lang="en-US" altLang="zh-CN" sz="2400" dirty="0">
                <a:solidFill>
                  <a:srgbClr val="3C5CE8"/>
                </a:solidFill>
                <a:latin typeface="+mn-lt"/>
                <a:ea typeface="+mn-ea"/>
                <a:cs typeface="+mn-ea"/>
                <a:sym typeface="+mn-lt"/>
              </a:endParaRPr>
            </a:p>
          </p:txBody>
        </p:sp>
        <p:sp>
          <p:nvSpPr>
            <p:cNvPr id="21" name="Content Placeholder 2">
              <a:extLst>
                <a:ext uri="{FF2B5EF4-FFF2-40B4-BE49-F238E27FC236}">
                  <a16:creationId xmlns:a16="http://schemas.microsoft.com/office/drawing/2014/main" id="{6E88C436-349D-4EEA-AF5B-D1644FE0D0DB}"/>
                </a:ext>
              </a:extLst>
            </p:cNvPr>
            <p:cNvSpPr txBox="1">
              <a:spLocks/>
            </p:cNvSpPr>
            <p:nvPr/>
          </p:nvSpPr>
          <p:spPr bwMode="auto">
            <a:xfrm>
              <a:off x="6329832" y="2175598"/>
              <a:ext cx="3976500" cy="6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en-US" sz="1400" dirty="0">
                  <a:solidFill>
                    <a:schemeClr val="tx1">
                      <a:lumMod val="65000"/>
                      <a:lumOff val="35000"/>
                    </a:schemeClr>
                  </a:solidFill>
                  <a:latin typeface="+mn-lt"/>
                  <a:ea typeface="+mn-ea"/>
                  <a:cs typeface="+mn-ea"/>
                  <a:sym typeface="+mn-lt"/>
                </a:rPr>
                <a:t>Lorem ipsum dolor sit </a:t>
              </a:r>
              <a:r>
                <a:rPr lang="en-US" sz="1400" dirty="0" err="1">
                  <a:solidFill>
                    <a:schemeClr val="tx1">
                      <a:lumMod val="65000"/>
                      <a:lumOff val="35000"/>
                    </a:schemeClr>
                  </a:solidFill>
                  <a:latin typeface="+mn-lt"/>
                  <a:ea typeface="+mn-ea"/>
                  <a:cs typeface="+mn-ea"/>
                  <a:sym typeface="+mn-lt"/>
                </a:rPr>
                <a:t>amet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consectetur</a:t>
              </a:r>
              <a:endParaRPr lang="en-US" sz="1400" dirty="0">
                <a:solidFill>
                  <a:schemeClr val="tx1">
                    <a:lumMod val="65000"/>
                    <a:lumOff val="35000"/>
                  </a:schemeClr>
                </a:solidFill>
                <a:latin typeface="+mn-lt"/>
                <a:ea typeface="+mn-ea"/>
                <a:cs typeface="+mn-ea"/>
                <a:sym typeface="+mn-lt"/>
              </a:endParaRPr>
            </a:p>
          </p:txBody>
        </p:sp>
      </p:grpSp>
      <p:grpSp>
        <p:nvGrpSpPr>
          <p:cNvPr id="4" name="组合 3">
            <a:extLst>
              <a:ext uri="{FF2B5EF4-FFF2-40B4-BE49-F238E27FC236}">
                <a16:creationId xmlns:a16="http://schemas.microsoft.com/office/drawing/2014/main" id="{F994F267-BFF5-4585-9A61-C0D7CE6F9156}"/>
              </a:ext>
            </a:extLst>
          </p:cNvPr>
          <p:cNvGrpSpPr/>
          <p:nvPr/>
        </p:nvGrpSpPr>
        <p:grpSpPr>
          <a:xfrm>
            <a:off x="1856357" y="2573655"/>
            <a:ext cx="2311401" cy="2311400"/>
            <a:chOff x="1856357" y="2573655"/>
            <a:chExt cx="2311401" cy="2311400"/>
          </a:xfrm>
        </p:grpSpPr>
        <p:sp>
          <p:nvSpPr>
            <p:cNvPr id="18" name="椭圆 17">
              <a:extLst>
                <a:ext uri="{FF2B5EF4-FFF2-40B4-BE49-F238E27FC236}">
                  <a16:creationId xmlns:a16="http://schemas.microsoft.com/office/drawing/2014/main" id="{410F7042-47FA-4030-932C-210380705BA8}"/>
                </a:ext>
              </a:extLst>
            </p:cNvPr>
            <p:cNvSpPr/>
            <p:nvPr/>
          </p:nvSpPr>
          <p:spPr>
            <a:xfrm>
              <a:off x="1856358" y="2573655"/>
              <a:ext cx="2311400" cy="2311400"/>
            </a:xfrm>
            <a:prstGeom prst="ellipse">
              <a:avLst/>
            </a:prstGeom>
            <a:solidFill>
              <a:schemeClr val="bg1"/>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0" name="Title 13">
              <a:extLst>
                <a:ext uri="{FF2B5EF4-FFF2-40B4-BE49-F238E27FC236}">
                  <a16:creationId xmlns:a16="http://schemas.microsoft.com/office/drawing/2014/main" id="{97F41A8A-EA29-480B-B76D-BAB32DF0A249}"/>
                </a:ext>
              </a:extLst>
            </p:cNvPr>
            <p:cNvSpPr txBox="1">
              <a:spLocks/>
            </p:cNvSpPr>
            <p:nvPr/>
          </p:nvSpPr>
          <p:spPr bwMode="auto">
            <a:xfrm>
              <a:off x="1856357" y="3387019"/>
              <a:ext cx="2289177" cy="67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a:solidFill>
                    <a:srgbClr val="3C5CE8"/>
                  </a:solidFill>
                  <a:latin typeface="+mn-lt"/>
                  <a:ea typeface="+mn-ea"/>
                  <a:cs typeface="+mn-ea"/>
                  <a:sym typeface="+mn-lt"/>
                </a:rPr>
                <a:t>输入标题</a:t>
              </a:r>
              <a:endParaRPr lang="en-US" altLang="zh-CN" sz="2800" dirty="0">
                <a:solidFill>
                  <a:srgbClr val="3C5CE8"/>
                </a:solidFill>
                <a:latin typeface="+mn-lt"/>
                <a:ea typeface="+mn-ea"/>
                <a:cs typeface="+mn-ea"/>
                <a:sym typeface="+mn-lt"/>
              </a:endParaRPr>
            </a:p>
          </p:txBody>
        </p:sp>
      </p:grpSp>
      <p:grpSp>
        <p:nvGrpSpPr>
          <p:cNvPr id="8" name="组合 7">
            <a:extLst>
              <a:ext uri="{FF2B5EF4-FFF2-40B4-BE49-F238E27FC236}">
                <a16:creationId xmlns:a16="http://schemas.microsoft.com/office/drawing/2014/main" id="{CBB0DE89-DBD5-4010-B391-CFA587BB4C5E}"/>
              </a:ext>
            </a:extLst>
          </p:cNvPr>
          <p:cNvGrpSpPr/>
          <p:nvPr/>
        </p:nvGrpSpPr>
        <p:grpSpPr>
          <a:xfrm>
            <a:off x="4223638" y="2969260"/>
            <a:ext cx="6112005" cy="1523365"/>
            <a:chOff x="4223638" y="2969260"/>
            <a:chExt cx="6112005" cy="1523365"/>
          </a:xfrm>
        </p:grpSpPr>
        <p:sp>
          <p:nvSpPr>
            <p:cNvPr id="10" name="Freeform 6">
              <a:extLst>
                <a:ext uri="{FF2B5EF4-FFF2-40B4-BE49-F238E27FC236}">
                  <a16:creationId xmlns:a16="http://schemas.microsoft.com/office/drawing/2014/main" id="{19B55299-83CD-40C9-A0A4-53CF68522972}"/>
                </a:ext>
              </a:extLst>
            </p:cNvPr>
            <p:cNvSpPr/>
            <p:nvPr/>
          </p:nvSpPr>
          <p:spPr bwMode="auto">
            <a:xfrm>
              <a:off x="4223638" y="2969260"/>
              <a:ext cx="1021715" cy="1523365"/>
            </a:xfrm>
            <a:custGeom>
              <a:avLst/>
              <a:gdLst>
                <a:gd name="T0" fmla="*/ 2294 w 2814"/>
                <a:gd name="T1" fmla="*/ 0 h 4189"/>
                <a:gd name="T2" fmla="*/ 2290 w 2814"/>
                <a:gd name="T3" fmla="*/ 4189 h 4189"/>
                <a:gd name="T4" fmla="*/ 12 w 2814"/>
                <a:gd name="T5" fmla="*/ 3244 h 4189"/>
                <a:gd name="T6" fmla="*/ 0 w 2814"/>
                <a:gd name="T7" fmla="*/ 948 h 4189"/>
                <a:gd name="T8" fmla="*/ 2294 w 2814"/>
                <a:gd name="T9" fmla="*/ 0 h 4189"/>
              </a:gdLst>
              <a:ahLst/>
              <a:cxnLst>
                <a:cxn ang="0">
                  <a:pos x="T0" y="T1"/>
                </a:cxn>
                <a:cxn ang="0">
                  <a:pos x="T2" y="T3"/>
                </a:cxn>
                <a:cxn ang="0">
                  <a:pos x="T4" y="T5"/>
                </a:cxn>
                <a:cxn ang="0">
                  <a:pos x="T6" y="T7"/>
                </a:cxn>
                <a:cxn ang="0">
                  <a:pos x="T8" y="T9"/>
                </a:cxn>
              </a:cxnLst>
              <a:rect l="0" t="0" r="r" b="b"/>
              <a:pathLst>
                <a:path w="2814" h="4189">
                  <a:moveTo>
                    <a:pt x="2294" y="0"/>
                  </a:moveTo>
                  <a:cubicBezTo>
                    <a:pt x="2814" y="1401"/>
                    <a:pt x="2778" y="2881"/>
                    <a:pt x="2290" y="4189"/>
                  </a:cubicBezTo>
                  <a:lnTo>
                    <a:pt x="12" y="3244"/>
                  </a:lnTo>
                  <a:cubicBezTo>
                    <a:pt x="253" y="2522"/>
                    <a:pt x="265" y="1717"/>
                    <a:pt x="0" y="948"/>
                  </a:cubicBezTo>
                  <a:lnTo>
                    <a:pt x="2294" y="0"/>
                  </a:ln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13" name="直接连接符 12">
              <a:extLst>
                <a:ext uri="{FF2B5EF4-FFF2-40B4-BE49-F238E27FC236}">
                  <a16:creationId xmlns:a16="http://schemas.microsoft.com/office/drawing/2014/main" id="{C1363D7E-20EE-4D7E-8D87-DBC68841D892}"/>
                </a:ext>
              </a:extLst>
            </p:cNvPr>
            <p:cNvCxnSpPr/>
            <p:nvPr/>
          </p:nvCxnSpPr>
          <p:spPr>
            <a:xfrm>
              <a:off x="5167248" y="3730625"/>
              <a:ext cx="1113790" cy="0"/>
            </a:xfrm>
            <a:prstGeom prst="line">
              <a:avLst/>
            </a:prstGeom>
            <a:ln w="6350">
              <a:solidFill>
                <a:srgbClr val="3C5CE8"/>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42">
              <a:extLst>
                <a:ext uri="{FF2B5EF4-FFF2-40B4-BE49-F238E27FC236}">
                  <a16:creationId xmlns:a16="http://schemas.microsoft.com/office/drawing/2014/main" id="{AD2B6B0E-496A-47A8-A820-A93D16BF7F9C}"/>
                </a:ext>
              </a:extLst>
            </p:cNvPr>
            <p:cNvSpPr txBox="1"/>
            <p:nvPr/>
          </p:nvSpPr>
          <p:spPr>
            <a:xfrm>
              <a:off x="4381118" y="3451860"/>
              <a:ext cx="708025" cy="36893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a:ln>
                    <a:noFill/>
                  </a:ln>
                  <a:solidFill>
                    <a:prstClr val="white"/>
                  </a:solidFill>
                  <a:effectLst/>
                  <a:uLnTx/>
                  <a:uFillTx/>
                  <a:cs typeface="+mn-ea"/>
                  <a:sym typeface="+mn-lt"/>
                </a:rPr>
                <a:t>02</a:t>
              </a:r>
              <a:endParaRPr kumimoji="0" lang="en-US" altLang="zh-CN" sz="2400" b="0" i="1" u="none" strike="noStrike" kern="1200" cap="none" spc="0" normalizeH="0" baseline="0" noProof="0" dirty="0">
                <a:ln>
                  <a:noFill/>
                </a:ln>
                <a:solidFill>
                  <a:prstClr val="white"/>
                </a:solidFill>
                <a:effectLst/>
                <a:uLnTx/>
                <a:uFillTx/>
                <a:cs typeface="+mn-ea"/>
                <a:sym typeface="+mn-lt"/>
              </a:endParaRPr>
            </a:p>
          </p:txBody>
        </p:sp>
        <p:grpSp>
          <p:nvGrpSpPr>
            <p:cNvPr id="23" name="组合 22">
              <a:extLst>
                <a:ext uri="{FF2B5EF4-FFF2-40B4-BE49-F238E27FC236}">
                  <a16:creationId xmlns:a16="http://schemas.microsoft.com/office/drawing/2014/main" id="{7FCBAAAF-DAA8-4542-BEC9-4A1BE97CF6B4}"/>
                </a:ext>
              </a:extLst>
            </p:cNvPr>
            <p:cNvGrpSpPr/>
            <p:nvPr/>
          </p:nvGrpSpPr>
          <p:grpSpPr>
            <a:xfrm>
              <a:off x="6359143" y="3259738"/>
              <a:ext cx="3976500" cy="960615"/>
              <a:chOff x="7091834" y="1830477"/>
              <a:chExt cx="3976500" cy="960615"/>
            </a:xfrm>
          </p:grpSpPr>
          <p:sp>
            <p:nvSpPr>
              <p:cNvPr id="24" name="Title 13">
                <a:extLst>
                  <a:ext uri="{FF2B5EF4-FFF2-40B4-BE49-F238E27FC236}">
                    <a16:creationId xmlns:a16="http://schemas.microsoft.com/office/drawing/2014/main" id="{E609E977-BA91-433B-8F9A-C5E89CEF0306}"/>
                  </a:ext>
                </a:extLst>
              </p:cNvPr>
              <p:cNvSpPr txBox="1">
                <a:spLocks/>
              </p:cNvSpPr>
              <p:nvPr/>
            </p:nvSpPr>
            <p:spPr bwMode="auto">
              <a:xfrm>
                <a:off x="7091835" y="1830477"/>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2400" dirty="0">
                    <a:solidFill>
                      <a:srgbClr val="3C5CE8"/>
                    </a:solidFill>
                    <a:latin typeface="+mn-lt"/>
                    <a:ea typeface="+mn-ea"/>
                    <a:cs typeface="+mn-ea"/>
                    <a:sym typeface="+mn-lt"/>
                  </a:rPr>
                  <a:t>输入标题</a:t>
                </a:r>
                <a:endParaRPr lang="en-US" altLang="zh-CN" sz="2400" dirty="0">
                  <a:solidFill>
                    <a:srgbClr val="3C5CE8"/>
                  </a:solidFill>
                  <a:latin typeface="+mn-lt"/>
                  <a:ea typeface="+mn-ea"/>
                  <a:cs typeface="+mn-ea"/>
                  <a:sym typeface="+mn-lt"/>
                </a:endParaRPr>
              </a:p>
            </p:txBody>
          </p:sp>
          <p:sp>
            <p:nvSpPr>
              <p:cNvPr id="25" name="Content Placeholder 2">
                <a:extLst>
                  <a:ext uri="{FF2B5EF4-FFF2-40B4-BE49-F238E27FC236}">
                    <a16:creationId xmlns:a16="http://schemas.microsoft.com/office/drawing/2014/main" id="{19A2C2B5-58B8-4DAC-B496-0B1337EC38C3}"/>
                  </a:ext>
                </a:extLst>
              </p:cNvPr>
              <p:cNvSpPr txBox="1">
                <a:spLocks/>
              </p:cNvSpPr>
              <p:nvPr/>
            </p:nvSpPr>
            <p:spPr bwMode="auto">
              <a:xfrm>
                <a:off x="7091834" y="2175598"/>
                <a:ext cx="3976500" cy="6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en-US" sz="1400" dirty="0">
                    <a:solidFill>
                      <a:schemeClr val="tx1">
                        <a:lumMod val="65000"/>
                        <a:lumOff val="35000"/>
                      </a:schemeClr>
                    </a:solidFill>
                    <a:latin typeface="+mn-lt"/>
                    <a:ea typeface="+mn-ea"/>
                    <a:cs typeface="+mn-ea"/>
                    <a:sym typeface="+mn-lt"/>
                  </a:rPr>
                  <a:t>Lorem ipsum dolor sit </a:t>
                </a:r>
                <a:r>
                  <a:rPr lang="en-US" sz="1400" dirty="0" err="1">
                    <a:solidFill>
                      <a:schemeClr val="tx1">
                        <a:lumMod val="65000"/>
                        <a:lumOff val="35000"/>
                      </a:schemeClr>
                    </a:solidFill>
                    <a:latin typeface="+mn-lt"/>
                    <a:ea typeface="+mn-ea"/>
                    <a:cs typeface="+mn-ea"/>
                    <a:sym typeface="+mn-lt"/>
                  </a:rPr>
                  <a:t>amet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consectetur</a:t>
                </a:r>
                <a:endParaRPr lang="en-US" sz="1400" dirty="0">
                  <a:solidFill>
                    <a:schemeClr val="tx1">
                      <a:lumMod val="65000"/>
                      <a:lumOff val="35000"/>
                    </a:schemeClr>
                  </a:solidFill>
                  <a:latin typeface="+mn-lt"/>
                  <a:ea typeface="+mn-ea"/>
                  <a:cs typeface="+mn-ea"/>
                  <a:sym typeface="+mn-lt"/>
                </a:endParaRPr>
              </a:p>
            </p:txBody>
          </p:sp>
        </p:grpSp>
      </p:grpSp>
      <p:grpSp>
        <p:nvGrpSpPr>
          <p:cNvPr id="19" name="组合 18">
            <a:extLst>
              <a:ext uri="{FF2B5EF4-FFF2-40B4-BE49-F238E27FC236}">
                <a16:creationId xmlns:a16="http://schemas.microsoft.com/office/drawing/2014/main" id="{C9BA83DE-494F-43C8-81E5-C0DDBABAAD9C}"/>
              </a:ext>
            </a:extLst>
          </p:cNvPr>
          <p:cNvGrpSpPr/>
          <p:nvPr/>
        </p:nvGrpSpPr>
        <p:grpSpPr>
          <a:xfrm>
            <a:off x="3579113" y="4296410"/>
            <a:ext cx="6738794" cy="1419860"/>
            <a:chOff x="3579113" y="4296410"/>
            <a:chExt cx="6738794" cy="1419860"/>
          </a:xfrm>
        </p:grpSpPr>
        <p:sp>
          <p:nvSpPr>
            <p:cNvPr id="9" name="Freeform 5">
              <a:extLst>
                <a:ext uri="{FF2B5EF4-FFF2-40B4-BE49-F238E27FC236}">
                  <a16:creationId xmlns:a16="http://schemas.microsoft.com/office/drawing/2014/main" id="{5666C57C-3ADD-4F17-99BF-BC62A0351B6C}"/>
                </a:ext>
              </a:extLst>
            </p:cNvPr>
            <p:cNvSpPr/>
            <p:nvPr/>
          </p:nvSpPr>
          <p:spPr bwMode="auto">
            <a:xfrm>
              <a:off x="3579113" y="4296410"/>
              <a:ext cx="1413510" cy="1419860"/>
            </a:xfrm>
            <a:custGeom>
              <a:avLst/>
              <a:gdLst>
                <a:gd name="T0" fmla="*/ 3898 w 3898"/>
                <a:gd name="T1" fmla="*/ 944 h 3904"/>
                <a:gd name="T2" fmla="*/ 934 w 3898"/>
                <a:gd name="T3" fmla="*/ 3904 h 3904"/>
                <a:gd name="T4" fmla="*/ 0 w 3898"/>
                <a:gd name="T5" fmla="*/ 1642 h 3904"/>
                <a:gd name="T6" fmla="*/ 1624 w 3898"/>
                <a:gd name="T7" fmla="*/ 0 h 3904"/>
                <a:gd name="T8" fmla="*/ 3898 w 3898"/>
                <a:gd name="T9" fmla="*/ 944 h 3904"/>
              </a:gdLst>
              <a:ahLst/>
              <a:cxnLst>
                <a:cxn ang="0">
                  <a:pos x="T0" y="T1"/>
                </a:cxn>
                <a:cxn ang="0">
                  <a:pos x="T2" y="T3"/>
                </a:cxn>
                <a:cxn ang="0">
                  <a:pos x="T4" y="T5"/>
                </a:cxn>
                <a:cxn ang="0">
                  <a:pos x="T6" y="T7"/>
                </a:cxn>
                <a:cxn ang="0">
                  <a:pos x="T8" y="T9"/>
                </a:cxn>
              </a:cxnLst>
              <a:rect l="0" t="0" r="r" b="b"/>
              <a:pathLst>
                <a:path w="3898" h="3904">
                  <a:moveTo>
                    <a:pt x="3898" y="944"/>
                  </a:moveTo>
                  <a:cubicBezTo>
                    <a:pt x="3316" y="2213"/>
                    <a:pt x="2294" y="3284"/>
                    <a:pt x="934" y="3904"/>
                  </a:cubicBezTo>
                  <a:lnTo>
                    <a:pt x="0" y="1642"/>
                  </a:lnTo>
                  <a:cubicBezTo>
                    <a:pt x="734" y="1284"/>
                    <a:pt x="1292" y="696"/>
                    <a:pt x="1624" y="0"/>
                  </a:cubicBezTo>
                  <a:lnTo>
                    <a:pt x="3898" y="944"/>
                  </a:lnTo>
                  <a:close/>
                </a:path>
              </a:pathLst>
            </a:custGeom>
            <a:solidFill>
              <a:schemeClr val="bg1"/>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14" name="直接连接符 13">
              <a:extLst>
                <a:ext uri="{FF2B5EF4-FFF2-40B4-BE49-F238E27FC236}">
                  <a16:creationId xmlns:a16="http://schemas.microsoft.com/office/drawing/2014/main" id="{4739BA1D-1A5F-432B-A857-9AE2178BEAA4}"/>
                </a:ext>
              </a:extLst>
            </p:cNvPr>
            <p:cNvCxnSpPr/>
            <p:nvPr/>
          </p:nvCxnSpPr>
          <p:spPr>
            <a:xfrm>
              <a:off x="4609718" y="5196840"/>
              <a:ext cx="1671320" cy="0"/>
            </a:xfrm>
            <a:prstGeom prst="line">
              <a:avLst/>
            </a:prstGeom>
            <a:ln w="6350">
              <a:solidFill>
                <a:srgbClr val="3C5CE8"/>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43">
              <a:extLst>
                <a:ext uri="{FF2B5EF4-FFF2-40B4-BE49-F238E27FC236}">
                  <a16:creationId xmlns:a16="http://schemas.microsoft.com/office/drawing/2014/main" id="{562BA58F-63AA-466B-8002-FD650E1EC7BC}"/>
                </a:ext>
              </a:extLst>
            </p:cNvPr>
            <p:cNvSpPr txBox="1"/>
            <p:nvPr/>
          </p:nvSpPr>
          <p:spPr>
            <a:xfrm>
              <a:off x="3860418" y="4665980"/>
              <a:ext cx="708025" cy="36893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a:ln>
                    <a:noFill/>
                  </a:ln>
                  <a:solidFill>
                    <a:srgbClr val="3C5CE8"/>
                  </a:solidFill>
                  <a:effectLst/>
                  <a:uLnTx/>
                  <a:uFillTx/>
                  <a:cs typeface="+mn-ea"/>
                  <a:sym typeface="+mn-lt"/>
                </a:rPr>
                <a:t>03</a:t>
              </a:r>
              <a:endParaRPr kumimoji="0" lang="en-US" altLang="zh-CN" sz="2400" b="0" i="1" u="none" strike="noStrike" kern="1200" cap="none" spc="0" normalizeH="0" baseline="0" noProof="0" dirty="0">
                <a:ln>
                  <a:noFill/>
                </a:ln>
                <a:solidFill>
                  <a:srgbClr val="3C5CE8"/>
                </a:solidFill>
                <a:effectLst/>
                <a:uLnTx/>
                <a:uFillTx/>
                <a:cs typeface="+mn-ea"/>
                <a:sym typeface="+mn-lt"/>
              </a:endParaRPr>
            </a:p>
          </p:txBody>
        </p:sp>
        <p:grpSp>
          <p:nvGrpSpPr>
            <p:cNvPr id="26" name="组合 25">
              <a:extLst>
                <a:ext uri="{FF2B5EF4-FFF2-40B4-BE49-F238E27FC236}">
                  <a16:creationId xmlns:a16="http://schemas.microsoft.com/office/drawing/2014/main" id="{B285CABC-0E33-45F1-81A3-432CCB19A73D}"/>
                </a:ext>
              </a:extLst>
            </p:cNvPr>
            <p:cNvGrpSpPr/>
            <p:nvPr/>
          </p:nvGrpSpPr>
          <p:grpSpPr>
            <a:xfrm>
              <a:off x="6341407" y="4682507"/>
              <a:ext cx="3976500" cy="960615"/>
              <a:chOff x="7091834" y="1830477"/>
              <a:chExt cx="3976500" cy="960615"/>
            </a:xfrm>
          </p:grpSpPr>
          <p:sp>
            <p:nvSpPr>
              <p:cNvPr id="27" name="Title 13">
                <a:extLst>
                  <a:ext uri="{FF2B5EF4-FFF2-40B4-BE49-F238E27FC236}">
                    <a16:creationId xmlns:a16="http://schemas.microsoft.com/office/drawing/2014/main" id="{CD123892-5D5F-42D0-AD97-9CDA85669313}"/>
                  </a:ext>
                </a:extLst>
              </p:cNvPr>
              <p:cNvSpPr txBox="1">
                <a:spLocks/>
              </p:cNvSpPr>
              <p:nvPr/>
            </p:nvSpPr>
            <p:spPr bwMode="auto">
              <a:xfrm>
                <a:off x="7091835" y="1830477"/>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2400" dirty="0">
                    <a:solidFill>
                      <a:srgbClr val="3C5CE8"/>
                    </a:solidFill>
                    <a:latin typeface="+mn-lt"/>
                    <a:ea typeface="+mn-ea"/>
                    <a:cs typeface="+mn-ea"/>
                    <a:sym typeface="+mn-lt"/>
                  </a:rPr>
                  <a:t>输入标题</a:t>
                </a:r>
                <a:endParaRPr lang="en-US" altLang="zh-CN" sz="2400" dirty="0">
                  <a:solidFill>
                    <a:srgbClr val="3C5CE8"/>
                  </a:solidFill>
                  <a:latin typeface="+mn-lt"/>
                  <a:ea typeface="+mn-ea"/>
                  <a:cs typeface="+mn-ea"/>
                  <a:sym typeface="+mn-lt"/>
                </a:endParaRPr>
              </a:p>
            </p:txBody>
          </p:sp>
          <p:sp>
            <p:nvSpPr>
              <p:cNvPr id="28" name="Content Placeholder 2">
                <a:extLst>
                  <a:ext uri="{FF2B5EF4-FFF2-40B4-BE49-F238E27FC236}">
                    <a16:creationId xmlns:a16="http://schemas.microsoft.com/office/drawing/2014/main" id="{46BEF68D-8AB8-45AF-9A10-DC84903BCB2B}"/>
                  </a:ext>
                </a:extLst>
              </p:cNvPr>
              <p:cNvSpPr txBox="1">
                <a:spLocks/>
              </p:cNvSpPr>
              <p:nvPr/>
            </p:nvSpPr>
            <p:spPr bwMode="auto">
              <a:xfrm>
                <a:off x="7091834" y="2175598"/>
                <a:ext cx="3976500" cy="6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en-US" sz="1400" dirty="0">
                    <a:solidFill>
                      <a:schemeClr val="tx1">
                        <a:lumMod val="65000"/>
                        <a:lumOff val="35000"/>
                      </a:schemeClr>
                    </a:solidFill>
                    <a:latin typeface="+mn-lt"/>
                    <a:ea typeface="+mn-ea"/>
                    <a:cs typeface="+mn-ea"/>
                    <a:sym typeface="+mn-lt"/>
                  </a:rPr>
                  <a:t>Lorem ipsum dolor sit </a:t>
                </a:r>
                <a:r>
                  <a:rPr lang="en-US" sz="1400" dirty="0" err="1">
                    <a:solidFill>
                      <a:schemeClr val="tx1">
                        <a:lumMod val="65000"/>
                        <a:lumOff val="35000"/>
                      </a:schemeClr>
                    </a:solidFill>
                    <a:latin typeface="+mn-lt"/>
                    <a:ea typeface="+mn-ea"/>
                    <a:cs typeface="+mn-ea"/>
                    <a:sym typeface="+mn-lt"/>
                  </a:rPr>
                  <a:t>amet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consectetur</a:t>
                </a:r>
                <a:endParaRPr lang="en-US" sz="1400" dirty="0">
                  <a:solidFill>
                    <a:schemeClr val="tx1">
                      <a:lumMod val="65000"/>
                      <a:lumOff val="35000"/>
                    </a:schemeClr>
                  </a:solidFill>
                  <a:latin typeface="+mn-lt"/>
                  <a:ea typeface="+mn-ea"/>
                  <a:cs typeface="+mn-ea"/>
                  <a:sym typeface="+mn-lt"/>
                </a:endParaRPr>
              </a:p>
            </p:txBody>
          </p:sp>
        </p:grpSp>
      </p:grpSp>
      <p:grpSp>
        <p:nvGrpSpPr>
          <p:cNvPr id="31" name="组合 30">
            <a:extLst>
              <a:ext uri="{FF2B5EF4-FFF2-40B4-BE49-F238E27FC236}">
                <a16:creationId xmlns:a16="http://schemas.microsoft.com/office/drawing/2014/main" id="{34EF01AD-8D8E-4309-9B5B-C9755A55047D}"/>
              </a:ext>
            </a:extLst>
          </p:cNvPr>
          <p:cNvGrpSpPr/>
          <p:nvPr/>
        </p:nvGrpSpPr>
        <p:grpSpPr>
          <a:xfrm>
            <a:off x="-781050" y="-662111"/>
            <a:ext cx="5809460" cy="1611914"/>
            <a:chOff x="-781050" y="-662111"/>
            <a:chExt cx="5809460" cy="1611914"/>
          </a:xfrm>
        </p:grpSpPr>
        <p:sp>
          <p:nvSpPr>
            <p:cNvPr id="32" name="任意多边形: 形状 31">
              <a:extLst>
                <a:ext uri="{FF2B5EF4-FFF2-40B4-BE49-F238E27FC236}">
                  <a16:creationId xmlns:a16="http://schemas.microsoft.com/office/drawing/2014/main" id="{4568D4FE-7985-4BC6-B724-101D9BDA5D09}"/>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D0E5CA54-FBB7-41ED-B995-4FB523679CFC}"/>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custDataLst>
      <p:tags r:id="rId1"/>
    </p:custDataLst>
    <p:extLst>
      <p:ext uri="{BB962C8B-B14F-4D97-AF65-F5344CB8AC3E}">
        <p14:creationId xmlns:p14="http://schemas.microsoft.com/office/powerpoint/2010/main" val="888404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style.rotation</p:attrName>
                                        </p:attrNameLst>
                                      </p:cBhvr>
                                      <p:tavLst>
                                        <p:tav tm="0">
                                          <p:val>
                                            <p:fltVal val="90"/>
                                          </p:val>
                                        </p:tav>
                                        <p:tav tm="100000">
                                          <p:val>
                                            <p:fltVal val="0"/>
                                          </p:val>
                                        </p:tav>
                                      </p:tavLst>
                                    </p:anim>
                                    <p:animEffect transition="in" filter="fade">
                                      <p:cBhvr>
                                        <p:cTn id="31" dur="1000"/>
                                        <p:tgtEl>
                                          <p:spTgt spid="8"/>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flipH="1">
            <a:off x="-1825128" y="-2563194"/>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a:off x="5124350" y="695260"/>
            <a:ext cx="2506152" cy="606586"/>
          </a:xfrm>
          <a:prstGeom prst="rect">
            <a:avLst/>
          </a:prstGeom>
          <a:solidFill>
            <a:srgbClr val="FCFCFC"/>
          </a:solidFill>
        </p:spPr>
        <p:txBody>
          <a:bodyPr wrap="square" lIns="91440" tIns="56520" rIns="91440" bIns="5652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3C5CE8"/>
                </a:solidFill>
                <a:effectLst/>
                <a:uLnTx/>
                <a:uFillTx/>
                <a:cs typeface="+mn-ea"/>
                <a:sym typeface="+mn-lt"/>
              </a:rPr>
              <a:t>CONTENTS</a:t>
            </a:r>
            <a:endParaRPr kumimoji="0" lang="zh-CN" altLang="en-US" sz="3200" b="1" i="0" u="none" strike="noStrike" kern="1200" cap="none" spc="0" normalizeH="0" baseline="0" noProof="0" dirty="0">
              <a:ln>
                <a:noFill/>
              </a:ln>
              <a:solidFill>
                <a:srgbClr val="3C5CE8"/>
              </a:solidFill>
              <a:effectLst/>
              <a:uLnTx/>
              <a:uFillTx/>
              <a:cs typeface="+mn-ea"/>
              <a:sym typeface="+mn-lt"/>
            </a:endParaRPr>
          </a:p>
        </p:txBody>
      </p:sp>
      <p:grpSp>
        <p:nvGrpSpPr>
          <p:cNvPr id="3" name="组合 2">
            <a:extLst>
              <a:ext uri="{FF2B5EF4-FFF2-40B4-BE49-F238E27FC236}">
                <a16:creationId xmlns:a16="http://schemas.microsoft.com/office/drawing/2014/main" id="{3F6CCF9C-4D17-473C-B4CF-005087C444D0}"/>
              </a:ext>
            </a:extLst>
          </p:cNvPr>
          <p:cNvGrpSpPr/>
          <p:nvPr/>
        </p:nvGrpSpPr>
        <p:grpSpPr>
          <a:xfrm>
            <a:off x="6411993" y="1684020"/>
            <a:ext cx="4377896" cy="833206"/>
            <a:chOff x="6411993" y="1684020"/>
            <a:chExt cx="4377896"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554086" y="1840944"/>
              <a:ext cx="3235803" cy="53553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smtClean="0">
                  <a:solidFill>
                    <a:schemeClr val="tx1">
                      <a:lumMod val="75000"/>
                      <a:lumOff val="25000"/>
                    </a:schemeClr>
                  </a:solidFill>
                  <a:cs typeface="+mn-ea"/>
                  <a:sym typeface="+mn-lt"/>
                </a:rPr>
                <a:t>01. </a:t>
              </a:r>
              <a:r>
                <a:rPr lang="zh-CN" altLang="en-US" sz="2400" dirty="0" smtClean="0">
                  <a:solidFill>
                    <a:schemeClr val="tx1">
                      <a:lumMod val="75000"/>
                      <a:lumOff val="25000"/>
                    </a:schemeClr>
                  </a:solidFill>
                  <a:cs typeface="+mn-ea"/>
                  <a:sym typeface="+mn-lt"/>
                </a:rPr>
                <a:t>研究内容</a:t>
              </a:r>
              <a:endParaRPr lang="zh-CN" altLang="en-US" sz="2400" dirty="0">
                <a:solidFill>
                  <a:schemeClr val="tx1">
                    <a:lumMod val="75000"/>
                    <a:lumOff val="25000"/>
                  </a:schemeClr>
                </a:solidFill>
                <a:cs typeface="+mn-ea"/>
                <a:sym typeface="+mn-lt"/>
              </a:endParaRPr>
            </a:p>
          </p:txBody>
        </p:sp>
      </p:grpSp>
      <p:grpSp>
        <p:nvGrpSpPr>
          <p:cNvPr id="4" name="组合 3">
            <a:extLst>
              <a:ext uri="{FF2B5EF4-FFF2-40B4-BE49-F238E27FC236}">
                <a16:creationId xmlns:a16="http://schemas.microsoft.com/office/drawing/2014/main" id="{79C0DBB4-EF6D-4295-A288-08244D45A598}"/>
              </a:ext>
            </a:extLst>
          </p:cNvPr>
          <p:cNvGrpSpPr/>
          <p:nvPr/>
        </p:nvGrpSpPr>
        <p:grpSpPr>
          <a:xfrm>
            <a:off x="6137657" y="2830277"/>
            <a:ext cx="4377892" cy="833206"/>
            <a:chOff x="6137657" y="2830277"/>
            <a:chExt cx="4377892" cy="833206"/>
          </a:xfrm>
        </p:grpSpPr>
        <p:sp>
          <p:nvSpPr>
            <p:cNvPr id="47" name="椭圆 46">
              <a:extLst>
                <a:ext uri="{FF2B5EF4-FFF2-40B4-BE49-F238E27FC236}">
                  <a16:creationId xmlns:a16="http://schemas.microsoft.com/office/drawing/2014/main" id="{CDC4141C-F651-47D5-9C4D-1CF66EAB9677}"/>
                </a:ext>
              </a:extLst>
            </p:cNvPr>
            <p:cNvSpPr/>
            <p:nvPr/>
          </p:nvSpPr>
          <p:spPr>
            <a:xfrm>
              <a:off x="6137657" y="2830277"/>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46" name="矩形 45">
              <a:extLst>
                <a:ext uri="{FF2B5EF4-FFF2-40B4-BE49-F238E27FC236}">
                  <a16:creationId xmlns:a16="http://schemas.microsoft.com/office/drawing/2014/main" id="{B4DE8558-2FD2-4174-BDCC-2E2844451419}"/>
                </a:ext>
              </a:extLst>
            </p:cNvPr>
            <p:cNvSpPr/>
            <p:nvPr/>
          </p:nvSpPr>
          <p:spPr>
            <a:xfrm>
              <a:off x="7279747" y="3046950"/>
              <a:ext cx="3235802"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02. </a:t>
              </a:r>
              <a:r>
                <a:rPr lang="zh-CN" altLang="en-US" sz="2400" dirty="0">
                  <a:solidFill>
                    <a:schemeClr val="tx1">
                      <a:lumMod val="75000"/>
                      <a:lumOff val="25000"/>
                    </a:schemeClr>
                  </a:solidFill>
                  <a:cs typeface="+mn-ea"/>
                  <a:sym typeface="+mn-lt"/>
                </a:rPr>
                <a:t>研究成果</a:t>
              </a:r>
            </a:p>
          </p:txBody>
        </p:sp>
        <p:sp>
          <p:nvSpPr>
            <p:cNvPr id="65" name="Freeform 81">
              <a:extLst>
                <a:ext uri="{FF2B5EF4-FFF2-40B4-BE49-F238E27FC236}">
                  <a16:creationId xmlns:a16="http://schemas.microsoft.com/office/drawing/2014/main" id="{D1FD8F8C-7C7E-4239-8B84-91E95BD9529C}"/>
                </a:ext>
              </a:extLst>
            </p:cNvPr>
            <p:cNvSpPr>
              <a:spLocks noEditPoints="1"/>
            </p:cNvSpPr>
            <p:nvPr/>
          </p:nvSpPr>
          <p:spPr bwMode="auto">
            <a:xfrm flipH="1">
              <a:off x="6290339" y="3350029"/>
              <a:ext cx="411386" cy="136544"/>
            </a:xfrm>
            <a:custGeom>
              <a:avLst/>
              <a:gdLst/>
              <a:ahLst/>
              <a:cxnLst>
                <a:cxn ang="0">
                  <a:pos x="128" y="2"/>
                </a:cxn>
                <a:cxn ang="0">
                  <a:pos x="65" y="24"/>
                </a:cxn>
                <a:cxn ang="0">
                  <a:pos x="1" y="2"/>
                </a:cxn>
                <a:cxn ang="0">
                  <a:pos x="0" y="2"/>
                </a:cxn>
                <a:cxn ang="0">
                  <a:pos x="0" y="16"/>
                </a:cxn>
                <a:cxn ang="0">
                  <a:pos x="65" y="43"/>
                </a:cxn>
                <a:cxn ang="0">
                  <a:pos x="129" y="16"/>
                </a:cxn>
                <a:cxn ang="0">
                  <a:pos x="129" y="2"/>
                </a:cxn>
                <a:cxn ang="0">
                  <a:pos x="128" y="2"/>
                </a:cxn>
                <a:cxn ang="0">
                  <a:pos x="128" y="2"/>
                </a:cxn>
                <a:cxn ang="0">
                  <a:pos x="128" y="2"/>
                </a:cxn>
              </a:cxnLst>
              <a:rect l="0" t="0" r="r" b="b"/>
              <a:pathLst>
                <a:path w="129" h="43">
                  <a:moveTo>
                    <a:pt x="128" y="2"/>
                  </a:moveTo>
                  <a:cubicBezTo>
                    <a:pt x="124" y="15"/>
                    <a:pt x="96" y="24"/>
                    <a:pt x="65" y="24"/>
                  </a:cubicBezTo>
                  <a:cubicBezTo>
                    <a:pt x="34" y="24"/>
                    <a:pt x="6" y="15"/>
                    <a:pt x="1" y="2"/>
                  </a:cubicBezTo>
                  <a:cubicBezTo>
                    <a:pt x="0" y="0"/>
                    <a:pt x="0" y="0"/>
                    <a:pt x="0" y="2"/>
                  </a:cubicBezTo>
                  <a:cubicBezTo>
                    <a:pt x="0" y="16"/>
                    <a:pt x="0" y="16"/>
                    <a:pt x="0" y="16"/>
                  </a:cubicBezTo>
                  <a:cubicBezTo>
                    <a:pt x="0" y="31"/>
                    <a:pt x="31" y="43"/>
                    <a:pt x="65" y="43"/>
                  </a:cubicBezTo>
                  <a:cubicBezTo>
                    <a:pt x="99" y="43"/>
                    <a:pt x="129" y="31"/>
                    <a:pt x="129" y="16"/>
                  </a:cubicBezTo>
                  <a:cubicBezTo>
                    <a:pt x="129" y="2"/>
                    <a:pt x="129" y="2"/>
                    <a:pt x="129" y="2"/>
                  </a:cubicBezTo>
                  <a:cubicBezTo>
                    <a:pt x="129" y="0"/>
                    <a:pt x="129" y="0"/>
                    <a:pt x="128" y="2"/>
                  </a:cubicBezTo>
                  <a:close/>
                  <a:moveTo>
                    <a:pt x="128" y="2"/>
                  </a:moveTo>
                  <a:cubicBezTo>
                    <a:pt x="128" y="2"/>
                    <a:pt x="128" y="2"/>
                    <a:pt x="128" y="2"/>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6" name="Freeform 82">
              <a:extLst>
                <a:ext uri="{FF2B5EF4-FFF2-40B4-BE49-F238E27FC236}">
                  <a16:creationId xmlns:a16="http://schemas.microsoft.com/office/drawing/2014/main" id="{22E8DFA3-490F-41CA-AB76-E0F1C155D4A9}"/>
                </a:ext>
              </a:extLst>
            </p:cNvPr>
            <p:cNvSpPr>
              <a:spLocks noEditPoints="1"/>
            </p:cNvSpPr>
            <p:nvPr/>
          </p:nvSpPr>
          <p:spPr bwMode="auto">
            <a:xfrm flipH="1">
              <a:off x="6292095" y="3273005"/>
              <a:ext cx="320355" cy="140044"/>
            </a:xfrm>
            <a:custGeom>
              <a:avLst/>
              <a:gdLst/>
              <a:ahLst/>
              <a:cxnLst>
                <a:cxn ang="0">
                  <a:pos x="2" y="40"/>
                </a:cxn>
                <a:cxn ang="0">
                  <a:pos x="37" y="44"/>
                </a:cxn>
                <a:cxn ang="0">
                  <a:pos x="100" y="18"/>
                </a:cxn>
                <a:cxn ang="0">
                  <a:pos x="86" y="1"/>
                </a:cxn>
                <a:cxn ang="0">
                  <a:pos x="79" y="1"/>
                </a:cxn>
                <a:cxn ang="0">
                  <a:pos x="2" y="37"/>
                </a:cxn>
                <a:cxn ang="0">
                  <a:pos x="2" y="40"/>
                </a:cxn>
                <a:cxn ang="0">
                  <a:pos x="2" y="40"/>
                </a:cxn>
                <a:cxn ang="0">
                  <a:pos x="2" y="40"/>
                </a:cxn>
              </a:cxnLst>
              <a:rect l="0" t="0" r="r" b="b"/>
              <a:pathLst>
                <a:path w="100" h="44">
                  <a:moveTo>
                    <a:pt x="2" y="40"/>
                  </a:moveTo>
                  <a:cubicBezTo>
                    <a:pt x="12" y="43"/>
                    <a:pt x="24" y="44"/>
                    <a:pt x="37" y="44"/>
                  </a:cubicBezTo>
                  <a:cubicBezTo>
                    <a:pt x="72" y="44"/>
                    <a:pt x="100" y="32"/>
                    <a:pt x="100" y="18"/>
                  </a:cubicBezTo>
                  <a:cubicBezTo>
                    <a:pt x="100" y="11"/>
                    <a:pt x="95" y="6"/>
                    <a:pt x="86" y="1"/>
                  </a:cubicBezTo>
                  <a:cubicBezTo>
                    <a:pt x="84" y="0"/>
                    <a:pt x="81" y="0"/>
                    <a:pt x="79" y="1"/>
                  </a:cubicBezTo>
                  <a:cubicBezTo>
                    <a:pt x="2" y="37"/>
                    <a:pt x="2" y="37"/>
                    <a:pt x="2" y="37"/>
                  </a:cubicBezTo>
                  <a:cubicBezTo>
                    <a:pt x="0" y="38"/>
                    <a:pt x="0" y="39"/>
                    <a:pt x="2" y="40"/>
                  </a:cubicBezTo>
                  <a:close/>
                  <a:moveTo>
                    <a:pt x="2" y="40"/>
                  </a:moveTo>
                  <a:cubicBezTo>
                    <a:pt x="2" y="40"/>
                    <a:pt x="2" y="40"/>
                    <a:pt x="2" y="40"/>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7" name="Freeform 83">
              <a:extLst>
                <a:ext uri="{FF2B5EF4-FFF2-40B4-BE49-F238E27FC236}">
                  <a16:creationId xmlns:a16="http://schemas.microsoft.com/office/drawing/2014/main" id="{126AA64F-EA45-47A7-9E17-E2B599B323B6}"/>
                </a:ext>
              </a:extLst>
            </p:cNvPr>
            <p:cNvSpPr>
              <a:spLocks noEditPoints="1"/>
            </p:cNvSpPr>
            <p:nvPr/>
          </p:nvSpPr>
          <p:spPr bwMode="auto">
            <a:xfrm flipH="1">
              <a:off x="6384869" y="3243245"/>
              <a:ext cx="313354" cy="138295"/>
            </a:xfrm>
            <a:custGeom>
              <a:avLst/>
              <a:gdLst/>
              <a:ahLst/>
              <a:cxnLst>
                <a:cxn ang="0">
                  <a:pos x="0" y="27"/>
                </a:cxn>
                <a:cxn ang="0">
                  <a:pos x="12" y="42"/>
                </a:cxn>
                <a:cxn ang="0">
                  <a:pos x="19" y="42"/>
                </a:cxn>
                <a:cxn ang="0">
                  <a:pos x="96" y="7"/>
                </a:cxn>
                <a:cxn ang="0">
                  <a:pos x="96" y="4"/>
                </a:cxn>
                <a:cxn ang="0">
                  <a:pos x="64" y="0"/>
                </a:cxn>
                <a:cxn ang="0">
                  <a:pos x="0" y="27"/>
                </a:cxn>
                <a:cxn ang="0">
                  <a:pos x="0" y="27"/>
                </a:cxn>
                <a:cxn ang="0">
                  <a:pos x="0" y="27"/>
                </a:cxn>
              </a:cxnLst>
              <a:rect l="0" t="0" r="r" b="b"/>
              <a:pathLst>
                <a:path w="98" h="43">
                  <a:moveTo>
                    <a:pt x="0" y="27"/>
                  </a:moveTo>
                  <a:cubicBezTo>
                    <a:pt x="0" y="32"/>
                    <a:pt x="5" y="38"/>
                    <a:pt x="12" y="42"/>
                  </a:cubicBezTo>
                  <a:cubicBezTo>
                    <a:pt x="14" y="43"/>
                    <a:pt x="17" y="43"/>
                    <a:pt x="19" y="42"/>
                  </a:cubicBezTo>
                  <a:cubicBezTo>
                    <a:pt x="96" y="7"/>
                    <a:pt x="96" y="7"/>
                    <a:pt x="96" y="7"/>
                  </a:cubicBezTo>
                  <a:cubicBezTo>
                    <a:pt x="98" y="6"/>
                    <a:pt x="98" y="4"/>
                    <a:pt x="96" y="4"/>
                  </a:cubicBezTo>
                  <a:cubicBezTo>
                    <a:pt x="86" y="2"/>
                    <a:pt x="75" y="0"/>
                    <a:pt x="64" y="0"/>
                  </a:cubicBezTo>
                  <a:cubicBezTo>
                    <a:pt x="29" y="0"/>
                    <a:pt x="0" y="12"/>
                    <a:pt x="0" y="27"/>
                  </a:cubicBezTo>
                  <a:close/>
                  <a:moveTo>
                    <a:pt x="0" y="27"/>
                  </a:moveTo>
                  <a:cubicBezTo>
                    <a:pt x="0" y="27"/>
                    <a:pt x="0" y="27"/>
                    <a:pt x="0" y="27"/>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8" name="Freeform 84">
              <a:extLst>
                <a:ext uri="{FF2B5EF4-FFF2-40B4-BE49-F238E27FC236}">
                  <a16:creationId xmlns:a16="http://schemas.microsoft.com/office/drawing/2014/main" id="{1FE1F852-4B95-489A-8104-A65591D0AE72}"/>
                </a:ext>
              </a:extLst>
            </p:cNvPr>
            <p:cNvSpPr>
              <a:spLocks noEditPoints="1"/>
            </p:cNvSpPr>
            <p:nvPr/>
          </p:nvSpPr>
          <p:spPr bwMode="auto">
            <a:xfrm flipH="1">
              <a:off x="6442640" y="2982411"/>
              <a:ext cx="171556" cy="260835"/>
            </a:xfrm>
            <a:custGeom>
              <a:avLst/>
              <a:gdLst/>
              <a:ahLst/>
              <a:cxnLst>
                <a:cxn ang="0">
                  <a:pos x="3" y="81"/>
                </a:cxn>
                <a:cxn ang="0">
                  <a:pos x="41" y="77"/>
                </a:cxn>
                <a:cxn ang="0">
                  <a:pos x="48" y="77"/>
                </a:cxn>
                <a:cxn ang="0">
                  <a:pos x="52" y="74"/>
                </a:cxn>
                <a:cxn ang="0">
                  <a:pos x="54" y="58"/>
                </a:cxn>
                <a:cxn ang="0">
                  <a:pos x="4" y="0"/>
                </a:cxn>
                <a:cxn ang="0">
                  <a:pos x="0" y="4"/>
                </a:cxn>
                <a:cxn ang="0">
                  <a:pos x="0" y="79"/>
                </a:cxn>
                <a:cxn ang="0">
                  <a:pos x="3" y="81"/>
                </a:cxn>
                <a:cxn ang="0">
                  <a:pos x="3" y="81"/>
                </a:cxn>
                <a:cxn ang="0">
                  <a:pos x="3" y="81"/>
                </a:cxn>
              </a:cxnLst>
              <a:rect l="0" t="0" r="r" b="b"/>
              <a:pathLst>
                <a:path w="54" h="82">
                  <a:moveTo>
                    <a:pt x="3" y="81"/>
                  </a:moveTo>
                  <a:cubicBezTo>
                    <a:pt x="14" y="79"/>
                    <a:pt x="27" y="77"/>
                    <a:pt x="41" y="77"/>
                  </a:cubicBezTo>
                  <a:cubicBezTo>
                    <a:pt x="43" y="77"/>
                    <a:pt x="46" y="77"/>
                    <a:pt x="48" y="77"/>
                  </a:cubicBezTo>
                  <a:cubicBezTo>
                    <a:pt x="50" y="77"/>
                    <a:pt x="51" y="76"/>
                    <a:pt x="52" y="74"/>
                  </a:cubicBezTo>
                  <a:cubicBezTo>
                    <a:pt x="54" y="69"/>
                    <a:pt x="54" y="64"/>
                    <a:pt x="54" y="58"/>
                  </a:cubicBezTo>
                  <a:cubicBezTo>
                    <a:pt x="54" y="28"/>
                    <a:pt x="32" y="4"/>
                    <a:pt x="4" y="0"/>
                  </a:cubicBezTo>
                  <a:cubicBezTo>
                    <a:pt x="2" y="0"/>
                    <a:pt x="0" y="2"/>
                    <a:pt x="0" y="4"/>
                  </a:cubicBezTo>
                  <a:cubicBezTo>
                    <a:pt x="0" y="79"/>
                    <a:pt x="0" y="79"/>
                    <a:pt x="0" y="79"/>
                  </a:cubicBezTo>
                  <a:cubicBezTo>
                    <a:pt x="0" y="81"/>
                    <a:pt x="1" y="82"/>
                    <a:pt x="3" y="81"/>
                  </a:cubicBezTo>
                  <a:close/>
                  <a:moveTo>
                    <a:pt x="3" y="81"/>
                  </a:moveTo>
                  <a:cubicBezTo>
                    <a:pt x="3" y="81"/>
                    <a:pt x="3" y="81"/>
                    <a:pt x="3" y="81"/>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9" name="Freeform 85">
              <a:extLst>
                <a:ext uri="{FF2B5EF4-FFF2-40B4-BE49-F238E27FC236}">
                  <a16:creationId xmlns:a16="http://schemas.microsoft.com/office/drawing/2014/main" id="{2529FA88-5697-4452-9742-0C6E95B4E4FF}"/>
                </a:ext>
              </a:extLst>
            </p:cNvPr>
            <p:cNvSpPr>
              <a:spLocks noEditPoints="1"/>
            </p:cNvSpPr>
            <p:nvPr/>
          </p:nvSpPr>
          <p:spPr bwMode="auto">
            <a:xfrm flipH="1">
              <a:off x="6640455" y="2982411"/>
              <a:ext cx="171556" cy="344861"/>
            </a:xfrm>
            <a:custGeom>
              <a:avLst/>
              <a:gdLst/>
              <a:ahLst/>
              <a:cxnLst>
                <a:cxn ang="0">
                  <a:pos x="51" y="86"/>
                </a:cxn>
                <a:cxn ang="0">
                  <a:pos x="54" y="81"/>
                </a:cxn>
                <a:cxn ang="0">
                  <a:pos x="54" y="4"/>
                </a:cxn>
                <a:cxn ang="0">
                  <a:pos x="51" y="0"/>
                </a:cxn>
                <a:cxn ang="0">
                  <a:pos x="0" y="58"/>
                </a:cxn>
                <a:cxn ang="0">
                  <a:pos x="27" y="107"/>
                </a:cxn>
                <a:cxn ang="0">
                  <a:pos x="29" y="108"/>
                </a:cxn>
                <a:cxn ang="0">
                  <a:pos x="29" y="108"/>
                </a:cxn>
                <a:cxn ang="0">
                  <a:pos x="51" y="86"/>
                </a:cxn>
                <a:cxn ang="0">
                  <a:pos x="51" y="86"/>
                </a:cxn>
                <a:cxn ang="0">
                  <a:pos x="51" y="86"/>
                </a:cxn>
              </a:cxnLst>
              <a:rect l="0" t="0" r="r" b="b"/>
              <a:pathLst>
                <a:path w="54" h="108">
                  <a:moveTo>
                    <a:pt x="51" y="86"/>
                  </a:moveTo>
                  <a:cubicBezTo>
                    <a:pt x="53" y="85"/>
                    <a:pt x="54" y="83"/>
                    <a:pt x="54" y="81"/>
                  </a:cubicBezTo>
                  <a:cubicBezTo>
                    <a:pt x="54" y="4"/>
                    <a:pt x="54" y="4"/>
                    <a:pt x="54" y="4"/>
                  </a:cubicBezTo>
                  <a:cubicBezTo>
                    <a:pt x="54" y="2"/>
                    <a:pt x="53" y="0"/>
                    <a:pt x="51" y="0"/>
                  </a:cubicBezTo>
                  <a:cubicBezTo>
                    <a:pt x="22" y="4"/>
                    <a:pt x="0" y="28"/>
                    <a:pt x="0" y="58"/>
                  </a:cubicBezTo>
                  <a:cubicBezTo>
                    <a:pt x="0" y="78"/>
                    <a:pt x="11" y="96"/>
                    <a:pt x="27" y="107"/>
                  </a:cubicBezTo>
                  <a:cubicBezTo>
                    <a:pt x="28" y="108"/>
                    <a:pt x="29" y="108"/>
                    <a:pt x="29" y="108"/>
                  </a:cubicBezTo>
                  <a:cubicBezTo>
                    <a:pt x="29" y="108"/>
                    <a:pt x="29" y="108"/>
                    <a:pt x="29" y="108"/>
                  </a:cubicBezTo>
                  <a:cubicBezTo>
                    <a:pt x="29" y="99"/>
                    <a:pt x="38" y="91"/>
                    <a:pt x="51" y="86"/>
                  </a:cubicBezTo>
                  <a:close/>
                  <a:moveTo>
                    <a:pt x="51" y="86"/>
                  </a:moveTo>
                  <a:cubicBezTo>
                    <a:pt x="51" y="86"/>
                    <a:pt x="51" y="86"/>
                    <a:pt x="51" y="86"/>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grpSp>
      <p:grpSp>
        <p:nvGrpSpPr>
          <p:cNvPr id="6" name="组合 5">
            <a:extLst>
              <a:ext uri="{FF2B5EF4-FFF2-40B4-BE49-F238E27FC236}">
                <a16:creationId xmlns:a16="http://schemas.microsoft.com/office/drawing/2014/main" id="{A8A4B8DE-822E-493E-9F16-8607226791A1}"/>
              </a:ext>
            </a:extLst>
          </p:cNvPr>
          <p:cNvGrpSpPr/>
          <p:nvPr/>
        </p:nvGrpSpPr>
        <p:grpSpPr>
          <a:xfrm>
            <a:off x="4751576" y="4799120"/>
            <a:ext cx="4377892" cy="844853"/>
            <a:chOff x="4751576" y="4799120"/>
            <a:chExt cx="4377892" cy="844853"/>
          </a:xfrm>
        </p:grpSpPr>
        <p:sp>
          <p:nvSpPr>
            <p:cNvPr id="57" name="椭圆 56">
              <a:extLst>
                <a:ext uri="{FF2B5EF4-FFF2-40B4-BE49-F238E27FC236}">
                  <a16:creationId xmlns:a16="http://schemas.microsoft.com/office/drawing/2014/main" id="{25C175B5-A4FE-4591-8287-D28C5048BEED}"/>
                </a:ext>
              </a:extLst>
            </p:cNvPr>
            <p:cNvSpPr/>
            <p:nvPr/>
          </p:nvSpPr>
          <p:spPr>
            <a:xfrm>
              <a:off x="4751576" y="4799120"/>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6" name="矩形 55">
              <a:extLst>
                <a:ext uri="{FF2B5EF4-FFF2-40B4-BE49-F238E27FC236}">
                  <a16:creationId xmlns:a16="http://schemas.microsoft.com/office/drawing/2014/main" id="{E8BE3DA4-152E-49A2-9B23-80CAFAAD2691}"/>
                </a:ext>
              </a:extLst>
            </p:cNvPr>
            <p:cNvSpPr/>
            <p:nvPr/>
          </p:nvSpPr>
          <p:spPr>
            <a:xfrm>
              <a:off x="5893666" y="5108442"/>
              <a:ext cx="3235802" cy="53553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04. </a:t>
              </a:r>
              <a:r>
                <a:rPr lang="zh-CN" altLang="en-US" sz="2400" dirty="0">
                  <a:solidFill>
                    <a:schemeClr val="tx1">
                      <a:lumMod val="75000"/>
                      <a:lumOff val="25000"/>
                    </a:schemeClr>
                  </a:solidFill>
                  <a:cs typeface="+mn-ea"/>
                  <a:sym typeface="+mn-lt"/>
                </a:rPr>
                <a:t>未来</a:t>
              </a:r>
              <a:r>
                <a:rPr lang="zh-CN" altLang="en-US" sz="2400" dirty="0" smtClean="0">
                  <a:solidFill>
                    <a:schemeClr val="tx1">
                      <a:lumMod val="75000"/>
                      <a:lumOff val="25000"/>
                    </a:schemeClr>
                  </a:solidFill>
                  <a:cs typeface="+mn-ea"/>
                  <a:sym typeface="+mn-lt"/>
                </a:rPr>
                <a:t>计划</a:t>
              </a:r>
              <a:endParaRPr lang="zh-CN" altLang="en-US" sz="2400" dirty="0">
                <a:solidFill>
                  <a:schemeClr val="tx1">
                    <a:lumMod val="75000"/>
                    <a:lumOff val="25000"/>
                  </a:schemeClr>
                </a:solidFill>
                <a:cs typeface="+mn-ea"/>
                <a:sym typeface="+mn-lt"/>
              </a:endParaRPr>
            </a:p>
          </p:txBody>
        </p:sp>
        <p:sp>
          <p:nvSpPr>
            <p:cNvPr id="73" name="first-aid-kit_201765">
              <a:extLst>
                <a:ext uri="{FF2B5EF4-FFF2-40B4-BE49-F238E27FC236}">
                  <a16:creationId xmlns:a16="http://schemas.microsoft.com/office/drawing/2014/main" id="{18D51AC8-8852-48AE-94D9-62204E7F1CB2}"/>
                </a:ext>
              </a:extLst>
            </p:cNvPr>
            <p:cNvSpPr>
              <a:spLocks noChangeAspect="1"/>
            </p:cNvSpPr>
            <p:nvPr/>
          </p:nvSpPr>
          <p:spPr bwMode="auto">
            <a:xfrm flipH="1">
              <a:off x="4909184" y="4976863"/>
              <a:ext cx="517990" cy="45977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5310" h="537285">
                  <a:moveTo>
                    <a:pt x="50443" y="453279"/>
                  </a:moveTo>
                  <a:lnTo>
                    <a:pt x="50443" y="486921"/>
                  </a:lnTo>
                  <a:lnTo>
                    <a:pt x="554868" y="486921"/>
                  </a:lnTo>
                  <a:lnTo>
                    <a:pt x="554868" y="453279"/>
                  </a:lnTo>
                  <a:close/>
                  <a:moveTo>
                    <a:pt x="285774" y="251848"/>
                  </a:moveTo>
                  <a:lnTo>
                    <a:pt x="319466" y="251848"/>
                  </a:lnTo>
                  <a:lnTo>
                    <a:pt x="319466" y="302207"/>
                  </a:lnTo>
                  <a:lnTo>
                    <a:pt x="369904" y="302207"/>
                  </a:lnTo>
                  <a:lnTo>
                    <a:pt x="369904" y="335846"/>
                  </a:lnTo>
                  <a:lnTo>
                    <a:pt x="319466" y="335846"/>
                  </a:lnTo>
                  <a:lnTo>
                    <a:pt x="319466" y="386205"/>
                  </a:lnTo>
                  <a:lnTo>
                    <a:pt x="285774" y="386205"/>
                  </a:lnTo>
                  <a:lnTo>
                    <a:pt x="285774" y="335846"/>
                  </a:lnTo>
                  <a:lnTo>
                    <a:pt x="235336" y="335846"/>
                  </a:lnTo>
                  <a:lnTo>
                    <a:pt x="235336" y="302207"/>
                  </a:lnTo>
                  <a:lnTo>
                    <a:pt x="285774" y="302207"/>
                  </a:lnTo>
                  <a:close/>
                  <a:moveTo>
                    <a:pt x="50443" y="218278"/>
                  </a:moveTo>
                  <a:lnTo>
                    <a:pt x="50443" y="419735"/>
                  </a:lnTo>
                  <a:lnTo>
                    <a:pt x="554868" y="419735"/>
                  </a:lnTo>
                  <a:lnTo>
                    <a:pt x="554868" y="218278"/>
                  </a:lnTo>
                  <a:close/>
                  <a:moveTo>
                    <a:pt x="50443" y="151093"/>
                  </a:moveTo>
                  <a:lnTo>
                    <a:pt x="50443" y="184735"/>
                  </a:lnTo>
                  <a:lnTo>
                    <a:pt x="554868" y="184735"/>
                  </a:lnTo>
                  <a:lnTo>
                    <a:pt x="554868" y="151093"/>
                  </a:lnTo>
                  <a:close/>
                  <a:moveTo>
                    <a:pt x="252213" y="33642"/>
                  </a:moveTo>
                  <a:cubicBezTo>
                    <a:pt x="242952" y="33642"/>
                    <a:pt x="235366" y="41118"/>
                    <a:pt x="235366" y="50364"/>
                  </a:cubicBezTo>
                  <a:lnTo>
                    <a:pt x="235366" y="100729"/>
                  </a:lnTo>
                  <a:lnTo>
                    <a:pt x="369945" y="100729"/>
                  </a:lnTo>
                  <a:lnTo>
                    <a:pt x="369945" y="50364"/>
                  </a:lnTo>
                  <a:cubicBezTo>
                    <a:pt x="369945" y="41118"/>
                    <a:pt x="362358" y="33642"/>
                    <a:pt x="353098" y="33642"/>
                  </a:cubicBezTo>
                  <a:close/>
                  <a:moveTo>
                    <a:pt x="252213" y="0"/>
                  </a:moveTo>
                  <a:lnTo>
                    <a:pt x="353098" y="0"/>
                  </a:lnTo>
                  <a:cubicBezTo>
                    <a:pt x="380880" y="0"/>
                    <a:pt x="403540" y="22625"/>
                    <a:pt x="403540" y="50364"/>
                  </a:cubicBezTo>
                  <a:lnTo>
                    <a:pt x="403540" y="100729"/>
                  </a:lnTo>
                  <a:lnTo>
                    <a:pt x="470830" y="100729"/>
                  </a:lnTo>
                  <a:lnTo>
                    <a:pt x="470830" y="67185"/>
                  </a:lnTo>
                  <a:lnTo>
                    <a:pt x="538021" y="67185"/>
                  </a:lnTo>
                  <a:lnTo>
                    <a:pt x="538021" y="100729"/>
                  </a:lnTo>
                  <a:lnTo>
                    <a:pt x="554868" y="100729"/>
                  </a:lnTo>
                  <a:cubicBezTo>
                    <a:pt x="582749" y="100729"/>
                    <a:pt x="605310" y="123353"/>
                    <a:pt x="605310" y="151093"/>
                  </a:cubicBezTo>
                  <a:lnTo>
                    <a:pt x="605310" y="486921"/>
                  </a:lnTo>
                  <a:cubicBezTo>
                    <a:pt x="605310" y="514660"/>
                    <a:pt x="582749" y="537285"/>
                    <a:pt x="554868" y="537285"/>
                  </a:cubicBezTo>
                  <a:lnTo>
                    <a:pt x="50443" y="537285"/>
                  </a:lnTo>
                  <a:cubicBezTo>
                    <a:pt x="22561" y="537285"/>
                    <a:pt x="0" y="514660"/>
                    <a:pt x="0" y="486921"/>
                  </a:cubicBezTo>
                  <a:lnTo>
                    <a:pt x="0" y="151093"/>
                  </a:lnTo>
                  <a:cubicBezTo>
                    <a:pt x="0" y="123353"/>
                    <a:pt x="22561" y="100729"/>
                    <a:pt x="50443" y="100729"/>
                  </a:cubicBezTo>
                  <a:lnTo>
                    <a:pt x="67290" y="100729"/>
                  </a:lnTo>
                  <a:lnTo>
                    <a:pt x="67290" y="67185"/>
                  </a:lnTo>
                  <a:lnTo>
                    <a:pt x="134481" y="67185"/>
                  </a:lnTo>
                  <a:lnTo>
                    <a:pt x="134481" y="100729"/>
                  </a:lnTo>
                  <a:lnTo>
                    <a:pt x="201770" y="100729"/>
                  </a:lnTo>
                  <a:lnTo>
                    <a:pt x="201770" y="50364"/>
                  </a:lnTo>
                  <a:cubicBezTo>
                    <a:pt x="201770" y="22625"/>
                    <a:pt x="224430" y="0"/>
                    <a:pt x="252213" y="0"/>
                  </a:cubicBezTo>
                  <a:close/>
                </a:path>
              </a:pathLst>
            </a:custGeom>
            <a:solidFill>
              <a:srgbClr val="3C5CE8"/>
            </a:solidFill>
            <a:ln>
              <a:noFill/>
            </a:ln>
          </p:spPr>
          <p:txBody>
            <a:bodyPr/>
            <a:lstStyle/>
            <a:p>
              <a:endParaRPr lang="zh-CN" altLang="en-US" sz="1600">
                <a:solidFill>
                  <a:schemeClr val="tx1">
                    <a:lumMod val="75000"/>
                    <a:lumOff val="25000"/>
                  </a:schemeClr>
                </a:solidFill>
                <a:cs typeface="+mn-ea"/>
                <a:sym typeface="+mn-lt"/>
              </a:endParaRPr>
            </a:p>
          </p:txBody>
        </p:sp>
      </p:grpSp>
      <p:grpSp>
        <p:nvGrpSpPr>
          <p:cNvPr id="5" name="组合 4">
            <a:extLst>
              <a:ext uri="{FF2B5EF4-FFF2-40B4-BE49-F238E27FC236}">
                <a16:creationId xmlns:a16="http://schemas.microsoft.com/office/drawing/2014/main" id="{63D607C4-CF3F-429D-8418-6B24D0897B7A}"/>
              </a:ext>
            </a:extLst>
          </p:cNvPr>
          <p:cNvGrpSpPr/>
          <p:nvPr/>
        </p:nvGrpSpPr>
        <p:grpSpPr>
          <a:xfrm>
            <a:off x="5640727" y="3872959"/>
            <a:ext cx="4385512" cy="833206"/>
            <a:chOff x="5640727" y="3872959"/>
            <a:chExt cx="4385512" cy="833206"/>
          </a:xfrm>
        </p:grpSpPr>
        <p:sp>
          <p:nvSpPr>
            <p:cNvPr id="52" name="椭圆 51">
              <a:extLst>
                <a:ext uri="{FF2B5EF4-FFF2-40B4-BE49-F238E27FC236}">
                  <a16:creationId xmlns:a16="http://schemas.microsoft.com/office/drawing/2014/main" id="{458B9D77-7EDA-4FAA-ADFE-8B380EF2DCAD}"/>
                </a:ext>
              </a:extLst>
            </p:cNvPr>
            <p:cNvSpPr/>
            <p:nvPr/>
          </p:nvSpPr>
          <p:spPr>
            <a:xfrm>
              <a:off x="5640727" y="3872959"/>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1" name="矩形 50">
              <a:extLst>
                <a:ext uri="{FF2B5EF4-FFF2-40B4-BE49-F238E27FC236}">
                  <a16:creationId xmlns:a16="http://schemas.microsoft.com/office/drawing/2014/main" id="{BC2DD16E-BA30-4C2A-BDB8-4EBF8EC556DD}"/>
                </a:ext>
              </a:extLst>
            </p:cNvPr>
            <p:cNvSpPr/>
            <p:nvPr/>
          </p:nvSpPr>
          <p:spPr>
            <a:xfrm>
              <a:off x="6790437" y="4085316"/>
              <a:ext cx="3235802" cy="497957"/>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dirty="0">
                  <a:solidFill>
                    <a:schemeClr val="tx1">
                      <a:lumMod val="75000"/>
                      <a:lumOff val="25000"/>
                    </a:schemeClr>
                  </a:solidFill>
                  <a:cs typeface="+mn-ea"/>
                  <a:sym typeface="+mn-lt"/>
                </a:rPr>
                <a:t>面临问题</a:t>
              </a:r>
            </a:p>
          </p:txBody>
        </p:sp>
        <p:sp>
          <p:nvSpPr>
            <p:cNvPr id="75" name="Freeform 104">
              <a:extLst>
                <a:ext uri="{FF2B5EF4-FFF2-40B4-BE49-F238E27FC236}">
                  <a16:creationId xmlns:a16="http://schemas.microsoft.com/office/drawing/2014/main" id="{E7155BF6-C676-44A3-A010-7F7C9FEC9051}"/>
                </a:ext>
              </a:extLst>
            </p:cNvPr>
            <p:cNvSpPr>
              <a:spLocks noEditPoints="1"/>
            </p:cNvSpPr>
            <p:nvPr/>
          </p:nvSpPr>
          <p:spPr bwMode="auto">
            <a:xfrm flipH="1">
              <a:off x="5845690" y="4013324"/>
              <a:ext cx="459616" cy="594874"/>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rgbClr val="3C5CE8"/>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75000"/>
                    <a:lumOff val="25000"/>
                  </a:schemeClr>
                </a:solidFill>
                <a:cs typeface="+mn-ea"/>
                <a:sym typeface="+mn-lt"/>
              </a:endParaRPr>
            </a:p>
          </p:txBody>
        </p:sp>
      </p:grpSp>
      <p:grpSp>
        <p:nvGrpSpPr>
          <p:cNvPr id="2" name="组合 1">
            <a:extLst>
              <a:ext uri="{FF2B5EF4-FFF2-40B4-BE49-F238E27FC236}">
                <a16:creationId xmlns:a16="http://schemas.microsoft.com/office/drawing/2014/main" id="{EF7B9A82-F210-46AF-B322-6EF207DFBA98}"/>
              </a:ext>
            </a:extLst>
          </p:cNvPr>
          <p:cNvGrpSpPr/>
          <p:nvPr/>
        </p:nvGrpSpPr>
        <p:grpSpPr>
          <a:xfrm>
            <a:off x="-4284668" y="-3155353"/>
            <a:ext cx="8202554" cy="8202554"/>
            <a:chOff x="-4284668" y="-3155353"/>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flipH="1">
              <a:off x="-4284668" y="-3155353"/>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1305017" flipH="1">
              <a:off x="-2523111" y="-1689159"/>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flipH="1">
              <a:off x="-3524219" y="-2394904"/>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a:off x="9425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a:off x="10949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a:off x="12473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a:off x="13997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a:off x="15521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a:off x="17045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a:off x="9425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a:off x="10949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a:off x="12473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a:off x="13997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a:off x="15521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a:off x="17045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a:off x="9425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a:off x="10949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a:off x="12473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a:off x="13997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a:off x="15521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a:off x="17045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a:off x="9425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a:off x="10949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a:off x="12473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a:off x="13997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a:off x="15521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a:off x="17045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flipH="1">
            <a:off x="410969" y="516350"/>
            <a:ext cx="5182876" cy="4321308"/>
          </a:xfrm>
          <a:prstGeom prst="rect">
            <a:avLst/>
          </a:prstGeom>
        </p:spPr>
      </p:pic>
    </p:spTree>
    <p:extLst>
      <p:ext uri="{BB962C8B-B14F-4D97-AF65-F5344CB8AC3E}">
        <p14:creationId xmlns:p14="http://schemas.microsoft.com/office/powerpoint/2010/main" val="886415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2"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Scale>
                                      <p:cBhvr>
                                        <p:cTn id="1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8"/>
                                        </p:tgtEl>
                                        <p:attrNameLst>
                                          <p:attrName>ppt_x</p:attrName>
                                          <p:attrName>ppt_y</p:attrName>
                                        </p:attrNameLst>
                                      </p:cBhvr>
                                    </p:animMotion>
                                    <p:animEffect transition="in" filter="fade">
                                      <p:cBhvr>
                                        <p:cTn id="16" dur="1000"/>
                                        <p:tgtEl>
                                          <p:spTgt spid="8"/>
                                        </p:tgtEl>
                                      </p:cBhvr>
                                    </p:animEffect>
                                  </p:childTnLst>
                                </p:cTn>
                              </p:par>
                            </p:childTnLst>
                          </p:cTn>
                        </p:par>
                        <p:par>
                          <p:cTn id="17" fill="hold">
                            <p:stCondLst>
                              <p:cond delay="2000"/>
                            </p:stCondLst>
                            <p:childTnLst>
                              <p:par>
                                <p:cTn id="18" presetID="31" presetClass="entr" presetSubtype="0" fill="hold" grpId="0" nodeType="afterEffect">
                                  <p:stCondLst>
                                    <p:cond delay="0"/>
                                  </p:stCondLst>
                                  <p:childTnLst>
                                    <p:set>
                                      <p:cBhvr>
                                        <p:cTn id="19" dur="1" fill="hold">
                                          <p:stCondLst>
                                            <p:cond delay="0"/>
                                          </p:stCondLst>
                                        </p:cTn>
                                        <p:tgtEl>
                                          <p:spTgt spid="74"/>
                                        </p:tgtEl>
                                        <p:attrNameLst>
                                          <p:attrName>style.visibility</p:attrName>
                                        </p:attrNameLst>
                                      </p:cBhvr>
                                      <p:to>
                                        <p:strVal val="visible"/>
                                      </p:to>
                                    </p:set>
                                    <p:anim calcmode="lin" valueType="num">
                                      <p:cBhvr>
                                        <p:cTn id="20" dur="1000" fill="hold"/>
                                        <p:tgtEl>
                                          <p:spTgt spid="74"/>
                                        </p:tgtEl>
                                        <p:attrNameLst>
                                          <p:attrName>ppt_w</p:attrName>
                                        </p:attrNameLst>
                                      </p:cBhvr>
                                      <p:tavLst>
                                        <p:tav tm="0">
                                          <p:val>
                                            <p:fltVal val="0"/>
                                          </p:val>
                                        </p:tav>
                                        <p:tav tm="100000">
                                          <p:val>
                                            <p:strVal val="#ppt_w"/>
                                          </p:val>
                                        </p:tav>
                                      </p:tavLst>
                                    </p:anim>
                                    <p:anim calcmode="lin" valueType="num">
                                      <p:cBhvr>
                                        <p:cTn id="21" dur="1000" fill="hold"/>
                                        <p:tgtEl>
                                          <p:spTgt spid="74"/>
                                        </p:tgtEl>
                                        <p:attrNameLst>
                                          <p:attrName>ppt_h</p:attrName>
                                        </p:attrNameLst>
                                      </p:cBhvr>
                                      <p:tavLst>
                                        <p:tav tm="0">
                                          <p:val>
                                            <p:fltVal val="0"/>
                                          </p:val>
                                        </p:tav>
                                        <p:tav tm="100000">
                                          <p:val>
                                            <p:strVal val="#ppt_h"/>
                                          </p:val>
                                        </p:tav>
                                      </p:tavLst>
                                    </p:anim>
                                    <p:anim calcmode="lin" valueType="num">
                                      <p:cBhvr>
                                        <p:cTn id="22" dur="1000" fill="hold"/>
                                        <p:tgtEl>
                                          <p:spTgt spid="74"/>
                                        </p:tgtEl>
                                        <p:attrNameLst>
                                          <p:attrName>style.rotation</p:attrName>
                                        </p:attrNameLst>
                                      </p:cBhvr>
                                      <p:tavLst>
                                        <p:tav tm="0">
                                          <p:val>
                                            <p:fltVal val="90"/>
                                          </p:val>
                                        </p:tav>
                                        <p:tav tm="100000">
                                          <p:val>
                                            <p:fltVal val="0"/>
                                          </p:val>
                                        </p:tav>
                                      </p:tavLst>
                                    </p:anim>
                                    <p:animEffect transition="in" filter="fade">
                                      <p:cBhvr>
                                        <p:cTn id="23" dur="1000"/>
                                        <p:tgtEl>
                                          <p:spTgt spid="74"/>
                                        </p:tgtEl>
                                      </p:cBhvr>
                                    </p:animEffect>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750" fill="hold"/>
                                        <p:tgtEl>
                                          <p:spTgt spid="62"/>
                                        </p:tgtEl>
                                        <p:attrNameLst>
                                          <p:attrName>ppt_x</p:attrName>
                                        </p:attrNameLst>
                                      </p:cBhvr>
                                      <p:tavLst>
                                        <p:tav tm="0">
                                          <p:val>
                                            <p:strVal val="#ppt_x"/>
                                          </p:val>
                                        </p:tav>
                                        <p:tav tm="100000">
                                          <p:val>
                                            <p:strVal val="#ppt_x"/>
                                          </p:val>
                                        </p:tav>
                                      </p:tavLst>
                                    </p:anim>
                                    <p:anim calcmode="lin" valueType="num">
                                      <p:cBhvr additive="base">
                                        <p:cTn id="28" dur="750" fill="hold"/>
                                        <p:tgtEl>
                                          <p:spTgt spid="62"/>
                                        </p:tgtEl>
                                        <p:attrNameLst>
                                          <p:attrName>ppt_y</p:attrName>
                                        </p:attrNameLst>
                                      </p:cBhvr>
                                      <p:tavLst>
                                        <p:tav tm="0">
                                          <p:val>
                                            <p:strVal val="1+#ppt_h/2"/>
                                          </p:val>
                                        </p:tav>
                                        <p:tav tm="100000">
                                          <p:val>
                                            <p:strVal val="#ppt_y"/>
                                          </p:val>
                                        </p:tav>
                                      </p:tavLst>
                                    </p:anim>
                                  </p:childTnLst>
                                </p:cTn>
                              </p:par>
                            </p:childTnLst>
                          </p:cTn>
                        </p:par>
                        <p:par>
                          <p:cTn id="29" fill="hold">
                            <p:stCondLst>
                              <p:cond delay="3750"/>
                            </p:stCondLst>
                            <p:childTnLst>
                              <p:par>
                                <p:cTn id="30" presetID="2" presetClass="entr" presetSubtype="4"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750" fill="hold"/>
                                        <p:tgtEl>
                                          <p:spTgt spid="3"/>
                                        </p:tgtEl>
                                        <p:attrNameLst>
                                          <p:attrName>ppt_x</p:attrName>
                                        </p:attrNameLst>
                                      </p:cBhvr>
                                      <p:tavLst>
                                        <p:tav tm="0">
                                          <p:val>
                                            <p:strVal val="#ppt_x"/>
                                          </p:val>
                                        </p:tav>
                                        <p:tav tm="100000">
                                          <p:val>
                                            <p:strVal val="#ppt_x"/>
                                          </p:val>
                                        </p:tav>
                                      </p:tavLst>
                                    </p:anim>
                                    <p:anim calcmode="lin" valueType="num">
                                      <p:cBhvr additive="base">
                                        <p:cTn id="33" dur="750" fill="hold"/>
                                        <p:tgtEl>
                                          <p:spTgt spid="3"/>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750" fill="hold"/>
                                        <p:tgtEl>
                                          <p:spTgt spid="4"/>
                                        </p:tgtEl>
                                        <p:attrNameLst>
                                          <p:attrName>ppt_x</p:attrName>
                                        </p:attrNameLst>
                                      </p:cBhvr>
                                      <p:tavLst>
                                        <p:tav tm="0">
                                          <p:val>
                                            <p:strVal val="#ppt_x"/>
                                          </p:val>
                                        </p:tav>
                                        <p:tav tm="100000">
                                          <p:val>
                                            <p:strVal val="#ppt_x"/>
                                          </p:val>
                                        </p:tav>
                                      </p:tavLst>
                                    </p:anim>
                                    <p:anim calcmode="lin" valueType="num">
                                      <p:cBhvr additive="base">
                                        <p:cTn id="38" dur="750" fill="hold"/>
                                        <p:tgtEl>
                                          <p:spTgt spid="4"/>
                                        </p:tgtEl>
                                        <p:attrNameLst>
                                          <p:attrName>ppt_y</p:attrName>
                                        </p:attrNameLst>
                                      </p:cBhvr>
                                      <p:tavLst>
                                        <p:tav tm="0">
                                          <p:val>
                                            <p:strVal val="1+#ppt_h/2"/>
                                          </p:val>
                                        </p:tav>
                                        <p:tav tm="100000">
                                          <p:val>
                                            <p:strVal val="#ppt_y"/>
                                          </p:val>
                                        </p:tav>
                                      </p:tavLst>
                                    </p:anim>
                                  </p:childTnLst>
                                </p:cTn>
                              </p:par>
                            </p:childTnLst>
                          </p:cTn>
                        </p:par>
                        <p:par>
                          <p:cTn id="39" fill="hold">
                            <p:stCondLst>
                              <p:cond delay="5250"/>
                            </p:stCondLst>
                            <p:childTnLst>
                              <p:par>
                                <p:cTn id="40" presetID="2" presetClass="entr" presetSubtype="4"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750" fill="hold"/>
                                        <p:tgtEl>
                                          <p:spTgt spid="5"/>
                                        </p:tgtEl>
                                        <p:attrNameLst>
                                          <p:attrName>ppt_x</p:attrName>
                                        </p:attrNameLst>
                                      </p:cBhvr>
                                      <p:tavLst>
                                        <p:tav tm="0">
                                          <p:val>
                                            <p:strVal val="#ppt_x"/>
                                          </p:val>
                                        </p:tav>
                                        <p:tav tm="100000">
                                          <p:val>
                                            <p:strVal val="#ppt_x"/>
                                          </p:val>
                                        </p:tav>
                                      </p:tavLst>
                                    </p:anim>
                                    <p:anim calcmode="lin" valueType="num">
                                      <p:cBhvr additive="base">
                                        <p:cTn id="43" dur="750" fill="hold"/>
                                        <p:tgtEl>
                                          <p:spTgt spid="5"/>
                                        </p:tgtEl>
                                        <p:attrNameLst>
                                          <p:attrName>ppt_y</p:attrName>
                                        </p:attrNameLst>
                                      </p:cBhvr>
                                      <p:tavLst>
                                        <p:tav tm="0">
                                          <p:val>
                                            <p:strVal val="1+#ppt_h/2"/>
                                          </p:val>
                                        </p:tav>
                                        <p:tav tm="100000">
                                          <p:val>
                                            <p:strVal val="#ppt_y"/>
                                          </p:val>
                                        </p:tav>
                                      </p:tavLst>
                                    </p:anim>
                                  </p:childTnLst>
                                </p:cTn>
                              </p:par>
                            </p:childTnLst>
                          </p:cTn>
                        </p:par>
                        <p:par>
                          <p:cTn id="44" fill="hold">
                            <p:stCondLst>
                              <p:cond delay="6000"/>
                            </p:stCondLst>
                            <p:childTnLst>
                              <p:par>
                                <p:cTn id="45" presetID="2" presetClass="entr" presetSubtype="4"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750" fill="hold"/>
                                        <p:tgtEl>
                                          <p:spTgt spid="6"/>
                                        </p:tgtEl>
                                        <p:attrNameLst>
                                          <p:attrName>ppt_x</p:attrName>
                                        </p:attrNameLst>
                                      </p:cBhvr>
                                      <p:tavLst>
                                        <p:tav tm="0">
                                          <p:val>
                                            <p:strVal val="#ppt_x"/>
                                          </p:val>
                                        </p:tav>
                                        <p:tav tm="100000">
                                          <p:val>
                                            <p:strVal val="#ppt_x"/>
                                          </p:val>
                                        </p:tav>
                                      </p:tavLst>
                                    </p:anim>
                                    <p:anim calcmode="lin" valueType="num">
                                      <p:cBhvr additive="base">
                                        <p:cTn id="4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1423275" y="2298345"/>
            <a:ext cx="2774306" cy="2672881"/>
            <a:chOff x="1423275" y="2298345"/>
            <a:chExt cx="2774306" cy="2672881"/>
          </a:xfrm>
        </p:grpSpPr>
        <p:grpSp>
          <p:nvGrpSpPr>
            <p:cNvPr id="14" name="组合 13">
              <a:extLst>
                <a:ext uri="{FF2B5EF4-FFF2-40B4-BE49-F238E27FC236}">
                  <a16:creationId xmlns:a16="http://schemas.microsoft.com/office/drawing/2014/main" id="{B5D861F7-F583-4A2F-85D1-CA07A2E7B062}"/>
                </a:ext>
              </a:extLst>
            </p:cNvPr>
            <p:cNvGrpSpPr/>
            <p:nvPr/>
          </p:nvGrpSpPr>
          <p:grpSpPr>
            <a:xfrm>
              <a:off x="1423275" y="2298345"/>
              <a:ext cx="2634018" cy="2672881"/>
              <a:chOff x="1633558" y="1794075"/>
              <a:chExt cx="2634018" cy="2672881"/>
            </a:xfrm>
          </p:grpSpPr>
          <p:sp>
            <p:nvSpPr>
              <p:cNvPr id="2" name="任意多边形: 形状 1">
                <a:extLst>
                  <a:ext uri="{FF2B5EF4-FFF2-40B4-BE49-F238E27FC236}">
                    <a16:creationId xmlns:a16="http://schemas.microsoft.com/office/drawing/2014/main" id="{3C1F6BE9-3329-48AE-8200-E00D7D495748}"/>
                  </a:ext>
                </a:extLst>
              </p:cNvPr>
              <p:cNvSpPr/>
              <p:nvPr/>
            </p:nvSpPr>
            <p:spPr>
              <a:xfrm flipH="1">
                <a:off x="1818490" y="3862222"/>
                <a:ext cx="604734" cy="604734"/>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1</a:t>
                </a:r>
                <a:endParaRPr lang="zh-CN" altLang="en-US" b="1"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4CC0388E-A3BF-44B6-BE67-D5F4702AF75D}"/>
                  </a:ext>
                </a:extLst>
              </p:cNvPr>
              <p:cNvSpPr/>
              <p:nvPr/>
            </p:nvSpPr>
            <p:spPr>
              <a:xfrm flipV="1">
                <a:off x="1633558" y="179407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grpSp>
        <p:sp>
          <p:nvSpPr>
            <p:cNvPr id="32" name="Title 13">
              <a:extLst>
                <a:ext uri="{FF2B5EF4-FFF2-40B4-BE49-F238E27FC236}">
                  <a16:creationId xmlns:a16="http://schemas.microsoft.com/office/drawing/2014/main" id="{5ACD9F96-4014-49C4-AD08-9C77F310588B}"/>
                </a:ext>
              </a:extLst>
            </p:cNvPr>
            <p:cNvSpPr txBox="1">
              <a:spLocks/>
            </p:cNvSpPr>
            <p:nvPr/>
          </p:nvSpPr>
          <p:spPr bwMode="auto">
            <a:xfrm>
              <a:off x="1608208" y="2443600"/>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2400" dirty="0">
                  <a:solidFill>
                    <a:srgbClr val="3C5CE8"/>
                  </a:solidFill>
                  <a:latin typeface="+mn-lt"/>
                  <a:ea typeface="+mn-ea"/>
                  <a:cs typeface="+mn-ea"/>
                  <a:sym typeface="+mn-lt"/>
                </a:rPr>
                <a:t>输入标题</a:t>
              </a:r>
              <a:endParaRPr lang="en-US" altLang="zh-CN" sz="2400" dirty="0">
                <a:solidFill>
                  <a:srgbClr val="3C5CE8"/>
                </a:solidFill>
                <a:latin typeface="+mn-lt"/>
                <a:ea typeface="+mn-ea"/>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608207" y="2788721"/>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en-US" sz="1400" dirty="0">
                  <a:solidFill>
                    <a:schemeClr val="tx1">
                      <a:lumMod val="65000"/>
                      <a:lumOff val="35000"/>
                    </a:schemeClr>
                  </a:solidFill>
                  <a:latin typeface="+mn-lt"/>
                  <a:ea typeface="+mn-ea"/>
                  <a:cs typeface="+mn-ea"/>
                  <a:sym typeface="+mn-lt"/>
                </a:rPr>
                <a:t>Lorem ipsum dolor sit </a:t>
              </a:r>
              <a:r>
                <a:rPr lang="en-US" sz="1400" dirty="0" err="1">
                  <a:solidFill>
                    <a:schemeClr val="tx1">
                      <a:lumMod val="65000"/>
                      <a:lumOff val="35000"/>
                    </a:schemeClr>
                  </a:solidFill>
                  <a:latin typeface="+mn-lt"/>
                  <a:ea typeface="+mn-ea"/>
                  <a:cs typeface="+mn-ea"/>
                  <a:sym typeface="+mn-lt"/>
                </a:rPr>
                <a:t>amet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consectetur</a:t>
              </a:r>
              <a:endParaRPr lang="en-US" sz="1400" dirty="0">
                <a:solidFill>
                  <a:schemeClr val="tx1">
                    <a:lumMod val="65000"/>
                    <a:lumOff val="35000"/>
                  </a:schemeClr>
                </a:solidFill>
                <a:latin typeface="+mn-lt"/>
                <a:ea typeface="+mn-ea"/>
                <a:cs typeface="+mn-ea"/>
                <a:sym typeface="+mn-lt"/>
              </a:endParaRPr>
            </a:p>
          </p:txBody>
        </p:sp>
      </p:grpSp>
      <p:grpSp>
        <p:nvGrpSpPr>
          <p:cNvPr id="6" name="组合 5">
            <a:extLst>
              <a:ext uri="{FF2B5EF4-FFF2-40B4-BE49-F238E27FC236}">
                <a16:creationId xmlns:a16="http://schemas.microsoft.com/office/drawing/2014/main" id="{BD04551F-8515-4328-BA8A-A063E08C1DBE}"/>
              </a:ext>
            </a:extLst>
          </p:cNvPr>
          <p:cNvGrpSpPr/>
          <p:nvPr/>
        </p:nvGrpSpPr>
        <p:grpSpPr>
          <a:xfrm>
            <a:off x="4700034" y="2298345"/>
            <a:ext cx="2785419" cy="2672881"/>
            <a:chOff x="4700034" y="2298345"/>
            <a:chExt cx="2785419" cy="2672881"/>
          </a:xfrm>
        </p:grpSpPr>
        <p:grpSp>
          <p:nvGrpSpPr>
            <p:cNvPr id="21" name="组合 20">
              <a:extLst>
                <a:ext uri="{FF2B5EF4-FFF2-40B4-BE49-F238E27FC236}">
                  <a16:creationId xmlns:a16="http://schemas.microsoft.com/office/drawing/2014/main" id="{B0B32AB4-6BAF-47AD-A1F6-A75CFDA7D0BF}"/>
                </a:ext>
              </a:extLst>
            </p:cNvPr>
            <p:cNvGrpSpPr/>
            <p:nvPr/>
          </p:nvGrpSpPr>
          <p:grpSpPr>
            <a:xfrm>
              <a:off x="4700034" y="2298345"/>
              <a:ext cx="2634018" cy="2672881"/>
              <a:chOff x="1633558" y="1794075"/>
              <a:chExt cx="2634018" cy="2672881"/>
            </a:xfrm>
          </p:grpSpPr>
          <p:sp>
            <p:nvSpPr>
              <p:cNvPr id="22" name="任意多边形: 形状 21">
                <a:extLst>
                  <a:ext uri="{FF2B5EF4-FFF2-40B4-BE49-F238E27FC236}">
                    <a16:creationId xmlns:a16="http://schemas.microsoft.com/office/drawing/2014/main" id="{6380E0FB-5938-440E-A7C8-9331A83CAA42}"/>
                  </a:ext>
                </a:extLst>
              </p:cNvPr>
              <p:cNvSpPr/>
              <p:nvPr/>
            </p:nvSpPr>
            <p:spPr>
              <a:xfrm flipH="1">
                <a:off x="1818490" y="3862222"/>
                <a:ext cx="604734" cy="604734"/>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3C5CE8"/>
                    </a:solidFill>
                    <a:cs typeface="+mn-ea"/>
                    <a:sym typeface="+mn-lt"/>
                  </a:rPr>
                  <a:t>2</a:t>
                </a:r>
                <a:endParaRPr lang="zh-CN" altLang="en-US" b="1" dirty="0">
                  <a:solidFill>
                    <a:srgbClr val="3C5CE8"/>
                  </a:solidFill>
                  <a:cs typeface="+mn-ea"/>
                  <a:sym typeface="+mn-lt"/>
                </a:endParaRPr>
              </a:p>
            </p:txBody>
          </p:sp>
          <p:sp>
            <p:nvSpPr>
              <p:cNvPr id="23" name="任意多边形: 形状 22">
                <a:extLst>
                  <a:ext uri="{FF2B5EF4-FFF2-40B4-BE49-F238E27FC236}">
                    <a16:creationId xmlns:a16="http://schemas.microsoft.com/office/drawing/2014/main" id="{2312DDE2-ACF6-4B27-B161-AE3CCEEB6ECF}"/>
                  </a:ext>
                </a:extLst>
              </p:cNvPr>
              <p:cNvSpPr/>
              <p:nvPr/>
            </p:nvSpPr>
            <p:spPr>
              <a:xfrm flipV="1">
                <a:off x="1633558" y="179407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grpSp>
        <p:sp>
          <p:nvSpPr>
            <p:cNvPr id="37" name="Title 13">
              <a:extLst>
                <a:ext uri="{FF2B5EF4-FFF2-40B4-BE49-F238E27FC236}">
                  <a16:creationId xmlns:a16="http://schemas.microsoft.com/office/drawing/2014/main" id="{22D1C91C-048B-44AE-92E9-B3CB9214D79D}"/>
                </a:ext>
              </a:extLst>
            </p:cNvPr>
            <p:cNvSpPr txBox="1">
              <a:spLocks/>
            </p:cNvSpPr>
            <p:nvPr/>
          </p:nvSpPr>
          <p:spPr bwMode="auto">
            <a:xfrm>
              <a:off x="4896080" y="2443600"/>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2400" dirty="0">
                  <a:solidFill>
                    <a:srgbClr val="3C5CE8"/>
                  </a:solidFill>
                  <a:latin typeface="+mn-lt"/>
                  <a:ea typeface="+mn-ea"/>
                  <a:cs typeface="+mn-ea"/>
                  <a:sym typeface="+mn-lt"/>
                </a:rPr>
                <a:t>输入标题</a:t>
              </a:r>
              <a:endParaRPr lang="en-US" altLang="zh-CN" sz="2400" dirty="0">
                <a:solidFill>
                  <a:srgbClr val="3C5CE8"/>
                </a:solidFill>
                <a:latin typeface="+mn-lt"/>
                <a:ea typeface="+mn-ea"/>
                <a:cs typeface="+mn-ea"/>
                <a:sym typeface="+mn-lt"/>
              </a:endParaRPr>
            </a:p>
          </p:txBody>
        </p:sp>
        <p:sp>
          <p:nvSpPr>
            <p:cNvPr id="38" name="Content Placeholder 2">
              <a:extLst>
                <a:ext uri="{FF2B5EF4-FFF2-40B4-BE49-F238E27FC236}">
                  <a16:creationId xmlns:a16="http://schemas.microsoft.com/office/drawing/2014/main" id="{EB3FFF25-DAC3-41BC-929A-38D935C8FC43}"/>
                </a:ext>
              </a:extLst>
            </p:cNvPr>
            <p:cNvSpPr txBox="1">
              <a:spLocks/>
            </p:cNvSpPr>
            <p:nvPr/>
          </p:nvSpPr>
          <p:spPr bwMode="auto">
            <a:xfrm>
              <a:off x="4896079" y="2788721"/>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en-US" sz="1400" dirty="0">
                  <a:solidFill>
                    <a:schemeClr val="tx1">
                      <a:lumMod val="65000"/>
                      <a:lumOff val="35000"/>
                    </a:schemeClr>
                  </a:solidFill>
                  <a:latin typeface="+mn-lt"/>
                  <a:ea typeface="+mn-ea"/>
                  <a:cs typeface="+mn-ea"/>
                  <a:sym typeface="+mn-lt"/>
                </a:rPr>
                <a:t>Lorem ipsum dolor sit </a:t>
              </a:r>
              <a:r>
                <a:rPr lang="en-US" sz="1400" dirty="0" err="1">
                  <a:solidFill>
                    <a:schemeClr val="tx1">
                      <a:lumMod val="65000"/>
                      <a:lumOff val="35000"/>
                    </a:schemeClr>
                  </a:solidFill>
                  <a:latin typeface="+mn-lt"/>
                  <a:ea typeface="+mn-ea"/>
                  <a:cs typeface="+mn-ea"/>
                  <a:sym typeface="+mn-lt"/>
                </a:rPr>
                <a:t>amet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consectetur</a:t>
              </a:r>
              <a:endParaRPr lang="en-US" sz="1400" dirty="0">
                <a:solidFill>
                  <a:schemeClr val="tx1">
                    <a:lumMod val="65000"/>
                    <a:lumOff val="35000"/>
                  </a:schemeClr>
                </a:solidFill>
                <a:latin typeface="+mn-lt"/>
                <a:ea typeface="+mn-ea"/>
                <a:cs typeface="+mn-ea"/>
                <a:sym typeface="+mn-lt"/>
              </a:endParaRPr>
            </a:p>
          </p:txBody>
        </p:sp>
      </p:grpSp>
      <p:grpSp>
        <p:nvGrpSpPr>
          <p:cNvPr id="7" name="组合 6">
            <a:extLst>
              <a:ext uri="{FF2B5EF4-FFF2-40B4-BE49-F238E27FC236}">
                <a16:creationId xmlns:a16="http://schemas.microsoft.com/office/drawing/2014/main" id="{39F42ED5-88E6-4739-93DB-580E07AFF2FE}"/>
              </a:ext>
            </a:extLst>
          </p:cNvPr>
          <p:cNvGrpSpPr/>
          <p:nvPr/>
        </p:nvGrpSpPr>
        <p:grpSpPr>
          <a:xfrm>
            <a:off x="7976792" y="2298345"/>
            <a:ext cx="2791933" cy="2672881"/>
            <a:chOff x="7976792" y="2298345"/>
            <a:chExt cx="2791933" cy="2672881"/>
          </a:xfrm>
        </p:grpSpPr>
        <p:grpSp>
          <p:nvGrpSpPr>
            <p:cNvPr id="24" name="组合 23">
              <a:extLst>
                <a:ext uri="{FF2B5EF4-FFF2-40B4-BE49-F238E27FC236}">
                  <a16:creationId xmlns:a16="http://schemas.microsoft.com/office/drawing/2014/main" id="{C685A34D-8BFE-4DF1-A65A-675BAA0C28C5}"/>
                </a:ext>
              </a:extLst>
            </p:cNvPr>
            <p:cNvGrpSpPr/>
            <p:nvPr/>
          </p:nvGrpSpPr>
          <p:grpSpPr>
            <a:xfrm>
              <a:off x="7976792" y="2298345"/>
              <a:ext cx="2634018" cy="2672881"/>
              <a:chOff x="1633558" y="1794075"/>
              <a:chExt cx="2634018" cy="2672881"/>
            </a:xfrm>
          </p:grpSpPr>
          <p:sp>
            <p:nvSpPr>
              <p:cNvPr id="25" name="任意多边形: 形状 24">
                <a:extLst>
                  <a:ext uri="{FF2B5EF4-FFF2-40B4-BE49-F238E27FC236}">
                    <a16:creationId xmlns:a16="http://schemas.microsoft.com/office/drawing/2014/main" id="{F7B90896-F29B-436D-A540-B6C354707E3F}"/>
                  </a:ext>
                </a:extLst>
              </p:cNvPr>
              <p:cNvSpPr/>
              <p:nvPr/>
            </p:nvSpPr>
            <p:spPr>
              <a:xfrm flipH="1">
                <a:off x="1818490" y="3862222"/>
                <a:ext cx="604734" cy="604734"/>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3C5CE8"/>
                    </a:solidFill>
                    <a:cs typeface="+mn-ea"/>
                    <a:sym typeface="+mn-lt"/>
                  </a:rPr>
                  <a:t>3</a:t>
                </a:r>
                <a:endParaRPr lang="zh-CN" altLang="en-US" b="1" dirty="0">
                  <a:solidFill>
                    <a:srgbClr val="3C5CE8"/>
                  </a:solidFill>
                  <a:cs typeface="+mn-ea"/>
                  <a:sym typeface="+mn-lt"/>
                </a:endParaRPr>
              </a:p>
            </p:txBody>
          </p:sp>
          <p:sp>
            <p:nvSpPr>
              <p:cNvPr id="26" name="任意多边形: 形状 25">
                <a:extLst>
                  <a:ext uri="{FF2B5EF4-FFF2-40B4-BE49-F238E27FC236}">
                    <a16:creationId xmlns:a16="http://schemas.microsoft.com/office/drawing/2014/main" id="{30A9722F-9D78-4047-A4B2-EE8A74F7012D}"/>
                  </a:ext>
                </a:extLst>
              </p:cNvPr>
              <p:cNvSpPr/>
              <p:nvPr/>
            </p:nvSpPr>
            <p:spPr>
              <a:xfrm flipV="1">
                <a:off x="1633558" y="179407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grpSp>
        <p:sp>
          <p:nvSpPr>
            <p:cNvPr id="40" name="Title 13">
              <a:extLst>
                <a:ext uri="{FF2B5EF4-FFF2-40B4-BE49-F238E27FC236}">
                  <a16:creationId xmlns:a16="http://schemas.microsoft.com/office/drawing/2014/main" id="{0100DB28-599C-4488-BAF1-E9BC765EC621}"/>
                </a:ext>
              </a:extLst>
            </p:cNvPr>
            <p:cNvSpPr txBox="1">
              <a:spLocks/>
            </p:cNvSpPr>
            <p:nvPr/>
          </p:nvSpPr>
          <p:spPr bwMode="auto">
            <a:xfrm>
              <a:off x="8179352" y="2443600"/>
              <a:ext cx="2455261" cy="6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2400" dirty="0">
                  <a:solidFill>
                    <a:srgbClr val="3C5CE8"/>
                  </a:solidFill>
                  <a:latin typeface="+mn-lt"/>
                  <a:ea typeface="+mn-ea"/>
                  <a:cs typeface="+mn-ea"/>
                  <a:sym typeface="+mn-lt"/>
                </a:rPr>
                <a:t>输入标题</a:t>
              </a:r>
              <a:endParaRPr lang="en-US" altLang="zh-CN" sz="2400" dirty="0">
                <a:solidFill>
                  <a:srgbClr val="3C5CE8"/>
                </a:solidFill>
                <a:latin typeface="+mn-lt"/>
                <a:ea typeface="+mn-ea"/>
                <a:cs typeface="+mn-ea"/>
                <a:sym typeface="+mn-lt"/>
              </a:endParaRPr>
            </a:p>
          </p:txBody>
        </p:sp>
        <p:sp>
          <p:nvSpPr>
            <p:cNvPr id="41" name="Content Placeholder 2">
              <a:extLst>
                <a:ext uri="{FF2B5EF4-FFF2-40B4-BE49-F238E27FC236}">
                  <a16:creationId xmlns:a16="http://schemas.microsoft.com/office/drawing/2014/main" id="{D501C348-85B5-47B5-BAE2-254852CC4A4E}"/>
                </a:ext>
              </a:extLst>
            </p:cNvPr>
            <p:cNvSpPr txBox="1">
              <a:spLocks/>
            </p:cNvSpPr>
            <p:nvPr/>
          </p:nvSpPr>
          <p:spPr bwMode="auto">
            <a:xfrm>
              <a:off x="8179351" y="2788721"/>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en-US" sz="1400" dirty="0">
                  <a:solidFill>
                    <a:schemeClr val="tx1">
                      <a:lumMod val="65000"/>
                      <a:lumOff val="35000"/>
                    </a:schemeClr>
                  </a:solidFill>
                  <a:latin typeface="+mn-lt"/>
                  <a:ea typeface="+mn-ea"/>
                  <a:cs typeface="+mn-ea"/>
                  <a:sym typeface="+mn-lt"/>
                </a:rPr>
                <a:t>Lorem ipsum dolor sit </a:t>
              </a:r>
              <a:r>
                <a:rPr lang="en-US" sz="1400" dirty="0" err="1">
                  <a:solidFill>
                    <a:schemeClr val="tx1">
                      <a:lumMod val="65000"/>
                      <a:lumOff val="35000"/>
                    </a:schemeClr>
                  </a:solidFill>
                  <a:latin typeface="+mn-lt"/>
                  <a:ea typeface="+mn-ea"/>
                  <a:cs typeface="+mn-ea"/>
                  <a:sym typeface="+mn-lt"/>
                </a:rPr>
                <a:t>amet</a:t>
              </a:r>
              <a:r>
                <a:rPr lang="en-US" sz="1400" dirty="0">
                  <a:solidFill>
                    <a:schemeClr val="tx1">
                      <a:lumMod val="65000"/>
                      <a:lumOff val="35000"/>
                    </a:schemeClr>
                  </a:solidFill>
                  <a:latin typeface="+mn-lt"/>
                  <a:ea typeface="+mn-ea"/>
                  <a:cs typeface="+mn-ea"/>
                  <a:sym typeface="+mn-lt"/>
                </a:rPr>
                <a:t>, </a:t>
              </a:r>
              <a:r>
                <a:rPr lang="en-US" sz="1400" dirty="0" err="1">
                  <a:solidFill>
                    <a:schemeClr val="tx1">
                      <a:lumMod val="65000"/>
                      <a:lumOff val="35000"/>
                    </a:schemeClr>
                  </a:solidFill>
                  <a:latin typeface="+mn-lt"/>
                  <a:ea typeface="+mn-ea"/>
                  <a:cs typeface="+mn-ea"/>
                  <a:sym typeface="+mn-lt"/>
                </a:rPr>
                <a:t>consectetur</a:t>
              </a:r>
              <a:endParaRPr lang="en-US" sz="1400" dirty="0">
                <a:solidFill>
                  <a:schemeClr val="tx1">
                    <a:lumMod val="65000"/>
                    <a:lumOff val="35000"/>
                  </a:schemeClr>
                </a:solidFill>
                <a:latin typeface="+mn-lt"/>
                <a:ea typeface="+mn-ea"/>
                <a:cs typeface="+mn-ea"/>
                <a:sym typeface="+mn-lt"/>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custDataLst>
      <p:tags r:id="rId1"/>
    </p:custDataLst>
    <p:extLst>
      <p:ext uri="{BB962C8B-B14F-4D97-AF65-F5344CB8AC3E}">
        <p14:creationId xmlns:p14="http://schemas.microsoft.com/office/powerpoint/2010/main" val="704478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sp>
        <p:nvSpPr>
          <p:cNvPr id="80" name="ïsļîḋê">
            <a:extLst>
              <a:ext uri="{FF2B5EF4-FFF2-40B4-BE49-F238E27FC236}">
                <a16:creationId xmlns:a16="http://schemas.microsoft.com/office/drawing/2014/main" id="{FF4273A3-9E87-47A9-8E40-319534323E86}"/>
              </a:ext>
            </a:extLst>
          </p:cNvPr>
          <p:cNvSpPr txBox="1"/>
          <p:nvPr/>
        </p:nvSpPr>
        <p:spPr bwMode="auto">
          <a:xfrm>
            <a:off x="4978995" y="2300968"/>
            <a:ext cx="3171311" cy="757360"/>
          </a:xfrm>
          <a:prstGeom prst="rect">
            <a:avLst/>
          </a:prstGeom>
          <a:noFill/>
        </p:spPr>
        <p:txBody>
          <a:bodyPr wrap="square" lIns="91440" tIns="45720" rIns="91440" bIns="45720">
            <a:normAutofit/>
          </a:bodyPr>
          <a:lstStyle/>
          <a:p>
            <a:pPr lvl="0">
              <a:lnSpc>
                <a:spcPct val="150000"/>
              </a:lnSpc>
              <a:buSzPct val="25000"/>
              <a:defRPr/>
            </a:pPr>
            <a:r>
              <a:rPr lang="en-US" altLang="zh-CN" sz="1200">
                <a:solidFill>
                  <a:schemeClr val="tx1">
                    <a:lumMod val="75000"/>
                    <a:lumOff val="25000"/>
                  </a:schemeClr>
                </a:solidFill>
                <a:cs typeface="+mn-ea"/>
                <a:sym typeface="+mn-lt"/>
              </a:rPr>
              <a:t>Copy paste fonts. Choose the only option to retain text… …</a:t>
            </a:r>
            <a:endParaRPr lang="en-US" altLang="zh-CN" sz="1200" dirty="0">
              <a:solidFill>
                <a:schemeClr val="tx1">
                  <a:lumMod val="75000"/>
                  <a:lumOff val="25000"/>
                </a:schemeClr>
              </a:solidFill>
              <a:cs typeface="+mn-ea"/>
              <a:sym typeface="+mn-lt"/>
            </a:endParaRPr>
          </a:p>
        </p:txBody>
      </p:sp>
      <p:sp>
        <p:nvSpPr>
          <p:cNvPr id="81" name="išḻîďê">
            <a:extLst>
              <a:ext uri="{FF2B5EF4-FFF2-40B4-BE49-F238E27FC236}">
                <a16:creationId xmlns:a16="http://schemas.microsoft.com/office/drawing/2014/main" id="{15000894-603F-49DC-8F63-045C6C35F086}"/>
              </a:ext>
            </a:extLst>
          </p:cNvPr>
          <p:cNvSpPr txBox="1"/>
          <p:nvPr/>
        </p:nvSpPr>
        <p:spPr bwMode="auto">
          <a:xfrm>
            <a:off x="8487291" y="3326196"/>
            <a:ext cx="3044310" cy="757360"/>
          </a:xfrm>
          <a:prstGeom prst="rect">
            <a:avLst/>
          </a:prstGeom>
          <a:noFill/>
        </p:spPr>
        <p:txBody>
          <a:bodyPr wrap="square" lIns="91440" tIns="45720" rIns="91440" bIns="45720">
            <a:normAutofit/>
          </a:bodyPr>
          <a:lstStyle/>
          <a:p>
            <a:pPr lvl="0">
              <a:lnSpc>
                <a:spcPct val="150000"/>
              </a:lnSpc>
              <a:buSzPct val="25000"/>
              <a:defRPr/>
            </a:pPr>
            <a:r>
              <a:rPr lang="en-US" altLang="zh-CN" sz="1200">
                <a:solidFill>
                  <a:schemeClr val="tx1">
                    <a:lumMod val="75000"/>
                    <a:lumOff val="25000"/>
                  </a:schemeClr>
                </a:solidFill>
                <a:cs typeface="+mn-ea"/>
                <a:sym typeface="+mn-lt"/>
              </a:rPr>
              <a:t>Copy paste fonts. Choose the only option to retain text… …</a:t>
            </a:r>
            <a:endParaRPr lang="en-US" altLang="zh-CN" sz="1200" dirty="0">
              <a:solidFill>
                <a:schemeClr val="tx1">
                  <a:lumMod val="75000"/>
                  <a:lumOff val="25000"/>
                </a:schemeClr>
              </a:solidFill>
              <a:cs typeface="+mn-ea"/>
              <a:sym typeface="+mn-lt"/>
            </a:endParaRPr>
          </a:p>
        </p:txBody>
      </p:sp>
      <p:sp>
        <p:nvSpPr>
          <p:cNvPr id="82" name="iṩļiḑê">
            <a:extLst>
              <a:ext uri="{FF2B5EF4-FFF2-40B4-BE49-F238E27FC236}">
                <a16:creationId xmlns:a16="http://schemas.microsoft.com/office/drawing/2014/main" id="{E458B7C2-8828-470A-8A49-3089FB2AEE40}"/>
              </a:ext>
            </a:extLst>
          </p:cNvPr>
          <p:cNvSpPr txBox="1"/>
          <p:nvPr/>
        </p:nvSpPr>
        <p:spPr bwMode="auto">
          <a:xfrm>
            <a:off x="7381898" y="4413772"/>
            <a:ext cx="3171311" cy="757360"/>
          </a:xfrm>
          <a:prstGeom prst="rect">
            <a:avLst/>
          </a:prstGeom>
          <a:noFill/>
        </p:spPr>
        <p:txBody>
          <a:bodyPr wrap="square" lIns="91440" tIns="45720" rIns="91440" bIns="45720">
            <a:normAutofit/>
          </a:bodyPr>
          <a:lstStyle/>
          <a:p>
            <a:pPr lvl="0">
              <a:lnSpc>
                <a:spcPct val="150000"/>
              </a:lnSpc>
              <a:buSzPct val="25000"/>
              <a:defRPr/>
            </a:pPr>
            <a:r>
              <a:rPr lang="en-US" altLang="zh-CN" sz="1200">
                <a:solidFill>
                  <a:schemeClr val="tx1">
                    <a:lumMod val="75000"/>
                    <a:lumOff val="25000"/>
                  </a:schemeClr>
                </a:solidFill>
                <a:cs typeface="+mn-ea"/>
                <a:sym typeface="+mn-lt"/>
              </a:rPr>
              <a:t>Copy paste fonts. Choose the only option to retain text… …</a:t>
            </a:r>
            <a:endParaRPr lang="en-US" altLang="zh-CN" sz="1200" dirty="0">
              <a:solidFill>
                <a:schemeClr val="tx1">
                  <a:lumMod val="75000"/>
                  <a:lumOff val="25000"/>
                </a:schemeClr>
              </a:solidFill>
              <a:cs typeface="+mn-ea"/>
              <a:sym typeface="+mn-lt"/>
            </a:endParaRPr>
          </a:p>
        </p:txBody>
      </p:sp>
      <p:grpSp>
        <p:nvGrpSpPr>
          <p:cNvPr id="4" name="组合 3">
            <a:extLst>
              <a:ext uri="{FF2B5EF4-FFF2-40B4-BE49-F238E27FC236}">
                <a16:creationId xmlns:a16="http://schemas.microsoft.com/office/drawing/2014/main" id="{19F0187E-9E50-4C71-BAD1-12EB0D5C9A55}"/>
              </a:ext>
            </a:extLst>
          </p:cNvPr>
          <p:cNvGrpSpPr/>
          <p:nvPr/>
        </p:nvGrpSpPr>
        <p:grpSpPr>
          <a:xfrm>
            <a:off x="660401" y="2162781"/>
            <a:ext cx="4251089" cy="1012275"/>
            <a:chOff x="660401" y="2162781"/>
            <a:chExt cx="4251089" cy="1012275"/>
          </a:xfrm>
        </p:grpSpPr>
        <p:sp>
          <p:nvSpPr>
            <p:cNvPr id="75" name="ïṥ1iḍé">
              <a:extLst>
                <a:ext uri="{FF2B5EF4-FFF2-40B4-BE49-F238E27FC236}">
                  <a16:creationId xmlns:a16="http://schemas.microsoft.com/office/drawing/2014/main" id="{E76A0FAD-04BB-47B8-B577-C0B572FEAD49}"/>
                </a:ext>
              </a:extLst>
            </p:cNvPr>
            <p:cNvSpPr/>
            <p:nvPr/>
          </p:nvSpPr>
          <p:spPr bwMode="auto">
            <a:xfrm flipH="1">
              <a:off x="660401" y="2214399"/>
              <a:ext cx="3744953"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77" name="iŝ1îḋê">
              <a:extLst>
                <a:ext uri="{FF2B5EF4-FFF2-40B4-BE49-F238E27FC236}">
                  <a16:creationId xmlns:a16="http://schemas.microsoft.com/office/drawing/2014/main" id="{FFB9562D-3637-4AB3-B6A3-5CCA51BC426F}"/>
                </a:ext>
              </a:extLst>
            </p:cNvPr>
            <p:cNvSpPr/>
            <p:nvPr/>
          </p:nvSpPr>
          <p:spPr>
            <a:xfrm>
              <a:off x="3899216" y="2162781"/>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83" name="Group 66">
              <a:extLst>
                <a:ext uri="{FF2B5EF4-FFF2-40B4-BE49-F238E27FC236}">
                  <a16:creationId xmlns:a16="http://schemas.microsoft.com/office/drawing/2014/main" id="{716D8F0D-3944-40B5-B6D8-347D17DDD304}"/>
                </a:ext>
              </a:extLst>
            </p:cNvPr>
            <p:cNvGrpSpPr/>
            <p:nvPr/>
          </p:nvGrpSpPr>
          <p:grpSpPr>
            <a:xfrm>
              <a:off x="4180077" y="2488047"/>
              <a:ext cx="450553" cy="354265"/>
              <a:chOff x="1981200" y="1838326"/>
              <a:chExt cx="393700" cy="309563"/>
            </a:xfrm>
            <a:solidFill>
              <a:schemeClr val="bg1"/>
            </a:solidFill>
          </p:grpSpPr>
          <p:sp>
            <p:nvSpPr>
              <p:cNvPr id="84" name="Freeform 5">
                <a:extLst>
                  <a:ext uri="{FF2B5EF4-FFF2-40B4-BE49-F238E27FC236}">
                    <a16:creationId xmlns:a16="http://schemas.microsoft.com/office/drawing/2014/main" id="{212199B8-E6F1-463E-97F6-EA4230787A63}"/>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5" name="Freeform 6">
                <a:extLst>
                  <a:ext uri="{FF2B5EF4-FFF2-40B4-BE49-F238E27FC236}">
                    <a16:creationId xmlns:a16="http://schemas.microsoft.com/office/drawing/2014/main" id="{ADD7972F-6100-4CA9-B664-7C10E57CE95B}"/>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6" name="Freeform 7">
                <a:extLst>
                  <a:ext uri="{FF2B5EF4-FFF2-40B4-BE49-F238E27FC236}">
                    <a16:creationId xmlns:a16="http://schemas.microsoft.com/office/drawing/2014/main" id="{97FE241E-D3ED-4FBB-BA60-40674A5973F9}"/>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87" name="Freeform 8">
                <a:extLst>
                  <a:ext uri="{FF2B5EF4-FFF2-40B4-BE49-F238E27FC236}">
                    <a16:creationId xmlns:a16="http://schemas.microsoft.com/office/drawing/2014/main" id="{667414E0-B03F-4B02-B63A-CF1817F91F24}"/>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23" name="矩形 22">
              <a:extLst>
                <a:ext uri="{FF2B5EF4-FFF2-40B4-BE49-F238E27FC236}">
                  <a16:creationId xmlns:a16="http://schemas.microsoft.com/office/drawing/2014/main" id="{2A32724A-61C5-4EC8-A71D-5493DCAD9552}"/>
                </a:ext>
              </a:extLst>
            </p:cNvPr>
            <p:cNvSpPr/>
            <p:nvPr/>
          </p:nvSpPr>
          <p:spPr>
            <a:xfrm flipH="1">
              <a:off x="1414659" y="2404905"/>
              <a:ext cx="2068889" cy="430374"/>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a:solidFill>
                    <a:schemeClr val="tx1">
                      <a:lumMod val="75000"/>
                      <a:lumOff val="25000"/>
                    </a:schemeClr>
                  </a:solidFill>
                  <a:cs typeface="+mn-ea"/>
                  <a:sym typeface="+mn-lt"/>
                </a:rPr>
                <a:t>请</a:t>
              </a:r>
              <a:r>
                <a:rPr lang="zh-CN" altLang="en-US" sz="2000" dirty="0">
                  <a:solidFill>
                    <a:schemeClr val="tx1">
                      <a:lumMod val="75000"/>
                      <a:lumOff val="25000"/>
                    </a:schemeClr>
                  </a:solidFill>
                  <a:cs typeface="+mn-ea"/>
                  <a:sym typeface="+mn-lt"/>
                </a:rPr>
                <a:t>输入您的标题</a:t>
              </a:r>
            </a:p>
          </p:txBody>
        </p:sp>
      </p:grpSp>
      <p:grpSp>
        <p:nvGrpSpPr>
          <p:cNvPr id="6" name="组合 5">
            <a:extLst>
              <a:ext uri="{FF2B5EF4-FFF2-40B4-BE49-F238E27FC236}">
                <a16:creationId xmlns:a16="http://schemas.microsoft.com/office/drawing/2014/main" id="{8859FA2D-B049-448A-99EB-3E29F2B1257A}"/>
              </a:ext>
            </a:extLst>
          </p:cNvPr>
          <p:cNvGrpSpPr/>
          <p:nvPr/>
        </p:nvGrpSpPr>
        <p:grpSpPr>
          <a:xfrm>
            <a:off x="-1" y="3198739"/>
            <a:ext cx="8394173" cy="1012275"/>
            <a:chOff x="-1" y="3198739"/>
            <a:chExt cx="8394173" cy="1012275"/>
          </a:xfrm>
        </p:grpSpPr>
        <p:sp>
          <p:nvSpPr>
            <p:cNvPr id="74" name="ïšľídè">
              <a:extLst>
                <a:ext uri="{FF2B5EF4-FFF2-40B4-BE49-F238E27FC236}">
                  <a16:creationId xmlns:a16="http://schemas.microsoft.com/office/drawing/2014/main" id="{77DAAE54-FBEF-43E7-B6D0-46124E572CF8}"/>
                </a:ext>
              </a:extLst>
            </p:cNvPr>
            <p:cNvSpPr/>
            <p:nvPr/>
          </p:nvSpPr>
          <p:spPr bwMode="auto">
            <a:xfrm flipH="1">
              <a:off x="-1" y="3250357"/>
              <a:ext cx="7888035"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79" name="íṣḷiḑe">
              <a:extLst>
                <a:ext uri="{FF2B5EF4-FFF2-40B4-BE49-F238E27FC236}">
                  <a16:creationId xmlns:a16="http://schemas.microsoft.com/office/drawing/2014/main" id="{C228D875-CBDF-4986-A3C3-62EA47BE15C5}"/>
                </a:ext>
              </a:extLst>
            </p:cNvPr>
            <p:cNvSpPr/>
            <p:nvPr/>
          </p:nvSpPr>
          <p:spPr>
            <a:xfrm>
              <a:off x="7381898" y="3198739"/>
              <a:ext cx="1012274" cy="1012275"/>
            </a:xfrm>
            <a:prstGeom prst="ellipse">
              <a:avLst/>
            </a:pr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88" name="Group 66">
              <a:extLst>
                <a:ext uri="{FF2B5EF4-FFF2-40B4-BE49-F238E27FC236}">
                  <a16:creationId xmlns:a16="http://schemas.microsoft.com/office/drawing/2014/main" id="{2F1C0EC2-A7D4-4089-BD42-499240D29AC3}"/>
                </a:ext>
              </a:extLst>
            </p:cNvPr>
            <p:cNvGrpSpPr/>
            <p:nvPr/>
          </p:nvGrpSpPr>
          <p:grpSpPr>
            <a:xfrm>
              <a:off x="7690549" y="3527743"/>
              <a:ext cx="450553" cy="354265"/>
              <a:chOff x="1981200" y="1838326"/>
              <a:chExt cx="393700" cy="309563"/>
            </a:xfrm>
            <a:solidFill>
              <a:srgbClr val="3C5CE8"/>
            </a:solidFill>
          </p:grpSpPr>
          <p:sp>
            <p:nvSpPr>
              <p:cNvPr id="89" name="Freeform 5">
                <a:extLst>
                  <a:ext uri="{FF2B5EF4-FFF2-40B4-BE49-F238E27FC236}">
                    <a16:creationId xmlns:a16="http://schemas.microsoft.com/office/drawing/2014/main" id="{974A1FE1-4EDA-490A-AF69-5B4E95590446}"/>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0" name="Freeform 6">
                <a:extLst>
                  <a:ext uri="{FF2B5EF4-FFF2-40B4-BE49-F238E27FC236}">
                    <a16:creationId xmlns:a16="http://schemas.microsoft.com/office/drawing/2014/main" id="{3E90D7B0-6A65-475C-96E3-CEBAA1B11D36}"/>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1" name="Freeform 7">
                <a:extLst>
                  <a:ext uri="{FF2B5EF4-FFF2-40B4-BE49-F238E27FC236}">
                    <a16:creationId xmlns:a16="http://schemas.microsoft.com/office/drawing/2014/main" id="{66247AFD-AC89-4C2D-97C5-5FFF5970885E}"/>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2" name="Freeform 8">
                <a:extLst>
                  <a:ext uri="{FF2B5EF4-FFF2-40B4-BE49-F238E27FC236}">
                    <a16:creationId xmlns:a16="http://schemas.microsoft.com/office/drawing/2014/main" id="{27A8858F-C5A6-4F94-B910-68AB4E5A84A9}"/>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99" name="矩形 98">
              <a:extLst>
                <a:ext uri="{FF2B5EF4-FFF2-40B4-BE49-F238E27FC236}">
                  <a16:creationId xmlns:a16="http://schemas.microsoft.com/office/drawing/2014/main" id="{986B7E9F-1EF4-4DA7-B453-4731C25FFF10}"/>
                </a:ext>
              </a:extLst>
            </p:cNvPr>
            <p:cNvSpPr/>
            <p:nvPr/>
          </p:nvSpPr>
          <p:spPr>
            <a:xfrm flipH="1">
              <a:off x="3060579" y="3494562"/>
              <a:ext cx="2068889" cy="430374"/>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a:solidFill>
                    <a:schemeClr val="bg1"/>
                  </a:solidFill>
                  <a:cs typeface="+mn-ea"/>
                  <a:sym typeface="+mn-lt"/>
                </a:rPr>
                <a:t>请</a:t>
              </a:r>
              <a:r>
                <a:rPr lang="zh-CN" altLang="en-US" sz="2000" dirty="0">
                  <a:solidFill>
                    <a:schemeClr val="bg1"/>
                  </a:solidFill>
                  <a:cs typeface="+mn-ea"/>
                  <a:sym typeface="+mn-lt"/>
                </a:rPr>
                <a:t>输入您的标题</a:t>
              </a:r>
            </a:p>
          </p:txBody>
        </p:sp>
      </p:grpSp>
      <p:grpSp>
        <p:nvGrpSpPr>
          <p:cNvPr id="7" name="组合 6">
            <a:extLst>
              <a:ext uri="{FF2B5EF4-FFF2-40B4-BE49-F238E27FC236}">
                <a16:creationId xmlns:a16="http://schemas.microsoft.com/office/drawing/2014/main" id="{BC6F8AFD-498A-4927-9ECA-A9D9211407B3}"/>
              </a:ext>
            </a:extLst>
          </p:cNvPr>
          <p:cNvGrpSpPr/>
          <p:nvPr/>
        </p:nvGrpSpPr>
        <p:grpSpPr>
          <a:xfrm>
            <a:off x="660401" y="4286315"/>
            <a:ext cx="6563923" cy="1012275"/>
            <a:chOff x="660401" y="4286315"/>
            <a:chExt cx="6563923" cy="1012275"/>
          </a:xfrm>
        </p:grpSpPr>
        <p:sp>
          <p:nvSpPr>
            <p:cNvPr id="76" name="îṩḻiďè">
              <a:extLst>
                <a:ext uri="{FF2B5EF4-FFF2-40B4-BE49-F238E27FC236}">
                  <a16:creationId xmlns:a16="http://schemas.microsoft.com/office/drawing/2014/main" id="{2FC11714-4E0D-4E0C-949D-BB4980E407BF}"/>
                </a:ext>
              </a:extLst>
            </p:cNvPr>
            <p:cNvSpPr/>
            <p:nvPr/>
          </p:nvSpPr>
          <p:spPr bwMode="auto">
            <a:xfrm flipH="1">
              <a:off x="660401" y="4337933"/>
              <a:ext cx="6057787"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78" name="íṥļíďê">
              <a:extLst>
                <a:ext uri="{FF2B5EF4-FFF2-40B4-BE49-F238E27FC236}">
                  <a16:creationId xmlns:a16="http://schemas.microsoft.com/office/drawing/2014/main" id="{4A365004-0A06-4143-A3CE-1DA2BE35503F}"/>
                </a:ext>
              </a:extLst>
            </p:cNvPr>
            <p:cNvSpPr/>
            <p:nvPr/>
          </p:nvSpPr>
          <p:spPr>
            <a:xfrm>
              <a:off x="6212050" y="4286315"/>
              <a:ext cx="1012274" cy="1012275"/>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nvGrpSpPr>
            <p:cNvPr id="93" name="Group 66">
              <a:extLst>
                <a:ext uri="{FF2B5EF4-FFF2-40B4-BE49-F238E27FC236}">
                  <a16:creationId xmlns:a16="http://schemas.microsoft.com/office/drawing/2014/main" id="{00F025D0-E148-44C7-9352-D316A166F00C}"/>
                </a:ext>
              </a:extLst>
            </p:cNvPr>
            <p:cNvGrpSpPr/>
            <p:nvPr/>
          </p:nvGrpSpPr>
          <p:grpSpPr>
            <a:xfrm>
              <a:off x="6516228" y="4615319"/>
              <a:ext cx="450553" cy="354265"/>
              <a:chOff x="1981200" y="1838326"/>
              <a:chExt cx="393700" cy="309563"/>
            </a:xfrm>
            <a:solidFill>
              <a:schemeClr val="bg1"/>
            </a:solidFill>
          </p:grpSpPr>
          <p:sp>
            <p:nvSpPr>
              <p:cNvPr id="94" name="Freeform 5">
                <a:extLst>
                  <a:ext uri="{FF2B5EF4-FFF2-40B4-BE49-F238E27FC236}">
                    <a16:creationId xmlns:a16="http://schemas.microsoft.com/office/drawing/2014/main" id="{85371AEB-A80E-4F8C-B59E-75FFB991EF7C}"/>
                  </a:ext>
                </a:extLst>
              </p:cNvPr>
              <p:cNvSpPr>
                <a:spLocks noEditPoints="1"/>
              </p:cNvSpPr>
              <p:nvPr/>
            </p:nvSpPr>
            <p:spPr bwMode="auto">
              <a:xfrm>
                <a:off x="1981200" y="1838326"/>
                <a:ext cx="393700" cy="96838"/>
              </a:xfrm>
              <a:custGeom>
                <a:avLst/>
                <a:gdLst/>
                <a:ahLst/>
                <a:cxnLst>
                  <a:cxn ang="0">
                    <a:pos x="96" y="14"/>
                  </a:cxn>
                  <a:cxn ang="0">
                    <a:pos x="72" y="14"/>
                  </a:cxn>
                  <a:cxn ang="0">
                    <a:pos x="72" y="3"/>
                  </a:cxn>
                  <a:cxn ang="0">
                    <a:pos x="68" y="0"/>
                  </a:cxn>
                  <a:cxn ang="0">
                    <a:pos x="35" y="0"/>
                  </a:cxn>
                  <a:cxn ang="0">
                    <a:pos x="32" y="3"/>
                  </a:cxn>
                  <a:cxn ang="0">
                    <a:pos x="32" y="14"/>
                  </a:cxn>
                  <a:cxn ang="0">
                    <a:pos x="7" y="14"/>
                  </a:cxn>
                  <a:cxn ang="0">
                    <a:pos x="0" y="19"/>
                  </a:cxn>
                  <a:cxn ang="0">
                    <a:pos x="0" y="25"/>
                  </a:cxn>
                  <a:cxn ang="0">
                    <a:pos x="102" y="25"/>
                  </a:cxn>
                  <a:cxn ang="0">
                    <a:pos x="102" y="20"/>
                  </a:cxn>
                  <a:cxn ang="0">
                    <a:pos x="96" y="14"/>
                  </a:cxn>
                  <a:cxn ang="0">
                    <a:pos x="65" y="14"/>
                  </a:cxn>
                  <a:cxn ang="0">
                    <a:pos x="39" y="14"/>
                  </a:cxn>
                  <a:cxn ang="0">
                    <a:pos x="39" y="7"/>
                  </a:cxn>
                  <a:cxn ang="0">
                    <a:pos x="65" y="7"/>
                  </a:cxn>
                  <a:cxn ang="0">
                    <a:pos x="65" y="14"/>
                  </a:cxn>
                  <a:cxn ang="0">
                    <a:pos x="65" y="14"/>
                  </a:cxn>
                  <a:cxn ang="0">
                    <a:pos x="65" y="14"/>
                  </a:cxn>
                </a:cxnLst>
                <a:rect l="0" t="0" r="r" b="b"/>
                <a:pathLst>
                  <a:path w="102" h="25">
                    <a:moveTo>
                      <a:pt x="96" y="14"/>
                    </a:moveTo>
                    <a:cubicBezTo>
                      <a:pt x="72" y="14"/>
                      <a:pt x="72" y="14"/>
                      <a:pt x="72" y="14"/>
                    </a:cubicBezTo>
                    <a:cubicBezTo>
                      <a:pt x="72" y="3"/>
                      <a:pt x="72" y="3"/>
                      <a:pt x="72" y="3"/>
                    </a:cubicBezTo>
                    <a:cubicBezTo>
                      <a:pt x="72" y="2"/>
                      <a:pt x="70" y="0"/>
                      <a:pt x="68" y="0"/>
                    </a:cubicBezTo>
                    <a:cubicBezTo>
                      <a:pt x="35" y="0"/>
                      <a:pt x="35" y="0"/>
                      <a:pt x="35" y="0"/>
                    </a:cubicBezTo>
                    <a:cubicBezTo>
                      <a:pt x="34" y="0"/>
                      <a:pt x="32" y="2"/>
                      <a:pt x="32" y="3"/>
                    </a:cubicBezTo>
                    <a:cubicBezTo>
                      <a:pt x="32" y="14"/>
                      <a:pt x="32" y="14"/>
                      <a:pt x="32" y="14"/>
                    </a:cubicBezTo>
                    <a:cubicBezTo>
                      <a:pt x="7" y="14"/>
                      <a:pt x="7" y="14"/>
                      <a:pt x="7" y="14"/>
                    </a:cubicBezTo>
                    <a:cubicBezTo>
                      <a:pt x="3" y="14"/>
                      <a:pt x="0" y="16"/>
                      <a:pt x="0" y="19"/>
                    </a:cubicBezTo>
                    <a:cubicBezTo>
                      <a:pt x="0" y="25"/>
                      <a:pt x="0" y="25"/>
                      <a:pt x="0" y="25"/>
                    </a:cubicBezTo>
                    <a:cubicBezTo>
                      <a:pt x="102" y="25"/>
                      <a:pt x="102" y="25"/>
                      <a:pt x="102" y="25"/>
                    </a:cubicBezTo>
                    <a:cubicBezTo>
                      <a:pt x="102" y="20"/>
                      <a:pt x="102" y="20"/>
                      <a:pt x="102" y="20"/>
                    </a:cubicBezTo>
                    <a:cubicBezTo>
                      <a:pt x="102" y="17"/>
                      <a:pt x="100" y="14"/>
                      <a:pt x="96" y="14"/>
                    </a:cubicBezTo>
                    <a:close/>
                    <a:moveTo>
                      <a:pt x="65" y="14"/>
                    </a:moveTo>
                    <a:cubicBezTo>
                      <a:pt x="39" y="14"/>
                      <a:pt x="39" y="14"/>
                      <a:pt x="39" y="14"/>
                    </a:cubicBezTo>
                    <a:cubicBezTo>
                      <a:pt x="39" y="7"/>
                      <a:pt x="39" y="7"/>
                      <a:pt x="39" y="7"/>
                    </a:cubicBezTo>
                    <a:cubicBezTo>
                      <a:pt x="65" y="7"/>
                      <a:pt x="65" y="7"/>
                      <a:pt x="65" y="7"/>
                    </a:cubicBezTo>
                    <a:lnTo>
                      <a:pt x="65" y="14"/>
                    </a:lnTo>
                    <a:close/>
                    <a:moveTo>
                      <a:pt x="65" y="14"/>
                    </a:moveTo>
                    <a:cubicBezTo>
                      <a:pt x="65" y="14"/>
                      <a:pt x="65" y="14"/>
                      <a:pt x="65"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5" name="Freeform 6">
                <a:extLst>
                  <a:ext uri="{FF2B5EF4-FFF2-40B4-BE49-F238E27FC236}">
                    <a16:creationId xmlns:a16="http://schemas.microsoft.com/office/drawing/2014/main" id="{2A78A423-A223-4700-9E89-C81E36FECB43}"/>
                  </a:ext>
                </a:extLst>
              </p:cNvPr>
              <p:cNvSpPr>
                <a:spLocks noEditPoints="1"/>
              </p:cNvSpPr>
              <p:nvPr/>
            </p:nvSpPr>
            <p:spPr bwMode="auto">
              <a:xfrm>
                <a:off x="1981200" y="1949451"/>
                <a:ext cx="393700" cy="198438"/>
              </a:xfrm>
              <a:custGeom>
                <a:avLst/>
                <a:gdLst/>
                <a:ahLst/>
                <a:cxnLst>
                  <a:cxn ang="0">
                    <a:pos x="0" y="46"/>
                  </a:cxn>
                  <a:cxn ang="0">
                    <a:pos x="5" y="51"/>
                  </a:cxn>
                  <a:cxn ang="0">
                    <a:pos x="97" y="51"/>
                  </a:cxn>
                  <a:cxn ang="0">
                    <a:pos x="102" y="46"/>
                  </a:cxn>
                  <a:cxn ang="0">
                    <a:pos x="102" y="0"/>
                  </a:cxn>
                  <a:cxn ang="0">
                    <a:pos x="0" y="0"/>
                  </a:cxn>
                  <a:cxn ang="0">
                    <a:pos x="0" y="46"/>
                  </a:cxn>
                  <a:cxn ang="0">
                    <a:pos x="51" y="7"/>
                  </a:cxn>
                  <a:cxn ang="0">
                    <a:pos x="69" y="25"/>
                  </a:cxn>
                  <a:cxn ang="0">
                    <a:pos x="51" y="43"/>
                  </a:cxn>
                  <a:cxn ang="0">
                    <a:pos x="33" y="25"/>
                  </a:cxn>
                  <a:cxn ang="0">
                    <a:pos x="51" y="7"/>
                  </a:cxn>
                  <a:cxn ang="0">
                    <a:pos x="51" y="7"/>
                  </a:cxn>
                  <a:cxn ang="0">
                    <a:pos x="51" y="7"/>
                  </a:cxn>
                </a:cxnLst>
                <a:rect l="0" t="0" r="r" b="b"/>
                <a:pathLst>
                  <a:path w="102" h="51">
                    <a:moveTo>
                      <a:pt x="0" y="46"/>
                    </a:moveTo>
                    <a:cubicBezTo>
                      <a:pt x="0" y="49"/>
                      <a:pt x="2" y="51"/>
                      <a:pt x="5" y="51"/>
                    </a:cubicBezTo>
                    <a:cubicBezTo>
                      <a:pt x="97" y="51"/>
                      <a:pt x="97" y="51"/>
                      <a:pt x="97" y="51"/>
                    </a:cubicBezTo>
                    <a:cubicBezTo>
                      <a:pt x="101" y="51"/>
                      <a:pt x="102" y="48"/>
                      <a:pt x="102" y="46"/>
                    </a:cubicBezTo>
                    <a:cubicBezTo>
                      <a:pt x="102" y="0"/>
                      <a:pt x="102" y="0"/>
                      <a:pt x="102" y="0"/>
                    </a:cubicBezTo>
                    <a:cubicBezTo>
                      <a:pt x="0" y="0"/>
                      <a:pt x="0" y="0"/>
                      <a:pt x="0" y="0"/>
                    </a:cubicBezTo>
                    <a:lnTo>
                      <a:pt x="0" y="46"/>
                    </a:lnTo>
                    <a:close/>
                    <a:moveTo>
                      <a:pt x="51" y="7"/>
                    </a:moveTo>
                    <a:cubicBezTo>
                      <a:pt x="61" y="7"/>
                      <a:pt x="69" y="15"/>
                      <a:pt x="69" y="25"/>
                    </a:cubicBezTo>
                    <a:cubicBezTo>
                      <a:pt x="69" y="35"/>
                      <a:pt x="61" y="43"/>
                      <a:pt x="51" y="43"/>
                    </a:cubicBezTo>
                    <a:cubicBezTo>
                      <a:pt x="41" y="43"/>
                      <a:pt x="33" y="35"/>
                      <a:pt x="33" y="25"/>
                    </a:cubicBezTo>
                    <a:cubicBezTo>
                      <a:pt x="33" y="15"/>
                      <a:pt x="41" y="7"/>
                      <a:pt x="51" y="7"/>
                    </a:cubicBezTo>
                    <a:close/>
                    <a:moveTo>
                      <a:pt x="51" y="7"/>
                    </a:moveTo>
                    <a:cubicBezTo>
                      <a:pt x="51" y="7"/>
                      <a:pt x="51" y="7"/>
                      <a:pt x="51" y="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6" name="Freeform 7">
                <a:extLst>
                  <a:ext uri="{FF2B5EF4-FFF2-40B4-BE49-F238E27FC236}">
                    <a16:creationId xmlns:a16="http://schemas.microsoft.com/office/drawing/2014/main" id="{01E9D28A-83E3-44BB-9550-3ACA50DC32E3}"/>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close/>
                    <a:moveTo>
                      <a:pt x="20" y="59"/>
                    </a:moveTo>
                    <a:lnTo>
                      <a:pt x="20" y="5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sp>
            <p:nvSpPr>
              <p:cNvPr id="97" name="Freeform 8">
                <a:extLst>
                  <a:ext uri="{FF2B5EF4-FFF2-40B4-BE49-F238E27FC236}">
                    <a16:creationId xmlns:a16="http://schemas.microsoft.com/office/drawing/2014/main" id="{272C4007-7F7C-453E-8853-2F8F0977B29A}"/>
                  </a:ext>
                </a:extLst>
              </p:cNvPr>
              <p:cNvSpPr>
                <a:spLocks noEditPoints="1"/>
              </p:cNvSpPr>
              <p:nvPr/>
            </p:nvSpPr>
            <p:spPr bwMode="auto">
              <a:xfrm>
                <a:off x="2132013" y="2000251"/>
                <a:ext cx="93663" cy="93663"/>
              </a:xfrm>
              <a:custGeom>
                <a:avLst/>
                <a:gdLst/>
                <a:ahLst/>
                <a:cxnLst>
                  <a:cxn ang="0">
                    <a:pos x="20" y="59"/>
                  </a:cxn>
                  <a:cxn ang="0">
                    <a:pos x="39" y="59"/>
                  </a:cxn>
                  <a:cxn ang="0">
                    <a:pos x="39" y="39"/>
                  </a:cxn>
                  <a:cxn ang="0">
                    <a:pos x="59" y="39"/>
                  </a:cxn>
                  <a:cxn ang="0">
                    <a:pos x="59" y="20"/>
                  </a:cxn>
                  <a:cxn ang="0">
                    <a:pos x="39" y="20"/>
                  </a:cxn>
                  <a:cxn ang="0">
                    <a:pos x="39" y="0"/>
                  </a:cxn>
                  <a:cxn ang="0">
                    <a:pos x="20" y="0"/>
                  </a:cxn>
                  <a:cxn ang="0">
                    <a:pos x="20" y="20"/>
                  </a:cxn>
                  <a:cxn ang="0">
                    <a:pos x="0" y="20"/>
                  </a:cxn>
                  <a:cxn ang="0">
                    <a:pos x="0" y="39"/>
                  </a:cxn>
                  <a:cxn ang="0">
                    <a:pos x="20" y="39"/>
                  </a:cxn>
                  <a:cxn ang="0">
                    <a:pos x="20" y="59"/>
                  </a:cxn>
                  <a:cxn ang="0">
                    <a:pos x="20" y="59"/>
                  </a:cxn>
                  <a:cxn ang="0">
                    <a:pos x="20" y="59"/>
                  </a:cxn>
                </a:cxnLst>
                <a:rect l="0" t="0" r="r" b="b"/>
                <a:pathLst>
                  <a:path w="59" h="59">
                    <a:moveTo>
                      <a:pt x="20" y="59"/>
                    </a:moveTo>
                    <a:lnTo>
                      <a:pt x="39" y="59"/>
                    </a:lnTo>
                    <a:lnTo>
                      <a:pt x="39" y="39"/>
                    </a:lnTo>
                    <a:lnTo>
                      <a:pt x="59" y="39"/>
                    </a:lnTo>
                    <a:lnTo>
                      <a:pt x="59" y="20"/>
                    </a:lnTo>
                    <a:lnTo>
                      <a:pt x="39" y="20"/>
                    </a:lnTo>
                    <a:lnTo>
                      <a:pt x="39" y="0"/>
                    </a:lnTo>
                    <a:lnTo>
                      <a:pt x="20" y="0"/>
                    </a:lnTo>
                    <a:lnTo>
                      <a:pt x="20" y="20"/>
                    </a:lnTo>
                    <a:lnTo>
                      <a:pt x="0" y="20"/>
                    </a:lnTo>
                    <a:lnTo>
                      <a:pt x="0" y="39"/>
                    </a:lnTo>
                    <a:lnTo>
                      <a:pt x="20" y="39"/>
                    </a:lnTo>
                    <a:lnTo>
                      <a:pt x="20" y="59"/>
                    </a:lnTo>
                    <a:moveTo>
                      <a:pt x="20" y="59"/>
                    </a:moveTo>
                    <a:lnTo>
                      <a:pt x="20" y="59"/>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srgbClr val="262626"/>
                  </a:solidFill>
                  <a:cs typeface="+mn-ea"/>
                  <a:sym typeface="+mn-lt"/>
                </a:endParaRPr>
              </a:p>
            </p:txBody>
          </p:sp>
        </p:grpSp>
        <p:sp>
          <p:nvSpPr>
            <p:cNvPr id="101" name="矩形 100">
              <a:extLst>
                <a:ext uri="{FF2B5EF4-FFF2-40B4-BE49-F238E27FC236}">
                  <a16:creationId xmlns:a16="http://schemas.microsoft.com/office/drawing/2014/main" id="{BCBAEAF0-7C7D-4233-8249-B1C5C505AA9A}"/>
                </a:ext>
              </a:extLst>
            </p:cNvPr>
            <p:cNvSpPr/>
            <p:nvPr/>
          </p:nvSpPr>
          <p:spPr>
            <a:xfrm flipH="1">
              <a:off x="2449103" y="4566261"/>
              <a:ext cx="2068889" cy="430374"/>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a:solidFill>
                    <a:schemeClr val="tx1">
                      <a:lumMod val="75000"/>
                      <a:lumOff val="25000"/>
                    </a:schemeClr>
                  </a:solidFill>
                  <a:cs typeface="+mn-ea"/>
                  <a:sym typeface="+mn-lt"/>
                </a:rPr>
                <a:t>请</a:t>
              </a:r>
              <a:r>
                <a:rPr lang="zh-CN" altLang="en-US" sz="2000" dirty="0">
                  <a:solidFill>
                    <a:schemeClr val="tx1">
                      <a:lumMod val="75000"/>
                      <a:lumOff val="25000"/>
                    </a:schemeClr>
                  </a:solidFill>
                  <a:cs typeface="+mn-ea"/>
                  <a:sym typeface="+mn-lt"/>
                </a:rPr>
                <a:t>输入您的标题</a:t>
              </a:r>
            </a:p>
          </p:txBody>
        </p:sp>
      </p:grpSp>
      <p:grpSp>
        <p:nvGrpSpPr>
          <p:cNvPr id="31" name="组合 30">
            <a:extLst>
              <a:ext uri="{FF2B5EF4-FFF2-40B4-BE49-F238E27FC236}">
                <a16:creationId xmlns:a16="http://schemas.microsoft.com/office/drawing/2014/main" id="{101A3F64-80E6-4951-BFAB-4D7EA6D683C7}"/>
              </a:ext>
            </a:extLst>
          </p:cNvPr>
          <p:cNvGrpSpPr/>
          <p:nvPr/>
        </p:nvGrpSpPr>
        <p:grpSpPr>
          <a:xfrm>
            <a:off x="-781050" y="-662111"/>
            <a:ext cx="5809460" cy="1611914"/>
            <a:chOff x="-781050" y="-662111"/>
            <a:chExt cx="5809460" cy="1611914"/>
          </a:xfrm>
        </p:grpSpPr>
        <p:sp>
          <p:nvSpPr>
            <p:cNvPr id="32" name="任意多边形: 形状 31">
              <a:extLst>
                <a:ext uri="{FF2B5EF4-FFF2-40B4-BE49-F238E27FC236}">
                  <a16:creationId xmlns:a16="http://schemas.microsoft.com/office/drawing/2014/main" id="{82C83E02-43EA-4B12-847C-0D29449548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文本框 32">
              <a:extLst>
                <a:ext uri="{FF2B5EF4-FFF2-40B4-BE49-F238E27FC236}">
                  <a16:creationId xmlns:a16="http://schemas.microsoft.com/office/drawing/2014/main" id="{CEE199DB-D49A-4707-9EBD-73A4E7319BCB}"/>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请输入您的标题</a:t>
              </a:r>
            </a:p>
          </p:txBody>
        </p:sp>
      </p:grpSp>
    </p:spTree>
    <p:custDataLst>
      <p:tags r:id="rId1"/>
    </p:custDataLst>
    <p:extLst>
      <p:ext uri="{BB962C8B-B14F-4D97-AF65-F5344CB8AC3E}">
        <p14:creationId xmlns:p14="http://schemas.microsoft.com/office/powerpoint/2010/main" val="864006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80"/>
                                        </p:tgtEl>
                                        <p:attrNameLst>
                                          <p:attrName>style.visibility</p:attrName>
                                        </p:attrNameLst>
                                      </p:cBhvr>
                                      <p:to>
                                        <p:strVal val="visible"/>
                                      </p:to>
                                    </p:set>
                                    <p:anim calcmode="lin" valueType="num">
                                      <p:cBhvr>
                                        <p:cTn id="21" dur="1000" fill="hold"/>
                                        <p:tgtEl>
                                          <p:spTgt spid="80"/>
                                        </p:tgtEl>
                                        <p:attrNameLst>
                                          <p:attrName>ppt_w</p:attrName>
                                        </p:attrNameLst>
                                      </p:cBhvr>
                                      <p:tavLst>
                                        <p:tav tm="0">
                                          <p:val>
                                            <p:fltVal val="0"/>
                                          </p:val>
                                        </p:tav>
                                        <p:tav tm="100000">
                                          <p:val>
                                            <p:strVal val="#ppt_w"/>
                                          </p:val>
                                        </p:tav>
                                      </p:tavLst>
                                    </p:anim>
                                    <p:anim calcmode="lin" valueType="num">
                                      <p:cBhvr>
                                        <p:cTn id="22" dur="1000" fill="hold"/>
                                        <p:tgtEl>
                                          <p:spTgt spid="80"/>
                                        </p:tgtEl>
                                        <p:attrNameLst>
                                          <p:attrName>ppt_h</p:attrName>
                                        </p:attrNameLst>
                                      </p:cBhvr>
                                      <p:tavLst>
                                        <p:tav tm="0">
                                          <p:val>
                                            <p:fltVal val="0"/>
                                          </p:val>
                                        </p:tav>
                                        <p:tav tm="100000">
                                          <p:val>
                                            <p:strVal val="#ppt_h"/>
                                          </p:val>
                                        </p:tav>
                                      </p:tavLst>
                                    </p:anim>
                                    <p:anim calcmode="lin" valueType="num">
                                      <p:cBhvr>
                                        <p:cTn id="23" dur="1000" fill="hold"/>
                                        <p:tgtEl>
                                          <p:spTgt spid="80"/>
                                        </p:tgtEl>
                                        <p:attrNameLst>
                                          <p:attrName>style.rotation</p:attrName>
                                        </p:attrNameLst>
                                      </p:cBhvr>
                                      <p:tavLst>
                                        <p:tav tm="0">
                                          <p:val>
                                            <p:fltVal val="90"/>
                                          </p:val>
                                        </p:tav>
                                        <p:tav tm="100000">
                                          <p:val>
                                            <p:fltVal val="0"/>
                                          </p:val>
                                        </p:tav>
                                      </p:tavLst>
                                    </p:anim>
                                    <p:animEffect transition="in" filter="fade">
                                      <p:cBhvr>
                                        <p:cTn id="24" dur="1000"/>
                                        <p:tgtEl>
                                          <p:spTgt spid="80"/>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 calcmode="lin" valueType="num">
                                      <p:cBhvr>
                                        <p:cTn id="35" dur="1000" fill="hold"/>
                                        <p:tgtEl>
                                          <p:spTgt spid="81"/>
                                        </p:tgtEl>
                                        <p:attrNameLst>
                                          <p:attrName>ppt_w</p:attrName>
                                        </p:attrNameLst>
                                      </p:cBhvr>
                                      <p:tavLst>
                                        <p:tav tm="0">
                                          <p:val>
                                            <p:fltVal val="0"/>
                                          </p:val>
                                        </p:tav>
                                        <p:tav tm="100000">
                                          <p:val>
                                            <p:strVal val="#ppt_w"/>
                                          </p:val>
                                        </p:tav>
                                      </p:tavLst>
                                    </p:anim>
                                    <p:anim calcmode="lin" valueType="num">
                                      <p:cBhvr>
                                        <p:cTn id="36" dur="1000" fill="hold"/>
                                        <p:tgtEl>
                                          <p:spTgt spid="81"/>
                                        </p:tgtEl>
                                        <p:attrNameLst>
                                          <p:attrName>ppt_h</p:attrName>
                                        </p:attrNameLst>
                                      </p:cBhvr>
                                      <p:tavLst>
                                        <p:tav tm="0">
                                          <p:val>
                                            <p:fltVal val="0"/>
                                          </p:val>
                                        </p:tav>
                                        <p:tav tm="100000">
                                          <p:val>
                                            <p:strVal val="#ppt_h"/>
                                          </p:val>
                                        </p:tav>
                                      </p:tavLst>
                                    </p:anim>
                                    <p:anim calcmode="lin" valueType="num">
                                      <p:cBhvr>
                                        <p:cTn id="37" dur="1000" fill="hold"/>
                                        <p:tgtEl>
                                          <p:spTgt spid="81"/>
                                        </p:tgtEl>
                                        <p:attrNameLst>
                                          <p:attrName>style.rotation</p:attrName>
                                        </p:attrNameLst>
                                      </p:cBhvr>
                                      <p:tavLst>
                                        <p:tav tm="0">
                                          <p:val>
                                            <p:fltVal val="90"/>
                                          </p:val>
                                        </p:tav>
                                        <p:tav tm="100000">
                                          <p:val>
                                            <p:fltVal val="0"/>
                                          </p:val>
                                        </p:tav>
                                      </p:tavLst>
                                    </p:anim>
                                    <p:animEffect transition="in" filter="fade">
                                      <p:cBhvr>
                                        <p:cTn id="38" dur="1000"/>
                                        <p:tgtEl>
                                          <p:spTgt spid="81"/>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childTnLst>
                          </p:cTn>
                        </p:par>
                        <p:par>
                          <p:cTn id="46" fill="hold">
                            <p:stCondLst>
                              <p:cond delay="6000"/>
                            </p:stCondLst>
                            <p:childTnLst>
                              <p:par>
                                <p:cTn id="47" presetID="31" presetClass="entr" presetSubtype="0" fill="hold" grpId="0" nodeType="afterEffect">
                                  <p:stCondLst>
                                    <p:cond delay="0"/>
                                  </p:stCondLst>
                                  <p:childTnLst>
                                    <p:set>
                                      <p:cBhvr>
                                        <p:cTn id="48" dur="1" fill="hold">
                                          <p:stCondLst>
                                            <p:cond delay="0"/>
                                          </p:stCondLst>
                                        </p:cTn>
                                        <p:tgtEl>
                                          <p:spTgt spid="82"/>
                                        </p:tgtEl>
                                        <p:attrNameLst>
                                          <p:attrName>style.visibility</p:attrName>
                                        </p:attrNameLst>
                                      </p:cBhvr>
                                      <p:to>
                                        <p:strVal val="visible"/>
                                      </p:to>
                                    </p:set>
                                    <p:anim calcmode="lin" valueType="num">
                                      <p:cBhvr>
                                        <p:cTn id="49" dur="1000" fill="hold"/>
                                        <p:tgtEl>
                                          <p:spTgt spid="82"/>
                                        </p:tgtEl>
                                        <p:attrNameLst>
                                          <p:attrName>ppt_w</p:attrName>
                                        </p:attrNameLst>
                                      </p:cBhvr>
                                      <p:tavLst>
                                        <p:tav tm="0">
                                          <p:val>
                                            <p:fltVal val="0"/>
                                          </p:val>
                                        </p:tav>
                                        <p:tav tm="100000">
                                          <p:val>
                                            <p:strVal val="#ppt_w"/>
                                          </p:val>
                                        </p:tav>
                                      </p:tavLst>
                                    </p:anim>
                                    <p:anim calcmode="lin" valueType="num">
                                      <p:cBhvr>
                                        <p:cTn id="50" dur="1000" fill="hold"/>
                                        <p:tgtEl>
                                          <p:spTgt spid="82"/>
                                        </p:tgtEl>
                                        <p:attrNameLst>
                                          <p:attrName>ppt_h</p:attrName>
                                        </p:attrNameLst>
                                      </p:cBhvr>
                                      <p:tavLst>
                                        <p:tav tm="0">
                                          <p:val>
                                            <p:fltVal val="0"/>
                                          </p:val>
                                        </p:tav>
                                        <p:tav tm="100000">
                                          <p:val>
                                            <p:strVal val="#ppt_h"/>
                                          </p:val>
                                        </p:tav>
                                      </p:tavLst>
                                    </p:anim>
                                    <p:anim calcmode="lin" valueType="num">
                                      <p:cBhvr>
                                        <p:cTn id="51" dur="1000" fill="hold"/>
                                        <p:tgtEl>
                                          <p:spTgt spid="82"/>
                                        </p:tgtEl>
                                        <p:attrNameLst>
                                          <p:attrName>style.rotation</p:attrName>
                                        </p:attrNameLst>
                                      </p:cBhvr>
                                      <p:tavLst>
                                        <p:tav tm="0">
                                          <p:val>
                                            <p:fltVal val="90"/>
                                          </p:val>
                                        </p:tav>
                                        <p:tav tm="100000">
                                          <p:val>
                                            <p:fltVal val="0"/>
                                          </p:val>
                                        </p:tav>
                                      </p:tavLst>
                                    </p:anim>
                                    <p:animEffect transition="in" filter="fade">
                                      <p:cBhvr>
                                        <p:cTn id="52"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4441249A-8B35-42B5-9347-8FA3FD40225F}"/>
              </a:ext>
            </a:extLst>
          </p:cNvPr>
          <p:cNvSpPr/>
          <p:nvPr/>
        </p:nvSpPr>
        <p:spPr>
          <a:xfrm flipV="1">
            <a:off x="-223218" y="-281060"/>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8" name="组合 7">
            <a:extLst>
              <a:ext uri="{FF2B5EF4-FFF2-40B4-BE49-F238E27FC236}">
                <a16:creationId xmlns:a16="http://schemas.microsoft.com/office/drawing/2014/main" id="{2A1B1369-86EE-41FF-BBE0-54E518435B0F}"/>
              </a:ext>
            </a:extLst>
          </p:cNvPr>
          <p:cNvGrpSpPr/>
          <p:nvPr/>
        </p:nvGrpSpPr>
        <p:grpSpPr>
          <a:xfrm>
            <a:off x="1590405" y="4566774"/>
            <a:ext cx="2191303" cy="2433913"/>
            <a:chOff x="4476528" y="2696272"/>
            <a:chExt cx="2191303" cy="2433913"/>
          </a:xfrm>
        </p:grpSpPr>
        <p:sp>
          <p:nvSpPr>
            <p:cNvPr id="20" name="Freeform 5">
              <a:extLst>
                <a:ext uri="{FF2B5EF4-FFF2-40B4-BE49-F238E27FC236}">
                  <a16:creationId xmlns:a16="http://schemas.microsoft.com/office/drawing/2014/main" id="{D09A118B-A478-4C0E-A7F1-750A7802F9D2}"/>
                </a:ext>
              </a:extLst>
            </p:cNvPr>
            <p:cNvSpPr>
              <a:spLocks/>
            </p:cNvSpPr>
            <p:nvPr/>
          </p:nvSpPr>
          <p:spPr bwMode="auto">
            <a:xfrm>
              <a:off x="4476528" y="2696272"/>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58" name="组合 57">
              <a:extLst>
                <a:ext uri="{FF2B5EF4-FFF2-40B4-BE49-F238E27FC236}">
                  <a16:creationId xmlns:a16="http://schemas.microsoft.com/office/drawing/2014/main" id="{3B6EB889-7D65-4AA8-8466-FAEFE946136E}"/>
                </a:ext>
              </a:extLst>
            </p:cNvPr>
            <p:cNvGrpSpPr/>
            <p:nvPr/>
          </p:nvGrpSpPr>
          <p:grpSpPr>
            <a:xfrm>
              <a:off x="4882215" y="3326999"/>
              <a:ext cx="1785616" cy="1152054"/>
              <a:chOff x="-1275076" y="4252266"/>
              <a:chExt cx="1785616" cy="1152054"/>
            </a:xfrm>
          </p:grpSpPr>
          <p:sp>
            <p:nvSpPr>
              <p:cNvPr id="59" name="文本框 58">
                <a:extLst>
                  <a:ext uri="{FF2B5EF4-FFF2-40B4-BE49-F238E27FC236}">
                    <a16:creationId xmlns:a16="http://schemas.microsoft.com/office/drawing/2014/main" id="{1A5C8ACD-CB9F-4B8E-B744-295479057C63}"/>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Copy paste fonts</a:t>
                </a:r>
              </a:p>
            </p:txBody>
          </p:sp>
          <p:sp>
            <p:nvSpPr>
              <p:cNvPr id="60" name="文本框 59">
                <a:extLst>
                  <a:ext uri="{FF2B5EF4-FFF2-40B4-BE49-F238E27FC236}">
                    <a16:creationId xmlns:a16="http://schemas.microsoft.com/office/drawing/2014/main" id="{7F7463DF-D9B1-4163-A180-5BCDF2468AE3}"/>
                  </a:ext>
                </a:extLst>
              </p:cNvPr>
              <p:cNvSpPr txBox="1"/>
              <p:nvPr/>
            </p:nvSpPr>
            <p:spPr>
              <a:xfrm>
                <a:off x="-1275076" y="4682767"/>
                <a:ext cx="1415772" cy="461665"/>
              </a:xfrm>
              <a:prstGeom prst="rect">
                <a:avLst/>
              </a:prstGeom>
              <a:noFill/>
            </p:spPr>
            <p:txBody>
              <a:bodyPr wrap="none" rtlCol="0">
                <a:spAutoFit/>
              </a:bodyPr>
              <a:lstStyle/>
              <a:p>
                <a:r>
                  <a:rPr lang="zh-CN" altLang="zh-CN" sz="2400" dirty="0">
                    <a:solidFill>
                      <a:srgbClr val="3C5CE8"/>
                    </a:solidFill>
                    <a:cs typeface="+mn-ea"/>
                  </a:rPr>
                  <a:t>第三阶段</a:t>
                </a:r>
                <a:endParaRPr lang="zh-CN" altLang="en-US" sz="2400" dirty="0">
                  <a:solidFill>
                    <a:srgbClr val="3C5CE8"/>
                  </a:solidFill>
                  <a:cs typeface="+mn-ea"/>
                  <a:sym typeface="+mn-lt"/>
                </a:endParaRPr>
              </a:p>
            </p:txBody>
          </p:sp>
          <p:sp>
            <p:nvSpPr>
              <p:cNvPr id="61" name="文本框 60">
                <a:extLst>
                  <a:ext uri="{FF2B5EF4-FFF2-40B4-BE49-F238E27FC236}">
                    <a16:creationId xmlns:a16="http://schemas.microsoft.com/office/drawing/2014/main" id="{7D7BE7C3-443C-4751-90C2-6D1C5063B18E}"/>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03</a:t>
                </a:r>
                <a:endParaRPr lang="zh-CN" altLang="en-US" sz="2400" dirty="0">
                  <a:solidFill>
                    <a:srgbClr val="3C5CE8"/>
                  </a:solidFill>
                  <a:cs typeface="+mn-ea"/>
                  <a:sym typeface="+mn-lt"/>
                </a:endParaRPr>
              </a:p>
            </p:txBody>
          </p:sp>
          <p:cxnSp>
            <p:nvCxnSpPr>
              <p:cNvPr id="63" name="直接连接符 62">
                <a:extLst>
                  <a:ext uri="{FF2B5EF4-FFF2-40B4-BE49-F238E27FC236}">
                    <a16:creationId xmlns:a16="http://schemas.microsoft.com/office/drawing/2014/main" id="{EBA7DA59-A1FC-427F-9A43-47B607275840}"/>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grpSp>
        <p:nvGrpSpPr>
          <p:cNvPr id="9" name="组合 8">
            <a:extLst>
              <a:ext uri="{FF2B5EF4-FFF2-40B4-BE49-F238E27FC236}">
                <a16:creationId xmlns:a16="http://schemas.microsoft.com/office/drawing/2014/main" id="{29DA812B-00E5-4233-AF6E-35AC4157B415}"/>
              </a:ext>
            </a:extLst>
          </p:cNvPr>
          <p:cNvGrpSpPr/>
          <p:nvPr/>
        </p:nvGrpSpPr>
        <p:grpSpPr>
          <a:xfrm>
            <a:off x="1704704" y="699310"/>
            <a:ext cx="2182022" cy="2331174"/>
            <a:chOff x="5578558" y="813343"/>
            <a:chExt cx="2182022" cy="2433913"/>
          </a:xfrm>
        </p:grpSpPr>
        <p:sp>
          <p:nvSpPr>
            <p:cNvPr id="19" name="Freeform 5">
              <a:extLst>
                <a:ext uri="{FF2B5EF4-FFF2-40B4-BE49-F238E27FC236}">
                  <a16:creationId xmlns:a16="http://schemas.microsoft.com/office/drawing/2014/main" id="{59308EA6-5647-44E5-BFD4-0E7C251CE347}"/>
                </a:ext>
              </a:extLst>
            </p:cNvPr>
            <p:cNvSpPr>
              <a:spLocks/>
            </p:cNvSpPr>
            <p:nvPr/>
          </p:nvSpPr>
          <p:spPr bwMode="auto">
            <a:xfrm>
              <a:off x="5578558" y="813343"/>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64" name="组合 63">
              <a:extLst>
                <a:ext uri="{FF2B5EF4-FFF2-40B4-BE49-F238E27FC236}">
                  <a16:creationId xmlns:a16="http://schemas.microsoft.com/office/drawing/2014/main" id="{8996743F-C53A-4E4A-B354-6A0CAC084DA5}"/>
                </a:ext>
              </a:extLst>
            </p:cNvPr>
            <p:cNvGrpSpPr/>
            <p:nvPr/>
          </p:nvGrpSpPr>
          <p:grpSpPr>
            <a:xfrm>
              <a:off x="5974964" y="1429220"/>
              <a:ext cx="1785616" cy="1152054"/>
              <a:chOff x="-1275076" y="4252266"/>
              <a:chExt cx="1785616" cy="1152054"/>
            </a:xfrm>
          </p:grpSpPr>
          <p:sp>
            <p:nvSpPr>
              <p:cNvPr id="70" name="文本框 69">
                <a:extLst>
                  <a:ext uri="{FF2B5EF4-FFF2-40B4-BE49-F238E27FC236}">
                    <a16:creationId xmlns:a16="http://schemas.microsoft.com/office/drawing/2014/main" id="{D5B680F0-648D-480B-990A-A79F33CDB2CA}"/>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Copy paste fonts</a:t>
                </a:r>
              </a:p>
            </p:txBody>
          </p:sp>
          <p:sp>
            <p:nvSpPr>
              <p:cNvPr id="71" name="文本框 70">
                <a:extLst>
                  <a:ext uri="{FF2B5EF4-FFF2-40B4-BE49-F238E27FC236}">
                    <a16:creationId xmlns:a16="http://schemas.microsoft.com/office/drawing/2014/main" id="{48E6BE29-ACCD-411C-9BFF-823769C42C19}"/>
                  </a:ext>
                </a:extLst>
              </p:cNvPr>
              <p:cNvSpPr txBox="1"/>
              <p:nvPr/>
            </p:nvSpPr>
            <p:spPr>
              <a:xfrm>
                <a:off x="-1275076" y="4682767"/>
                <a:ext cx="1415772" cy="461665"/>
              </a:xfrm>
              <a:prstGeom prst="rect">
                <a:avLst/>
              </a:prstGeom>
              <a:noFill/>
            </p:spPr>
            <p:txBody>
              <a:bodyPr wrap="none" rtlCol="0">
                <a:spAutoFit/>
              </a:bodyPr>
              <a:lstStyle/>
              <a:p>
                <a:r>
                  <a:rPr lang="zh-CN" altLang="zh-CN" sz="2400" dirty="0">
                    <a:solidFill>
                      <a:srgbClr val="3C5CE8"/>
                    </a:solidFill>
                    <a:cs typeface="+mn-ea"/>
                  </a:rPr>
                  <a:t>第一阶段</a:t>
                </a:r>
                <a:endParaRPr lang="zh-CN" altLang="en-US" sz="2400" dirty="0">
                  <a:solidFill>
                    <a:srgbClr val="3C5CE8"/>
                  </a:solidFill>
                  <a:cs typeface="+mn-ea"/>
                  <a:sym typeface="+mn-lt"/>
                </a:endParaRPr>
              </a:p>
            </p:txBody>
          </p:sp>
          <p:sp>
            <p:nvSpPr>
              <p:cNvPr id="72" name="文本框 71">
                <a:extLst>
                  <a:ext uri="{FF2B5EF4-FFF2-40B4-BE49-F238E27FC236}">
                    <a16:creationId xmlns:a16="http://schemas.microsoft.com/office/drawing/2014/main" id="{34FED430-7534-4AF3-8707-7C6983ADBFC0}"/>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01</a:t>
                </a:r>
                <a:endParaRPr lang="zh-CN" altLang="en-US" sz="2400" dirty="0">
                  <a:solidFill>
                    <a:srgbClr val="3C5CE8"/>
                  </a:solidFill>
                  <a:cs typeface="+mn-ea"/>
                  <a:sym typeface="+mn-lt"/>
                </a:endParaRPr>
              </a:p>
            </p:txBody>
          </p:sp>
          <p:cxnSp>
            <p:nvCxnSpPr>
              <p:cNvPr id="73" name="直接连接符 72">
                <a:extLst>
                  <a:ext uri="{FF2B5EF4-FFF2-40B4-BE49-F238E27FC236}">
                    <a16:creationId xmlns:a16="http://schemas.microsoft.com/office/drawing/2014/main" id="{2089F75C-BE7E-4A48-B0FB-E2874CB7BAF8}"/>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a16="http://schemas.microsoft.com/office/drawing/2014/main" id="{4808C72B-2D5C-4E24-A68D-45B1140837D6}"/>
              </a:ext>
            </a:extLst>
          </p:cNvPr>
          <p:cNvGrpSpPr/>
          <p:nvPr/>
        </p:nvGrpSpPr>
        <p:grpSpPr>
          <a:xfrm>
            <a:off x="499481" y="2552121"/>
            <a:ext cx="2204497" cy="2433913"/>
            <a:chOff x="7724613" y="2032614"/>
            <a:chExt cx="2204497" cy="2433913"/>
          </a:xfrm>
        </p:grpSpPr>
        <p:sp>
          <p:nvSpPr>
            <p:cNvPr id="16" name="Freeform 5">
              <a:extLst>
                <a:ext uri="{FF2B5EF4-FFF2-40B4-BE49-F238E27FC236}">
                  <a16:creationId xmlns:a16="http://schemas.microsoft.com/office/drawing/2014/main" id="{358EB4FB-A555-48FB-BD0F-B327B41F93C1}"/>
                </a:ext>
              </a:extLst>
            </p:cNvPr>
            <p:cNvSpPr>
              <a:spLocks/>
            </p:cNvSpPr>
            <p:nvPr/>
          </p:nvSpPr>
          <p:spPr bwMode="auto">
            <a:xfrm>
              <a:off x="7724613" y="2032614"/>
              <a:ext cx="2146055" cy="243391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84" name="组合 83">
              <a:extLst>
                <a:ext uri="{FF2B5EF4-FFF2-40B4-BE49-F238E27FC236}">
                  <a16:creationId xmlns:a16="http://schemas.microsoft.com/office/drawing/2014/main" id="{EC413DE4-EEAE-4778-9C23-779431B0A490}"/>
                </a:ext>
              </a:extLst>
            </p:cNvPr>
            <p:cNvGrpSpPr/>
            <p:nvPr/>
          </p:nvGrpSpPr>
          <p:grpSpPr>
            <a:xfrm>
              <a:off x="8143494" y="2642830"/>
              <a:ext cx="1785616" cy="1152054"/>
              <a:chOff x="-1275076" y="4252266"/>
              <a:chExt cx="1785616" cy="1152054"/>
            </a:xfrm>
          </p:grpSpPr>
          <p:sp>
            <p:nvSpPr>
              <p:cNvPr id="85" name="文本框 84">
                <a:extLst>
                  <a:ext uri="{FF2B5EF4-FFF2-40B4-BE49-F238E27FC236}">
                    <a16:creationId xmlns:a16="http://schemas.microsoft.com/office/drawing/2014/main" id="{F701A6FE-5038-4F6D-91CD-86BA5AFA32FA}"/>
                  </a:ext>
                </a:extLst>
              </p:cNvPr>
              <p:cNvSpPr txBox="1"/>
              <p:nvPr/>
            </p:nvSpPr>
            <p:spPr>
              <a:xfrm>
                <a:off x="-1275076" y="5048122"/>
                <a:ext cx="1785616"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Copy paste fonts</a:t>
                </a:r>
              </a:p>
            </p:txBody>
          </p:sp>
          <p:sp>
            <p:nvSpPr>
              <p:cNvPr id="86" name="文本框 85">
                <a:extLst>
                  <a:ext uri="{FF2B5EF4-FFF2-40B4-BE49-F238E27FC236}">
                    <a16:creationId xmlns:a16="http://schemas.microsoft.com/office/drawing/2014/main" id="{E3EF30A9-84B6-4808-9D9D-A472FBA59239}"/>
                  </a:ext>
                </a:extLst>
              </p:cNvPr>
              <p:cNvSpPr txBox="1"/>
              <p:nvPr/>
            </p:nvSpPr>
            <p:spPr>
              <a:xfrm>
                <a:off x="-1275076" y="4682767"/>
                <a:ext cx="1415772" cy="461665"/>
              </a:xfrm>
              <a:prstGeom prst="rect">
                <a:avLst/>
              </a:prstGeom>
              <a:noFill/>
            </p:spPr>
            <p:txBody>
              <a:bodyPr wrap="none" rtlCol="0">
                <a:spAutoFit/>
              </a:bodyPr>
              <a:lstStyle/>
              <a:p>
                <a:r>
                  <a:rPr lang="zh-CN" altLang="zh-CN" sz="2400" dirty="0">
                    <a:solidFill>
                      <a:srgbClr val="3C5CE8"/>
                    </a:solidFill>
                    <a:cs typeface="+mn-ea"/>
                  </a:rPr>
                  <a:t>第二阶段</a:t>
                </a:r>
                <a:endParaRPr lang="zh-CN" altLang="en-US" sz="2400" dirty="0">
                  <a:solidFill>
                    <a:srgbClr val="3C5CE8"/>
                  </a:solidFill>
                  <a:cs typeface="+mn-ea"/>
                  <a:sym typeface="+mn-lt"/>
                </a:endParaRPr>
              </a:p>
            </p:txBody>
          </p:sp>
          <p:sp>
            <p:nvSpPr>
              <p:cNvPr id="87" name="文本框 86">
                <a:extLst>
                  <a:ext uri="{FF2B5EF4-FFF2-40B4-BE49-F238E27FC236}">
                    <a16:creationId xmlns:a16="http://schemas.microsoft.com/office/drawing/2014/main" id="{B945BB17-4ED4-4B42-9800-334833B649E0}"/>
                  </a:ext>
                </a:extLst>
              </p:cNvPr>
              <p:cNvSpPr txBox="1"/>
              <p:nvPr/>
            </p:nvSpPr>
            <p:spPr>
              <a:xfrm>
                <a:off x="-1275076" y="4252266"/>
                <a:ext cx="546945" cy="461665"/>
              </a:xfrm>
              <a:prstGeom prst="rect">
                <a:avLst/>
              </a:prstGeom>
              <a:noFill/>
            </p:spPr>
            <p:txBody>
              <a:bodyPr wrap="none" rtlCol="0">
                <a:spAutoFit/>
              </a:bodyPr>
              <a:lstStyle/>
              <a:p>
                <a:r>
                  <a:rPr lang="en-US" altLang="zh-CN" sz="2400" dirty="0">
                    <a:solidFill>
                      <a:srgbClr val="3C5CE8"/>
                    </a:solidFill>
                    <a:cs typeface="+mn-ea"/>
                    <a:sym typeface="+mn-lt"/>
                  </a:rPr>
                  <a:t>02</a:t>
                </a:r>
                <a:endParaRPr lang="zh-CN" altLang="en-US" sz="2400" dirty="0">
                  <a:solidFill>
                    <a:srgbClr val="3C5CE8"/>
                  </a:solidFill>
                  <a:cs typeface="+mn-ea"/>
                  <a:sym typeface="+mn-lt"/>
                </a:endParaRPr>
              </a:p>
            </p:txBody>
          </p:sp>
          <p:cxnSp>
            <p:nvCxnSpPr>
              <p:cNvPr id="88" name="直接连接符 87">
                <a:extLst>
                  <a:ext uri="{FF2B5EF4-FFF2-40B4-BE49-F238E27FC236}">
                    <a16:creationId xmlns:a16="http://schemas.microsoft.com/office/drawing/2014/main" id="{50253723-F118-4004-97FA-AE40E38D10A2}"/>
                  </a:ext>
                </a:extLst>
              </p:cNvPr>
              <p:cNvCxnSpPr>
                <a:cxnSpLocks/>
              </p:cNvCxnSpPr>
              <p:nvPr/>
            </p:nvCxnSpPr>
            <p:spPr>
              <a:xfrm>
                <a:off x="-1156716" y="5404320"/>
                <a:ext cx="342338" cy="0"/>
              </a:xfrm>
              <a:prstGeom prst="line">
                <a:avLst/>
              </a:prstGeom>
              <a:ln w="19050">
                <a:solidFill>
                  <a:srgbClr val="3C5CE8"/>
                </a:solidFill>
              </a:ln>
            </p:spPr>
            <p:style>
              <a:lnRef idx="1">
                <a:schemeClr val="accent1"/>
              </a:lnRef>
              <a:fillRef idx="0">
                <a:schemeClr val="accent1"/>
              </a:fillRef>
              <a:effectRef idx="0">
                <a:schemeClr val="accent1"/>
              </a:effectRef>
              <a:fontRef idx="minor">
                <a:schemeClr val="tx1"/>
              </a:fontRef>
            </p:style>
          </p:cxnSp>
        </p:grpSp>
      </p:grpSp>
      <p:sp>
        <p:nvSpPr>
          <p:cNvPr id="13" name="文本框 12">
            <a:extLst>
              <a:ext uri="{FF2B5EF4-FFF2-40B4-BE49-F238E27FC236}">
                <a16:creationId xmlns:a16="http://schemas.microsoft.com/office/drawing/2014/main" id="{6C9223C3-BB29-41BC-9328-BED72BABD80E}"/>
              </a:ext>
            </a:extLst>
          </p:cNvPr>
          <p:cNvSpPr txBox="1"/>
          <p:nvPr/>
        </p:nvSpPr>
        <p:spPr>
          <a:xfrm>
            <a:off x="4031648" y="1083726"/>
            <a:ext cx="6744593" cy="5370701"/>
          </a:xfrm>
          <a:prstGeom prst="rect">
            <a:avLst/>
          </a:prstGeom>
          <a:noFill/>
        </p:spPr>
        <p:txBody>
          <a:bodyPr wrap="square" rtlCol="0">
            <a:spAutoFit/>
          </a:bodyPr>
          <a:lstStyle/>
          <a:p>
            <a:pPr indent="304800" algn="just">
              <a:spcAft>
                <a:spcPts val="600"/>
              </a:spcAft>
            </a:pP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2021</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4</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-9</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月）对需要学习的内容大体掌握，并运用已有技术进行整合。对需要完成的指标进行分析，查阅相关基础学习资料，购买相应的硬件设备，进行基础练习。</a:t>
            </a: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kern="0" dirty="0">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kern="0" dirty="0">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600"/>
              </a:spcAft>
            </a:pPr>
            <a:endParaRPr lang="en-US" altLang="zh-CN" sz="1800" kern="100" dirty="0">
              <a:effectLst/>
              <a:latin typeface="Times New Roman" panose="02020603050405020304" pitchFamily="18" charset="0"/>
              <a:ea typeface="宋体" panose="02010600030101010101" pitchFamily="2" charset="-122"/>
            </a:endParaRPr>
          </a:p>
          <a:p>
            <a:pPr indent="304800" algn="just">
              <a:spcAft>
                <a:spcPts val="600"/>
              </a:spcAft>
            </a:pPr>
            <a:endParaRPr lang="zh-CN" altLang="zh-CN" sz="1800" kern="100" dirty="0">
              <a:effectLst/>
              <a:latin typeface="Times New Roman" panose="02020603050405020304" pitchFamily="18" charset="0"/>
              <a:ea typeface="宋体" panose="02010600030101010101" pitchFamily="2" charset="-122"/>
            </a:endParaRPr>
          </a:p>
          <a:p>
            <a:pPr indent="304800" algn="just">
              <a:spcAft>
                <a:spcPts val="600"/>
              </a:spcAft>
            </a:pPr>
            <a:endParaRPr lang="en-US" altLang="zh-CN" kern="0" dirty="0">
              <a:latin typeface="Times New Roman" panose="02020603050405020304" pitchFamily="18" charset="0"/>
              <a:ea typeface="宋体" panose="02010600030101010101" pitchFamily="2" charset="-122"/>
            </a:endParaRPr>
          </a:p>
          <a:p>
            <a:pPr indent="304800" algn="just">
              <a:spcAft>
                <a:spcPts val="600"/>
              </a:spcAft>
            </a:pPr>
            <a:endParaRPr lang="zh-CN" altLang="zh-CN" sz="1800" kern="100" dirty="0">
              <a:effectLst/>
              <a:latin typeface="Times New Roman" panose="02020603050405020304" pitchFamily="18" charset="0"/>
              <a:ea typeface="宋体" panose="02010600030101010101" pitchFamily="2" charset="-122"/>
            </a:endParaRPr>
          </a:p>
          <a:p>
            <a:pPr indent="304800" algn="just">
              <a:spcAft>
                <a:spcPts val="600"/>
              </a:spcAft>
            </a:pP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2022</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-4</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月）紧跟市场走向，根据市场上的研发趋势，提前预测分析，争取研发出新功能，在市场书桌销售中更胜一筹。最后拟投入市场运营，建立销售与服务体系。</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50" name="文本框 49">
            <a:extLst>
              <a:ext uri="{FF2B5EF4-FFF2-40B4-BE49-F238E27FC236}">
                <a16:creationId xmlns:a16="http://schemas.microsoft.com/office/drawing/2014/main" id="{23F0A0E6-772B-405E-9552-C9522C37A3B2}"/>
              </a:ext>
            </a:extLst>
          </p:cNvPr>
          <p:cNvSpPr txBox="1"/>
          <p:nvPr/>
        </p:nvSpPr>
        <p:spPr>
          <a:xfrm>
            <a:off x="3720246" y="3068121"/>
            <a:ext cx="6271404" cy="1200329"/>
          </a:xfrm>
          <a:prstGeom prst="rect">
            <a:avLst/>
          </a:prstGeom>
          <a:noFill/>
        </p:spPr>
        <p:txBody>
          <a:bodyPr wrap="square">
            <a:spAutoFit/>
          </a:bodyPr>
          <a:lstStyle/>
          <a:p>
            <a:pPr indent="304800" algn="just">
              <a:spcAft>
                <a:spcPts val="600"/>
              </a:spcAft>
            </a:pPr>
            <a:r>
              <a:rPr lang="en-US" altLang="zh-CN" sz="1800" kern="0" dirty="0" smtClean="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800" kern="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2021</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9</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月</a:t>
            </a:r>
            <a:r>
              <a:rPr lang="en-US" altLang="zh-CN" sz="1800" kern="0" dirty="0">
                <a:effectLst/>
                <a:latin typeface="Times New Roman" panose="02020603050405020304" pitchFamily="18" charset="0"/>
                <a:ea typeface="宋体" panose="02010600030101010101" pitchFamily="2" charset="-122"/>
                <a:cs typeface="宋体" panose="02010600030101010101" pitchFamily="2" charset="-122"/>
              </a:rPr>
              <a:t>-12</a:t>
            </a:r>
            <a:r>
              <a:rPr lang="zh-CN" altLang="zh-CN" sz="1800" kern="0" dirty="0">
                <a:effectLst/>
                <a:latin typeface="Times New Roman" panose="02020603050405020304" pitchFamily="18" charset="0"/>
                <a:ea typeface="宋体" panose="02010600030101010101" pitchFamily="2" charset="-122"/>
                <a:cs typeface="宋体" panose="02010600030101010101" pitchFamily="2" charset="-122"/>
              </a:rPr>
              <a:t>年）初步搭建书桌框架，完成基本功能，若提前完成则进行初步测试，不断进行采样与测试，接着对不同群体进行分析，提出改进措施，争取能适用于更多的人群，实现多样化。</a:t>
            </a:r>
            <a:endParaRPr lang="en-US" altLang="zh-CN" sz="1800" kern="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7" name="文本框 26">
            <a:extLst>
              <a:ext uri="{FF2B5EF4-FFF2-40B4-BE49-F238E27FC236}">
                <a16:creationId xmlns:a16="http://schemas.microsoft.com/office/drawing/2014/main" id="{3C5B22DC-5C3C-4712-B4B8-A06AC1540FEA}"/>
              </a:ext>
            </a:extLst>
          </p:cNvPr>
          <p:cNvSpPr txBox="1"/>
          <p:nvPr/>
        </p:nvSpPr>
        <p:spPr>
          <a:xfrm flipH="1">
            <a:off x="1407289" y="-27441"/>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已完成阶段</a:t>
            </a:r>
            <a:endParaRPr lang="zh-CN" altLang="en-US" sz="3200" dirty="0">
              <a:solidFill>
                <a:srgbClr val="3C5CE8"/>
              </a:solidFill>
              <a:cs typeface="+mn-ea"/>
              <a:sym typeface="+mn-lt"/>
            </a:endParaRPr>
          </a:p>
        </p:txBody>
      </p:sp>
    </p:spTree>
    <p:extLst>
      <p:ext uri="{BB962C8B-B14F-4D97-AF65-F5344CB8AC3E}">
        <p14:creationId xmlns:p14="http://schemas.microsoft.com/office/powerpoint/2010/main" val="2803094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750" fill="hold"/>
                                        <p:tgtEl>
                                          <p:spTgt spid="9"/>
                                        </p:tgtEl>
                                        <p:attrNameLst>
                                          <p:attrName>ppt_x</p:attrName>
                                        </p:attrNameLst>
                                      </p:cBhvr>
                                      <p:tavLst>
                                        <p:tav tm="0">
                                          <p:val>
                                            <p:strVal val="#ppt_x"/>
                                          </p:val>
                                        </p:tav>
                                        <p:tav tm="100000">
                                          <p:val>
                                            <p:strVal val="#ppt_x"/>
                                          </p:val>
                                        </p:tav>
                                      </p:tavLst>
                                    </p:anim>
                                    <p:anim calcmode="lin" valueType="num">
                                      <p:cBhvr additive="base">
                                        <p:cTn id="13" dur="75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750" fill="hold"/>
                                        <p:tgtEl>
                                          <p:spTgt spid="11"/>
                                        </p:tgtEl>
                                        <p:attrNameLst>
                                          <p:attrName>ppt_x</p:attrName>
                                        </p:attrNameLst>
                                      </p:cBhvr>
                                      <p:tavLst>
                                        <p:tav tm="0">
                                          <p:val>
                                            <p:strVal val="#ppt_x"/>
                                          </p:val>
                                        </p:tav>
                                        <p:tav tm="100000">
                                          <p:val>
                                            <p:strVal val="#ppt_x"/>
                                          </p:val>
                                        </p:tav>
                                      </p:tavLst>
                                    </p:anim>
                                    <p:anim calcmode="lin" valueType="num">
                                      <p:cBhvr additive="base">
                                        <p:cTn id="18"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2">
            <a:extLst>
              <a:ext uri="{FF2B5EF4-FFF2-40B4-BE49-F238E27FC236}">
                <a16:creationId xmlns:a16="http://schemas.microsoft.com/office/drawing/2014/main" id="{5AF97E4D-6EC0-4C3F-AF1C-2AF86F06B054}"/>
              </a:ext>
            </a:extLst>
          </p:cNvPr>
          <p:cNvCxnSpPr/>
          <p:nvPr/>
        </p:nvCxnSpPr>
        <p:spPr bwMode="auto">
          <a:xfrm>
            <a:off x="5321697" y="3794004"/>
            <a:ext cx="5868988" cy="0"/>
          </a:xfrm>
          <a:prstGeom prst="line">
            <a:avLst/>
          </a:prstGeom>
          <a:solidFill>
            <a:schemeClr val="accent1"/>
          </a:solidFill>
          <a:ln w="38100" cap="flat" cmpd="sng" algn="ctr">
            <a:solidFill>
              <a:schemeClr val="bg2"/>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1" name="组合 10">
            <a:extLst>
              <a:ext uri="{FF2B5EF4-FFF2-40B4-BE49-F238E27FC236}">
                <a16:creationId xmlns:a16="http://schemas.microsoft.com/office/drawing/2014/main" id="{8071ECF6-7619-4BCB-AE92-3B7067B22237}"/>
              </a:ext>
            </a:extLst>
          </p:cNvPr>
          <p:cNvGrpSpPr/>
          <p:nvPr/>
        </p:nvGrpSpPr>
        <p:grpSpPr>
          <a:xfrm>
            <a:off x="10218341" y="3617740"/>
            <a:ext cx="972344" cy="338554"/>
            <a:chOff x="10218341" y="3617740"/>
            <a:chExt cx="972344" cy="338554"/>
          </a:xfrm>
        </p:grpSpPr>
        <p:sp>
          <p:nvSpPr>
            <p:cNvPr id="56" name="Pentagon 40">
              <a:extLst>
                <a:ext uri="{FF2B5EF4-FFF2-40B4-BE49-F238E27FC236}">
                  <a16:creationId xmlns:a16="http://schemas.microsoft.com/office/drawing/2014/main" id="{77BA22C3-8A0B-42A4-8050-88C993C44E45}"/>
                </a:ext>
              </a:extLst>
            </p:cNvPr>
            <p:cNvSpPr/>
            <p:nvPr/>
          </p:nvSpPr>
          <p:spPr bwMode="auto">
            <a:xfrm rot="10800000">
              <a:off x="10218341" y="3678982"/>
              <a:ext cx="972344" cy="230832"/>
            </a:xfrm>
            <a:prstGeom prst="homePlat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57" name="TextBox 46">
              <a:extLst>
                <a:ext uri="{FF2B5EF4-FFF2-40B4-BE49-F238E27FC236}">
                  <a16:creationId xmlns:a16="http://schemas.microsoft.com/office/drawing/2014/main" id="{4C895BFE-6559-4517-88A2-2F75AE77FAD5}"/>
                </a:ext>
              </a:extLst>
            </p:cNvPr>
            <p:cNvSpPr txBox="1">
              <a:spLocks noChangeArrowheads="1"/>
            </p:cNvSpPr>
            <p:nvPr/>
          </p:nvSpPr>
          <p:spPr bwMode="auto">
            <a:xfrm>
              <a:off x="10362392" y="3617740"/>
              <a:ext cx="828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r" defTabSz="412750" fontAlgn="base" hangingPunct="0">
                <a:spcBef>
                  <a:spcPct val="0"/>
                </a:spcBef>
                <a:spcAft>
                  <a:spcPct val="0"/>
                </a:spcAft>
              </a:pPr>
              <a:r>
                <a:rPr lang="en-US" altLang="en-US" sz="1600" b="0" dirty="0">
                  <a:solidFill>
                    <a:srgbClr val="FFFFFF"/>
                  </a:solidFill>
                  <a:latin typeface="+mn-lt"/>
                  <a:ea typeface="+mn-ea"/>
                  <a:cs typeface="+mn-ea"/>
                  <a:sym typeface="+mn-lt"/>
                </a:rPr>
                <a:t>Finish</a:t>
              </a:r>
            </a:p>
          </p:txBody>
        </p:sp>
      </p:grpSp>
      <p:cxnSp>
        <p:nvCxnSpPr>
          <p:cNvPr id="58" name="Straight Connector 58">
            <a:extLst>
              <a:ext uri="{FF2B5EF4-FFF2-40B4-BE49-F238E27FC236}">
                <a16:creationId xmlns:a16="http://schemas.microsoft.com/office/drawing/2014/main" id="{5FBEB286-507D-4D02-9D76-1BC4DDFF2F58}"/>
              </a:ext>
            </a:extLst>
          </p:cNvPr>
          <p:cNvCxnSpPr/>
          <p:nvPr/>
        </p:nvCxnSpPr>
        <p:spPr bwMode="auto">
          <a:xfrm>
            <a:off x="1037828" y="3794004"/>
            <a:ext cx="4283869" cy="0"/>
          </a:xfrm>
          <a:prstGeom prst="line">
            <a:avLst/>
          </a:prstGeom>
          <a:solidFill>
            <a:schemeClr val="accent1"/>
          </a:solidFill>
          <a:ln w="38100" cap="flat" cmpd="sng" algn="ctr">
            <a:solidFill>
              <a:srgbClr val="3C5CE8"/>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 name="组合 1">
            <a:extLst>
              <a:ext uri="{FF2B5EF4-FFF2-40B4-BE49-F238E27FC236}">
                <a16:creationId xmlns:a16="http://schemas.microsoft.com/office/drawing/2014/main" id="{88CBC8C4-5DB1-4E30-AD65-B47C2F82ECC6}"/>
              </a:ext>
            </a:extLst>
          </p:cNvPr>
          <p:cNvGrpSpPr/>
          <p:nvPr/>
        </p:nvGrpSpPr>
        <p:grpSpPr>
          <a:xfrm>
            <a:off x="1001316" y="3617740"/>
            <a:ext cx="972344" cy="338554"/>
            <a:chOff x="1001316" y="3617740"/>
            <a:chExt cx="972344" cy="338554"/>
          </a:xfrm>
        </p:grpSpPr>
        <p:sp>
          <p:nvSpPr>
            <p:cNvPr id="63" name="Pentagon 4">
              <a:extLst>
                <a:ext uri="{FF2B5EF4-FFF2-40B4-BE49-F238E27FC236}">
                  <a16:creationId xmlns:a16="http://schemas.microsoft.com/office/drawing/2014/main" id="{09001F42-BBDA-4BCA-81ED-9F4C4A3CB089}"/>
                </a:ext>
              </a:extLst>
            </p:cNvPr>
            <p:cNvSpPr>
              <a:spLocks noChangeArrowheads="1"/>
            </p:cNvSpPr>
            <p:nvPr/>
          </p:nvSpPr>
          <p:spPr bwMode="auto">
            <a:xfrm>
              <a:off x="1001316" y="3655899"/>
              <a:ext cx="972344" cy="276999"/>
            </a:xfrm>
            <a:prstGeom prst="homePlate">
              <a:avLst>
                <a:gd name="adj" fmla="val 50000"/>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64" name="TextBox 46">
              <a:extLst>
                <a:ext uri="{FF2B5EF4-FFF2-40B4-BE49-F238E27FC236}">
                  <a16:creationId xmlns:a16="http://schemas.microsoft.com/office/drawing/2014/main" id="{BFD43332-7202-469A-9251-BBC5BB7D5F31}"/>
                </a:ext>
              </a:extLst>
            </p:cNvPr>
            <p:cNvSpPr txBox="1">
              <a:spLocks noChangeArrowheads="1"/>
            </p:cNvSpPr>
            <p:nvPr/>
          </p:nvSpPr>
          <p:spPr bwMode="auto">
            <a:xfrm>
              <a:off x="1109355" y="3617740"/>
              <a:ext cx="7202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12750" fontAlgn="base" hangingPunct="0">
                <a:spcBef>
                  <a:spcPct val="0"/>
                </a:spcBef>
                <a:spcAft>
                  <a:spcPct val="0"/>
                </a:spcAft>
              </a:pPr>
              <a:r>
                <a:rPr lang="en-US" altLang="en-US" sz="1600" b="0" dirty="0">
                  <a:solidFill>
                    <a:srgbClr val="FFFFFF"/>
                  </a:solidFill>
                  <a:latin typeface="+mn-lt"/>
                  <a:ea typeface="+mn-ea"/>
                  <a:cs typeface="+mn-ea"/>
                  <a:sym typeface="+mn-lt"/>
                </a:rPr>
                <a:t>Start</a:t>
              </a:r>
            </a:p>
          </p:txBody>
        </p:sp>
      </p:grpSp>
      <p:grpSp>
        <p:nvGrpSpPr>
          <p:cNvPr id="4" name="组合 3">
            <a:extLst>
              <a:ext uri="{FF2B5EF4-FFF2-40B4-BE49-F238E27FC236}">
                <a16:creationId xmlns:a16="http://schemas.microsoft.com/office/drawing/2014/main" id="{62D2091B-1A35-4BBA-99AC-D558107C875D}"/>
              </a:ext>
            </a:extLst>
          </p:cNvPr>
          <p:cNvGrpSpPr/>
          <p:nvPr/>
        </p:nvGrpSpPr>
        <p:grpSpPr>
          <a:xfrm>
            <a:off x="2125057" y="3632103"/>
            <a:ext cx="3004907" cy="1407299"/>
            <a:chOff x="2125057" y="3632103"/>
            <a:chExt cx="3004907" cy="1407299"/>
          </a:xfrm>
        </p:grpSpPr>
        <p:sp>
          <p:nvSpPr>
            <p:cNvPr id="60" name="Oval 3">
              <a:extLst>
                <a:ext uri="{FF2B5EF4-FFF2-40B4-BE49-F238E27FC236}">
                  <a16:creationId xmlns:a16="http://schemas.microsoft.com/office/drawing/2014/main" id="{E8B43820-7DC6-4E5C-A530-515F53838F81}"/>
                </a:ext>
              </a:extLst>
            </p:cNvPr>
            <p:cNvSpPr>
              <a:spLocks noChangeArrowheads="1"/>
            </p:cNvSpPr>
            <p:nvPr/>
          </p:nvSpPr>
          <p:spPr bwMode="auto">
            <a:xfrm>
              <a:off x="2657872" y="3632103"/>
              <a:ext cx="504031" cy="324593"/>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61" name="TextBox 46">
              <a:extLst>
                <a:ext uri="{FF2B5EF4-FFF2-40B4-BE49-F238E27FC236}">
                  <a16:creationId xmlns:a16="http://schemas.microsoft.com/office/drawing/2014/main" id="{6351BF01-C039-4CC4-B7FE-6A5D716CBE7F}"/>
                </a:ext>
              </a:extLst>
            </p:cNvPr>
            <p:cNvSpPr txBox="1">
              <a:spLocks noChangeArrowheads="1"/>
            </p:cNvSpPr>
            <p:nvPr/>
          </p:nvSpPr>
          <p:spPr bwMode="auto">
            <a:xfrm>
              <a:off x="2657872" y="3663907"/>
              <a:ext cx="5040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a:solidFill>
                    <a:srgbClr val="FFFFFF"/>
                  </a:solidFill>
                  <a:latin typeface="+mn-lt"/>
                  <a:ea typeface="+mn-ea"/>
                  <a:cs typeface="+mn-ea"/>
                  <a:sym typeface="+mn-lt"/>
                </a:rPr>
                <a:t>1</a:t>
              </a:r>
            </a:p>
          </p:txBody>
        </p:sp>
        <p:grpSp>
          <p:nvGrpSpPr>
            <p:cNvPr id="17" name="组合 16">
              <a:extLst>
                <a:ext uri="{FF2B5EF4-FFF2-40B4-BE49-F238E27FC236}">
                  <a16:creationId xmlns:a16="http://schemas.microsoft.com/office/drawing/2014/main" id="{5EB72F8D-DD39-405D-A114-B98CD8279D90}"/>
                </a:ext>
              </a:extLst>
            </p:cNvPr>
            <p:cNvGrpSpPr/>
            <p:nvPr/>
          </p:nvGrpSpPr>
          <p:grpSpPr>
            <a:xfrm>
              <a:off x="2125057" y="4393071"/>
              <a:ext cx="3004907" cy="646331"/>
              <a:chOff x="1541374" y="2390652"/>
              <a:chExt cx="3004907" cy="646331"/>
            </a:xfrm>
          </p:grpSpPr>
          <p:sp>
            <p:nvSpPr>
              <p:cNvPr id="15" name="文本框 14">
                <a:extLst>
                  <a:ext uri="{FF2B5EF4-FFF2-40B4-BE49-F238E27FC236}">
                    <a16:creationId xmlns:a16="http://schemas.microsoft.com/office/drawing/2014/main" id="{77D3DFBB-CCE0-4EA3-B71C-006D2FFDA932}"/>
                  </a:ext>
                </a:extLst>
              </p:cNvPr>
              <p:cNvSpPr txBox="1"/>
              <p:nvPr/>
            </p:nvSpPr>
            <p:spPr>
              <a:xfrm>
                <a:off x="1541374" y="2390652"/>
                <a:ext cx="1800493" cy="646331"/>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lumMod val="75000"/>
                        <a:lumOff val="25000"/>
                      </a:schemeClr>
                    </a:solidFill>
                    <a:effectLst/>
                    <a:uLnTx/>
                    <a:uFillTx/>
                    <a:cs typeface="+mn-ea"/>
                    <a:sym typeface="+mn-lt"/>
                  </a:rPr>
                  <a:t>解决电源冲突</a:t>
                </a:r>
                <a:endParaRPr kumimoji="0" lang="en-US" altLang="zh-CN" sz="1800" b="0" i="0" u="none" strike="noStrike" kern="1200" cap="none" spc="0" normalizeH="0" baseline="0" noProof="0" dirty="0" smtClean="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及外设间的问题</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6" name="文本框 15">
                <a:extLst>
                  <a:ext uri="{FF2B5EF4-FFF2-40B4-BE49-F238E27FC236}">
                    <a16:creationId xmlns:a16="http://schemas.microsoft.com/office/drawing/2014/main" id="{CC91356B-C777-4500-A58C-B95753AACEE0}"/>
                  </a:ext>
                </a:extLst>
              </p:cNvPr>
              <p:cNvSpPr txBox="1"/>
              <p:nvPr/>
            </p:nvSpPr>
            <p:spPr>
              <a:xfrm>
                <a:off x="1807970" y="2691441"/>
                <a:ext cx="2738311" cy="338554"/>
              </a:xfrm>
              <a:prstGeom prst="rect">
                <a:avLst/>
              </a:prstGeom>
              <a:noFill/>
            </p:spPr>
            <p:txBody>
              <a:bodyPr wrap="square" rtlCol="0">
                <a:spAutoFit/>
              </a:bodyPr>
              <a:lstStyle/>
              <a:p>
                <a:endParaRPr lang="en-US" altLang="zh-CN" sz="1600" dirty="0">
                  <a:solidFill>
                    <a:schemeClr val="tx1">
                      <a:lumMod val="75000"/>
                      <a:lumOff val="25000"/>
                    </a:schemeClr>
                  </a:solidFill>
                  <a:cs typeface="+mn-ea"/>
                  <a:sym typeface="+mn-lt"/>
                </a:endParaRPr>
              </a:p>
            </p:txBody>
          </p:sp>
        </p:grpSp>
      </p:grpSp>
      <p:grpSp>
        <p:nvGrpSpPr>
          <p:cNvPr id="6" name="组合 5">
            <a:extLst>
              <a:ext uri="{FF2B5EF4-FFF2-40B4-BE49-F238E27FC236}">
                <a16:creationId xmlns:a16="http://schemas.microsoft.com/office/drawing/2014/main" id="{357E0795-A19B-4DBA-9EE3-AEEC591EC2F4}"/>
              </a:ext>
            </a:extLst>
          </p:cNvPr>
          <p:cNvGrpSpPr/>
          <p:nvPr/>
        </p:nvGrpSpPr>
        <p:grpSpPr>
          <a:xfrm>
            <a:off x="3694717" y="2791694"/>
            <a:ext cx="1767083" cy="1165002"/>
            <a:chOff x="3694717" y="2791694"/>
            <a:chExt cx="1767083" cy="1165002"/>
          </a:xfrm>
        </p:grpSpPr>
        <p:sp>
          <p:nvSpPr>
            <p:cNvPr id="66" name="Oval 47">
              <a:extLst>
                <a:ext uri="{FF2B5EF4-FFF2-40B4-BE49-F238E27FC236}">
                  <a16:creationId xmlns:a16="http://schemas.microsoft.com/office/drawing/2014/main" id="{EDB80269-DA05-4CE0-A941-FC9D12FE48D5}"/>
                </a:ext>
              </a:extLst>
            </p:cNvPr>
            <p:cNvSpPr/>
            <p:nvPr/>
          </p:nvSpPr>
          <p:spPr bwMode="auto">
            <a:xfrm>
              <a:off x="4242991" y="3632103"/>
              <a:ext cx="504032" cy="324593"/>
            </a:xfrm>
            <a:prstGeom prst="ellipse">
              <a:avLst/>
            </a:pr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67" name="TextBox 46">
              <a:extLst>
                <a:ext uri="{FF2B5EF4-FFF2-40B4-BE49-F238E27FC236}">
                  <a16:creationId xmlns:a16="http://schemas.microsoft.com/office/drawing/2014/main" id="{DB6AF784-14DE-40ED-9EEF-61062DBD6DA2}"/>
                </a:ext>
              </a:extLst>
            </p:cNvPr>
            <p:cNvSpPr txBox="1">
              <a:spLocks noChangeArrowheads="1"/>
            </p:cNvSpPr>
            <p:nvPr/>
          </p:nvSpPr>
          <p:spPr bwMode="auto">
            <a:xfrm>
              <a:off x="4242991" y="3663907"/>
              <a:ext cx="50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dirty="0">
                  <a:solidFill>
                    <a:srgbClr val="FFFFFF"/>
                  </a:solidFill>
                  <a:latin typeface="+mn-lt"/>
                  <a:ea typeface="+mn-ea"/>
                  <a:cs typeface="+mn-ea"/>
                  <a:sym typeface="+mn-lt"/>
                </a:rPr>
                <a:t>2</a:t>
              </a:r>
            </a:p>
          </p:txBody>
        </p:sp>
        <p:sp>
          <p:nvSpPr>
            <p:cNvPr id="80" name="文本框 79">
              <a:extLst>
                <a:ext uri="{FF2B5EF4-FFF2-40B4-BE49-F238E27FC236}">
                  <a16:creationId xmlns:a16="http://schemas.microsoft.com/office/drawing/2014/main" id="{DDF755C3-C6CD-44BA-9E65-4EC7BDDC3A7B}"/>
                </a:ext>
              </a:extLst>
            </p:cNvPr>
            <p:cNvSpPr txBox="1"/>
            <p:nvPr/>
          </p:nvSpPr>
          <p:spPr>
            <a:xfrm>
              <a:off x="3694717" y="2791694"/>
              <a:ext cx="1767083"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更改程序逻辑，保证运行效率</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8" name="组合 7">
            <a:extLst>
              <a:ext uri="{FF2B5EF4-FFF2-40B4-BE49-F238E27FC236}">
                <a16:creationId xmlns:a16="http://schemas.microsoft.com/office/drawing/2014/main" id="{16076330-F6BD-47C5-8F74-2D29A9C3B0F0}"/>
              </a:ext>
            </a:extLst>
          </p:cNvPr>
          <p:cNvGrpSpPr/>
          <p:nvPr/>
        </p:nvGrpSpPr>
        <p:grpSpPr>
          <a:xfrm>
            <a:off x="5329638" y="3599643"/>
            <a:ext cx="2968008" cy="1432771"/>
            <a:chOff x="5329638" y="3599643"/>
            <a:chExt cx="2968008" cy="1432771"/>
          </a:xfrm>
        </p:grpSpPr>
        <p:sp>
          <p:nvSpPr>
            <p:cNvPr id="69" name="Oval 50">
              <a:extLst>
                <a:ext uri="{FF2B5EF4-FFF2-40B4-BE49-F238E27FC236}">
                  <a16:creationId xmlns:a16="http://schemas.microsoft.com/office/drawing/2014/main" id="{C6B6F8D9-A446-4866-ABFA-7696E8E31021}"/>
                </a:ext>
              </a:extLst>
            </p:cNvPr>
            <p:cNvSpPr>
              <a:spLocks noChangeArrowheads="1"/>
            </p:cNvSpPr>
            <p:nvPr/>
          </p:nvSpPr>
          <p:spPr bwMode="auto">
            <a:xfrm>
              <a:off x="5828903" y="3599643"/>
              <a:ext cx="504032" cy="389513"/>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70" name="TextBox 46">
              <a:extLst>
                <a:ext uri="{FF2B5EF4-FFF2-40B4-BE49-F238E27FC236}">
                  <a16:creationId xmlns:a16="http://schemas.microsoft.com/office/drawing/2014/main" id="{AFC09BE2-4077-40B8-B17F-7DE956C6EB80}"/>
                </a:ext>
              </a:extLst>
            </p:cNvPr>
            <p:cNvSpPr txBox="1">
              <a:spLocks noChangeArrowheads="1"/>
            </p:cNvSpPr>
            <p:nvPr/>
          </p:nvSpPr>
          <p:spPr bwMode="auto">
            <a:xfrm>
              <a:off x="5828903" y="3663907"/>
              <a:ext cx="50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dirty="0">
                  <a:solidFill>
                    <a:srgbClr val="252D30"/>
                  </a:solidFill>
                  <a:latin typeface="+mn-lt"/>
                  <a:ea typeface="+mn-ea"/>
                  <a:cs typeface="+mn-ea"/>
                  <a:sym typeface="+mn-lt"/>
                </a:rPr>
                <a:t>3</a:t>
              </a:r>
            </a:p>
          </p:txBody>
        </p:sp>
        <p:grpSp>
          <p:nvGrpSpPr>
            <p:cNvPr id="82" name="组合 81">
              <a:extLst>
                <a:ext uri="{FF2B5EF4-FFF2-40B4-BE49-F238E27FC236}">
                  <a16:creationId xmlns:a16="http://schemas.microsoft.com/office/drawing/2014/main" id="{445B88EC-F842-41F2-B167-2E90A55F219E}"/>
                </a:ext>
              </a:extLst>
            </p:cNvPr>
            <p:cNvGrpSpPr/>
            <p:nvPr/>
          </p:nvGrpSpPr>
          <p:grpSpPr>
            <a:xfrm>
              <a:off x="5329638" y="4373844"/>
              <a:ext cx="2968008" cy="658570"/>
              <a:chOff x="1578273" y="2371425"/>
              <a:chExt cx="2968008" cy="658570"/>
            </a:xfrm>
          </p:grpSpPr>
          <p:sp>
            <p:nvSpPr>
              <p:cNvPr id="83" name="文本框 82">
                <a:extLst>
                  <a:ext uri="{FF2B5EF4-FFF2-40B4-BE49-F238E27FC236}">
                    <a16:creationId xmlns:a16="http://schemas.microsoft.com/office/drawing/2014/main" id="{C3DF8F41-FF39-47BF-99E1-417509038433}"/>
                  </a:ext>
                </a:extLst>
              </p:cNvPr>
              <p:cNvSpPr txBox="1"/>
              <p:nvPr/>
            </p:nvSpPr>
            <p:spPr>
              <a:xfrm>
                <a:off x="1578273" y="2371425"/>
                <a:ext cx="1800493" cy="646331"/>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cs typeface="+mn-ea"/>
                    <a:sym typeface="+mn-lt"/>
                  </a:rPr>
                  <a:t>紧跟</a:t>
                </a:r>
                <a:r>
                  <a:rPr lang="zh-CN" altLang="en-US" dirty="0" smtClean="0">
                    <a:solidFill>
                      <a:schemeClr val="tx1">
                        <a:lumMod val="75000"/>
                        <a:lumOff val="25000"/>
                      </a:schemeClr>
                    </a:solidFill>
                    <a:cs typeface="+mn-ea"/>
                    <a:sym typeface="+mn-lt"/>
                  </a:rPr>
                  <a:t>市场动向，</a:t>
                </a:r>
                <a:endParaRPr lang="en-US" altLang="zh-CN" dirty="0" smtClean="0">
                  <a:solidFill>
                    <a:schemeClr val="tx1">
                      <a:lumMod val="75000"/>
                      <a:lumOff val="25000"/>
                    </a:schemeClr>
                  </a:solidFill>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lumMod val="75000"/>
                        <a:lumOff val="25000"/>
                      </a:schemeClr>
                    </a:solidFill>
                    <a:effectLst/>
                    <a:uLnTx/>
                    <a:uFillTx/>
                    <a:cs typeface="+mn-ea"/>
                    <a:sym typeface="+mn-lt"/>
                  </a:rPr>
                  <a:t>完善新功能</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84" name="文本框 83">
                <a:extLst>
                  <a:ext uri="{FF2B5EF4-FFF2-40B4-BE49-F238E27FC236}">
                    <a16:creationId xmlns:a16="http://schemas.microsoft.com/office/drawing/2014/main" id="{7360BCFE-60EC-4249-BF9B-DA45FBBE82DF}"/>
                  </a:ext>
                </a:extLst>
              </p:cNvPr>
              <p:cNvSpPr txBox="1"/>
              <p:nvPr/>
            </p:nvSpPr>
            <p:spPr>
              <a:xfrm>
                <a:off x="1807970" y="2691441"/>
                <a:ext cx="2738311" cy="338554"/>
              </a:xfrm>
              <a:prstGeom prst="rect">
                <a:avLst/>
              </a:prstGeom>
              <a:noFill/>
            </p:spPr>
            <p:txBody>
              <a:bodyPr wrap="square" rtlCol="0">
                <a:spAutoFit/>
              </a:bodyPr>
              <a:lstStyle/>
              <a:p>
                <a:endParaRPr lang="en-US" altLang="zh-CN" sz="1600" dirty="0">
                  <a:solidFill>
                    <a:schemeClr val="tx1">
                      <a:lumMod val="75000"/>
                      <a:lumOff val="25000"/>
                    </a:schemeClr>
                  </a:solidFill>
                  <a:cs typeface="+mn-ea"/>
                  <a:sym typeface="+mn-lt"/>
                </a:endParaRPr>
              </a:p>
            </p:txBody>
          </p:sp>
        </p:grpSp>
      </p:grpSp>
      <p:grpSp>
        <p:nvGrpSpPr>
          <p:cNvPr id="9" name="组合 8">
            <a:extLst>
              <a:ext uri="{FF2B5EF4-FFF2-40B4-BE49-F238E27FC236}">
                <a16:creationId xmlns:a16="http://schemas.microsoft.com/office/drawing/2014/main" id="{E00AD165-D0A7-4FAC-847C-1AAF154BDD3E}"/>
              </a:ext>
            </a:extLst>
          </p:cNvPr>
          <p:cNvGrpSpPr/>
          <p:nvPr/>
        </p:nvGrpSpPr>
        <p:grpSpPr>
          <a:xfrm>
            <a:off x="7005892" y="2458891"/>
            <a:ext cx="1800493" cy="1530265"/>
            <a:chOff x="7005892" y="2458891"/>
            <a:chExt cx="1800493" cy="1530265"/>
          </a:xfrm>
        </p:grpSpPr>
        <p:sp>
          <p:nvSpPr>
            <p:cNvPr id="72" name="Oval 53">
              <a:extLst>
                <a:ext uri="{FF2B5EF4-FFF2-40B4-BE49-F238E27FC236}">
                  <a16:creationId xmlns:a16="http://schemas.microsoft.com/office/drawing/2014/main" id="{9987FCDE-6363-439D-ABC1-08FFE8DE19DD}"/>
                </a:ext>
              </a:extLst>
            </p:cNvPr>
            <p:cNvSpPr>
              <a:spLocks noChangeArrowheads="1"/>
            </p:cNvSpPr>
            <p:nvPr/>
          </p:nvSpPr>
          <p:spPr bwMode="auto">
            <a:xfrm>
              <a:off x="7414022" y="3599643"/>
              <a:ext cx="504031" cy="389513"/>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73" name="TextBox 46">
              <a:extLst>
                <a:ext uri="{FF2B5EF4-FFF2-40B4-BE49-F238E27FC236}">
                  <a16:creationId xmlns:a16="http://schemas.microsoft.com/office/drawing/2014/main" id="{2CEF7986-2D20-48F6-8CCA-4313FF1BD4A6}"/>
                </a:ext>
              </a:extLst>
            </p:cNvPr>
            <p:cNvSpPr txBox="1">
              <a:spLocks noChangeArrowheads="1"/>
            </p:cNvSpPr>
            <p:nvPr/>
          </p:nvSpPr>
          <p:spPr bwMode="auto">
            <a:xfrm>
              <a:off x="7414022" y="3663907"/>
              <a:ext cx="5040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a:solidFill>
                    <a:srgbClr val="252D30"/>
                  </a:solidFill>
                  <a:latin typeface="+mn-lt"/>
                  <a:ea typeface="+mn-ea"/>
                  <a:cs typeface="+mn-ea"/>
                  <a:sym typeface="+mn-lt"/>
                </a:rPr>
                <a:t>4</a:t>
              </a:r>
            </a:p>
          </p:txBody>
        </p:sp>
        <p:sp>
          <p:nvSpPr>
            <p:cNvPr id="86" name="文本框 85">
              <a:extLst>
                <a:ext uri="{FF2B5EF4-FFF2-40B4-BE49-F238E27FC236}">
                  <a16:creationId xmlns:a16="http://schemas.microsoft.com/office/drawing/2014/main" id="{6DA5654F-676D-420B-8938-D686A3834C9A}"/>
                </a:ext>
              </a:extLst>
            </p:cNvPr>
            <p:cNvSpPr txBox="1"/>
            <p:nvPr/>
          </p:nvSpPr>
          <p:spPr>
            <a:xfrm>
              <a:off x="7005892" y="2458891"/>
              <a:ext cx="1800493" cy="1200329"/>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lumMod val="75000"/>
                      <a:lumOff val="25000"/>
                    </a:schemeClr>
                  </a:solidFill>
                  <a:effectLst/>
                  <a:uLnTx/>
                  <a:uFillTx/>
                  <a:cs typeface="+mn-ea"/>
                  <a:sym typeface="+mn-lt"/>
                </a:rPr>
                <a:t>控制成本问题，</a:t>
              </a:r>
              <a:endParaRPr kumimoji="0" lang="en-US" altLang="zh-CN" sz="1800" b="0" i="0" u="none" strike="noStrike" kern="1200" cap="none" spc="0" normalizeH="0" baseline="0" noProof="0" dirty="0" smtClean="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移植程序至简</a:t>
              </a:r>
              <a:endParaRPr lang="en-US" altLang="zh-CN" dirty="0" smtClean="0">
                <a:solidFill>
                  <a:schemeClr val="tx1">
                    <a:lumMod val="75000"/>
                    <a:lumOff val="25000"/>
                  </a:schemeClr>
                </a:solidFill>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易</a:t>
              </a:r>
              <a:r>
                <a:rPr lang="en-US" altLang="zh-CN" dirty="0" smtClean="0">
                  <a:solidFill>
                    <a:schemeClr val="tx1">
                      <a:lumMod val="75000"/>
                      <a:lumOff val="25000"/>
                    </a:schemeClr>
                  </a:solidFill>
                  <a:cs typeface="+mn-ea"/>
                  <a:sym typeface="+mn-lt"/>
                </a:rPr>
                <a:t>MCU</a:t>
              </a:r>
              <a:r>
                <a:rPr lang="zh-CN" altLang="en-US" dirty="0" smtClean="0">
                  <a:solidFill>
                    <a:schemeClr val="tx1">
                      <a:lumMod val="75000"/>
                      <a:lumOff val="25000"/>
                    </a:schemeClr>
                  </a:solidFill>
                  <a:cs typeface="+mn-ea"/>
                  <a:sym typeface="+mn-lt"/>
                </a:rPr>
                <a:t>。</a:t>
              </a:r>
              <a:endParaRPr kumimoji="0" lang="en-US" altLang="zh-CN" sz="1800" b="0" i="0" u="none" strike="noStrike" kern="1200" cap="none" spc="0" normalizeH="0" baseline="0" noProof="0" dirty="0" smtClean="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10" name="组合 9">
            <a:extLst>
              <a:ext uri="{FF2B5EF4-FFF2-40B4-BE49-F238E27FC236}">
                <a16:creationId xmlns:a16="http://schemas.microsoft.com/office/drawing/2014/main" id="{87E44502-CAC3-40DD-B17C-67210F28253B}"/>
              </a:ext>
            </a:extLst>
          </p:cNvPr>
          <p:cNvGrpSpPr/>
          <p:nvPr/>
        </p:nvGrpSpPr>
        <p:grpSpPr>
          <a:xfrm>
            <a:off x="8452281" y="3599643"/>
            <a:ext cx="1800493" cy="1518157"/>
            <a:chOff x="8452281" y="3599643"/>
            <a:chExt cx="1800493" cy="1518157"/>
          </a:xfrm>
        </p:grpSpPr>
        <p:sp>
          <p:nvSpPr>
            <p:cNvPr id="75" name="Oval 56">
              <a:extLst>
                <a:ext uri="{FF2B5EF4-FFF2-40B4-BE49-F238E27FC236}">
                  <a16:creationId xmlns:a16="http://schemas.microsoft.com/office/drawing/2014/main" id="{141181BC-0075-465E-AF26-EFFE9B849E6A}"/>
                </a:ext>
              </a:extLst>
            </p:cNvPr>
            <p:cNvSpPr>
              <a:spLocks noChangeArrowheads="1"/>
            </p:cNvSpPr>
            <p:nvPr/>
          </p:nvSpPr>
          <p:spPr bwMode="auto">
            <a:xfrm>
              <a:off x="8999141" y="3599643"/>
              <a:ext cx="504032" cy="389513"/>
            </a:xfrm>
            <a:prstGeom prst="ellipse">
              <a:avLst/>
            </a:pr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rgbClr val="3C5CE8"/>
                </a:solidFill>
                <a:cs typeface="+mn-ea"/>
                <a:sym typeface="+mn-lt"/>
              </a:endParaRPr>
            </a:p>
          </p:txBody>
        </p:sp>
        <p:sp>
          <p:nvSpPr>
            <p:cNvPr id="76" name="TextBox 46">
              <a:extLst>
                <a:ext uri="{FF2B5EF4-FFF2-40B4-BE49-F238E27FC236}">
                  <a16:creationId xmlns:a16="http://schemas.microsoft.com/office/drawing/2014/main" id="{7B25C2E8-313E-4237-9F52-9D8D8B35CDBC}"/>
                </a:ext>
              </a:extLst>
            </p:cNvPr>
            <p:cNvSpPr txBox="1">
              <a:spLocks noChangeArrowheads="1"/>
            </p:cNvSpPr>
            <p:nvPr/>
          </p:nvSpPr>
          <p:spPr bwMode="auto">
            <a:xfrm>
              <a:off x="8999141" y="3663908"/>
              <a:ext cx="50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lgn="ctr" defTabSz="412750" fontAlgn="base" hangingPunct="0">
                <a:spcBef>
                  <a:spcPct val="0"/>
                </a:spcBef>
                <a:spcAft>
                  <a:spcPct val="0"/>
                </a:spcAft>
              </a:pPr>
              <a:r>
                <a:rPr lang="en-US" altLang="en-US" sz="1600" b="0">
                  <a:solidFill>
                    <a:srgbClr val="252D30"/>
                  </a:solidFill>
                  <a:latin typeface="+mn-lt"/>
                  <a:ea typeface="+mn-ea"/>
                  <a:cs typeface="+mn-ea"/>
                  <a:sym typeface="+mn-lt"/>
                </a:rPr>
                <a:t>5</a:t>
              </a:r>
            </a:p>
          </p:txBody>
        </p:sp>
        <p:sp>
          <p:nvSpPr>
            <p:cNvPr id="89" name="文本框 88">
              <a:extLst>
                <a:ext uri="{FF2B5EF4-FFF2-40B4-BE49-F238E27FC236}">
                  <a16:creationId xmlns:a16="http://schemas.microsoft.com/office/drawing/2014/main" id="{FBEA2F83-8AD8-4954-9B4D-9B174665353E}"/>
                </a:ext>
              </a:extLst>
            </p:cNvPr>
            <p:cNvSpPr txBox="1"/>
            <p:nvPr/>
          </p:nvSpPr>
          <p:spPr>
            <a:xfrm>
              <a:off x="8452281" y="4194470"/>
              <a:ext cx="1800493" cy="92333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tx1">
                      <a:lumMod val="75000"/>
                      <a:lumOff val="25000"/>
                    </a:schemeClr>
                  </a:solidFill>
                  <a:effectLst/>
                  <a:uLnTx/>
                  <a:uFillTx/>
                  <a:cs typeface="+mn-ea"/>
                  <a:sym typeface="+mn-lt"/>
                </a:rPr>
                <a:t>打造实物模型，</a:t>
              </a:r>
              <a:endParaRPr kumimoji="0" lang="en-US" altLang="zh-CN" sz="1800" b="0" i="0" u="none" strike="noStrike" kern="1200" cap="none" spc="0" normalizeH="0" baseline="0" noProof="0" dirty="0" smtClean="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完善物理层面</a:t>
              </a:r>
              <a:endParaRPr lang="en-US" altLang="zh-CN" dirty="0" smtClean="0">
                <a:solidFill>
                  <a:schemeClr val="tx1">
                    <a:lumMod val="75000"/>
                    <a:lumOff val="25000"/>
                  </a:schemeClr>
                </a:solidFill>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cs typeface="+mn-ea"/>
                  <a:sym typeface="+mn-lt"/>
                </a:rPr>
                <a:t>美观、实用性。</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35" name="组合 34">
            <a:extLst>
              <a:ext uri="{FF2B5EF4-FFF2-40B4-BE49-F238E27FC236}">
                <a16:creationId xmlns:a16="http://schemas.microsoft.com/office/drawing/2014/main" id="{9D76B029-B4A6-4FDE-A426-C15F0B83C9A8}"/>
              </a:ext>
            </a:extLst>
          </p:cNvPr>
          <p:cNvGrpSpPr/>
          <p:nvPr/>
        </p:nvGrpSpPr>
        <p:grpSpPr>
          <a:xfrm>
            <a:off x="-781050" y="-662111"/>
            <a:ext cx="5796370" cy="1611914"/>
            <a:chOff x="-781050" y="-662111"/>
            <a:chExt cx="5796370" cy="1611914"/>
          </a:xfrm>
        </p:grpSpPr>
        <p:sp>
          <p:nvSpPr>
            <p:cNvPr id="36" name="任意多边形: 形状 35">
              <a:extLst>
                <a:ext uri="{FF2B5EF4-FFF2-40B4-BE49-F238E27FC236}">
                  <a16:creationId xmlns:a16="http://schemas.microsoft.com/office/drawing/2014/main" id="{80DA010C-C631-465B-81A7-816251AD1DFA}"/>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7" name="文本框 36">
              <a:extLst>
                <a:ext uri="{FF2B5EF4-FFF2-40B4-BE49-F238E27FC236}">
                  <a16:creationId xmlns:a16="http://schemas.microsoft.com/office/drawing/2014/main" id="{3C5B22DC-5C3C-4712-B4B8-A06AC1540FEA}"/>
                </a:ext>
              </a:extLst>
            </p:cNvPr>
            <p:cNvSpPr txBox="1"/>
            <p:nvPr/>
          </p:nvSpPr>
          <p:spPr>
            <a:xfrm flipH="1">
              <a:off x="79018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未来计划</a:t>
              </a:r>
              <a:endParaRPr lang="zh-CN" altLang="en-US" sz="3200" dirty="0">
                <a:solidFill>
                  <a:srgbClr val="3C5CE8"/>
                </a:solidFill>
                <a:cs typeface="+mn-ea"/>
                <a:sym typeface="+mn-lt"/>
              </a:endParaRPr>
            </a:p>
          </p:txBody>
        </p:sp>
      </p:grpSp>
    </p:spTree>
    <p:custDataLst>
      <p:tags r:id="rId1"/>
    </p:custDataLst>
    <p:extLst>
      <p:ext uri="{BB962C8B-B14F-4D97-AF65-F5344CB8AC3E}">
        <p14:creationId xmlns:p14="http://schemas.microsoft.com/office/powerpoint/2010/main" val="1792588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4"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 presetClass="entr" presetSubtype="4"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par>
                          <p:cTn id="51" fill="hold">
                            <p:stCondLst>
                              <p:cond delay="5000"/>
                            </p:stCondLst>
                            <p:childTnLst>
                              <p:par>
                                <p:cTn id="52" presetID="2" presetClass="entr" presetSubtype="4"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a:off x="5113797" y="-2445963"/>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flipH="1">
            <a:off x="4038550" y="740993"/>
            <a:ext cx="2506152" cy="606586"/>
          </a:xfrm>
          <a:prstGeom prst="rect">
            <a:avLst/>
          </a:prstGeom>
          <a:solidFill>
            <a:srgbClr val="FCFCFC"/>
          </a:solidFill>
        </p:spPr>
        <p:txBody>
          <a:bodyPr wrap="square" lIns="91440" tIns="56520" rIns="91440" bIns="565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3C5CE8"/>
                </a:solidFill>
                <a:effectLst/>
                <a:uLnTx/>
                <a:uFillTx/>
                <a:cs typeface="+mn-ea"/>
                <a:sym typeface="+mn-lt"/>
              </a:rPr>
              <a:t>O N E</a:t>
            </a:r>
            <a:endParaRPr kumimoji="0" lang="zh-CN" altLang="en-US" sz="3200" b="1" i="0" u="none" strike="noStrike" kern="1200" cap="none" spc="0" normalizeH="0" baseline="0" noProof="0" dirty="0">
              <a:ln>
                <a:noFill/>
              </a:ln>
              <a:solidFill>
                <a:srgbClr val="3C5CE8"/>
              </a:solidFill>
              <a:effectLst/>
              <a:uLnTx/>
              <a:uFillTx/>
              <a:cs typeface="+mn-ea"/>
              <a:sym typeface="+mn-lt"/>
            </a:endParaRPr>
          </a:p>
        </p:txBody>
      </p:sp>
      <p:grpSp>
        <p:nvGrpSpPr>
          <p:cNvPr id="2" name="组合 1">
            <a:extLst>
              <a:ext uri="{FF2B5EF4-FFF2-40B4-BE49-F238E27FC236}">
                <a16:creationId xmlns:a16="http://schemas.microsoft.com/office/drawing/2014/main" id="{BA157EA8-D48B-42DC-A5EE-6C55529B8CAA}"/>
              </a:ext>
            </a:extLst>
          </p:cNvPr>
          <p:cNvGrpSpPr/>
          <p:nvPr/>
        </p:nvGrpSpPr>
        <p:grpSpPr>
          <a:xfrm flipH="1">
            <a:off x="519983" y="1521980"/>
            <a:ext cx="5492154" cy="3012555"/>
            <a:chOff x="6411993" y="-495329"/>
            <a:chExt cx="5492154" cy="3012555"/>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952998" y="-495329"/>
              <a:ext cx="3951149" cy="768415"/>
            </a:xfrm>
            <a:prstGeom prst="rect">
              <a:avLst/>
            </a:prstGeom>
          </p:spPr>
          <p:txBody>
            <a:bodyPr wrap="square">
              <a:spAutoFit/>
              <a:scene3d>
                <a:camera prst="orthographicFront"/>
                <a:lightRig rig="threePt" dir="t"/>
              </a:scene3d>
              <a:sp3d contourW="12700"/>
            </a:bodyPr>
            <a:lstStyle/>
            <a:p>
              <a:pPr>
                <a:lnSpc>
                  <a:spcPct val="120000"/>
                </a:lnSpc>
              </a:pPr>
              <a:r>
                <a:rPr lang="zh-CN" altLang="en-US" sz="4000" dirty="0" smtClean="0">
                  <a:solidFill>
                    <a:schemeClr val="tx1">
                      <a:lumMod val="75000"/>
                      <a:lumOff val="25000"/>
                    </a:schemeClr>
                  </a:solidFill>
                  <a:cs typeface="+mn-ea"/>
                  <a:sym typeface="+mn-lt"/>
                </a:rPr>
                <a:t>研究内容</a:t>
              </a:r>
              <a:endParaRPr lang="zh-CN" altLang="en-US" sz="4000" dirty="0">
                <a:solidFill>
                  <a:schemeClr val="tx1">
                    <a:lumMod val="75000"/>
                    <a:lumOff val="25000"/>
                  </a:schemeClr>
                </a:solidFill>
                <a:cs typeface="+mn-ea"/>
                <a:sym typeface="+mn-lt"/>
              </a:endParaRPr>
            </a:p>
          </p:txBody>
        </p:sp>
      </p:grpSp>
      <p:grpSp>
        <p:nvGrpSpPr>
          <p:cNvPr id="3" name="组合 2">
            <a:extLst>
              <a:ext uri="{FF2B5EF4-FFF2-40B4-BE49-F238E27FC236}">
                <a16:creationId xmlns:a16="http://schemas.microsoft.com/office/drawing/2014/main" id="{7176A558-FD39-4E81-B0B9-5EF268F4EF29}"/>
              </a:ext>
            </a:extLst>
          </p:cNvPr>
          <p:cNvGrpSpPr/>
          <p:nvPr/>
        </p:nvGrpSpPr>
        <p:grpSpPr>
          <a:xfrm>
            <a:off x="8075085" y="-3038122"/>
            <a:ext cx="8202554" cy="8202554"/>
            <a:chOff x="8075085" y="-3038122"/>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a:off x="8075085" y="-3038122"/>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94983">
              <a:off x="9379412" y="-1571928"/>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a:off x="8835534" y="-2277673"/>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flipH="1">
              <a:off x="10978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flipH="1">
              <a:off x="108260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flipH="1">
              <a:off x="106736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flipH="1">
              <a:off x="105212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flipH="1">
              <a:off x="103688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flipH="1">
              <a:off x="10216440" y="309185"/>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flipH="1">
              <a:off x="10978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flipH="1">
              <a:off x="108260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flipH="1">
              <a:off x="106736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flipH="1">
              <a:off x="105212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flipH="1">
              <a:off x="103688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flipH="1">
              <a:off x="10216440" y="48416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flipH="1">
              <a:off x="10978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flipH="1">
              <a:off x="108260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flipH="1">
              <a:off x="106736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flipH="1">
              <a:off x="105212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flipH="1">
              <a:off x="103688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flipH="1">
              <a:off x="10216440" y="65914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flipH="1">
              <a:off x="10978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flipH="1">
              <a:off x="108260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flipH="1">
              <a:off x="106736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flipH="1">
              <a:off x="105212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flipH="1">
              <a:off x="103688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flipH="1">
              <a:off x="10216440" y="8341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a:off x="6399126" y="633581"/>
            <a:ext cx="5182876" cy="4321308"/>
          </a:xfrm>
          <a:prstGeom prst="rect">
            <a:avLst/>
          </a:prstGeom>
        </p:spPr>
      </p:pic>
      <p:pic>
        <p:nvPicPr>
          <p:cNvPr id="6" name="图片 5">
            <a:extLst>
              <a:ext uri="{FF2B5EF4-FFF2-40B4-BE49-F238E27FC236}">
                <a16:creationId xmlns:a16="http://schemas.microsoft.com/office/drawing/2014/main" id="{29C28541-9C86-4B7E-A399-A4EF93588726}"/>
              </a:ext>
            </a:extLst>
          </p:cNvPr>
          <p:cNvPicPr>
            <a:picLocks noChangeAspect="1"/>
          </p:cNvPicPr>
          <p:nvPr/>
        </p:nvPicPr>
        <p:blipFill>
          <a:blip r:embed="rId3"/>
          <a:stretch>
            <a:fillRect/>
          </a:stretch>
        </p:blipFill>
        <p:spPr>
          <a:xfrm>
            <a:off x="174634" y="3286663"/>
            <a:ext cx="4777129" cy="3191775"/>
          </a:xfrm>
          <a:prstGeom prst="rect">
            <a:avLst/>
          </a:prstGeom>
        </p:spPr>
      </p:pic>
    </p:spTree>
    <p:extLst>
      <p:ext uri="{BB962C8B-B14F-4D97-AF65-F5344CB8AC3E}">
        <p14:creationId xmlns:p14="http://schemas.microsoft.com/office/powerpoint/2010/main" val="2456846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Scale>
                                      <p:cBhvr>
                                        <p:cTn id="2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8"/>
                                        </p:tgtEl>
                                        <p:attrNameLst>
                                          <p:attrName>ppt_x</p:attrName>
                                          <p:attrName>ppt_y</p:attrName>
                                        </p:attrNameLst>
                                      </p:cBhvr>
                                    </p:animMotion>
                                    <p:animEffect transition="in" filter="fade">
                                      <p:cBhvr>
                                        <p:cTn id="26" dur="1000"/>
                                        <p:tgtEl>
                                          <p:spTgt spid="8"/>
                                        </p:tgtEl>
                                      </p:cBhvr>
                                    </p:animEffect>
                                  </p:childTnLst>
                                </p:cTn>
                              </p:par>
                            </p:childTnLst>
                          </p:cTn>
                        </p:par>
                        <p:par>
                          <p:cTn id="27" fill="hold">
                            <p:stCondLst>
                              <p:cond delay="3000"/>
                            </p:stCondLst>
                            <p:childTnLst>
                              <p:par>
                                <p:cTn id="28" presetID="31" presetClass="entr" presetSubtype="0" fill="hold" grpId="0" nodeType="afterEffect">
                                  <p:stCondLst>
                                    <p:cond delay="0"/>
                                  </p:stCondLst>
                                  <p:childTnLst>
                                    <p:set>
                                      <p:cBhvr>
                                        <p:cTn id="29" dur="1" fill="hold">
                                          <p:stCondLst>
                                            <p:cond delay="0"/>
                                          </p:stCondLst>
                                        </p:cTn>
                                        <p:tgtEl>
                                          <p:spTgt spid="74"/>
                                        </p:tgtEl>
                                        <p:attrNameLst>
                                          <p:attrName>style.visibility</p:attrName>
                                        </p:attrNameLst>
                                      </p:cBhvr>
                                      <p:to>
                                        <p:strVal val="visible"/>
                                      </p:to>
                                    </p:set>
                                    <p:anim calcmode="lin" valueType="num">
                                      <p:cBhvr>
                                        <p:cTn id="30" dur="1000" fill="hold"/>
                                        <p:tgtEl>
                                          <p:spTgt spid="74"/>
                                        </p:tgtEl>
                                        <p:attrNameLst>
                                          <p:attrName>ppt_w</p:attrName>
                                        </p:attrNameLst>
                                      </p:cBhvr>
                                      <p:tavLst>
                                        <p:tav tm="0">
                                          <p:val>
                                            <p:fltVal val="0"/>
                                          </p:val>
                                        </p:tav>
                                        <p:tav tm="100000">
                                          <p:val>
                                            <p:strVal val="#ppt_w"/>
                                          </p:val>
                                        </p:tav>
                                      </p:tavLst>
                                    </p:anim>
                                    <p:anim calcmode="lin" valueType="num">
                                      <p:cBhvr>
                                        <p:cTn id="31" dur="1000" fill="hold"/>
                                        <p:tgtEl>
                                          <p:spTgt spid="74"/>
                                        </p:tgtEl>
                                        <p:attrNameLst>
                                          <p:attrName>ppt_h</p:attrName>
                                        </p:attrNameLst>
                                      </p:cBhvr>
                                      <p:tavLst>
                                        <p:tav tm="0">
                                          <p:val>
                                            <p:fltVal val="0"/>
                                          </p:val>
                                        </p:tav>
                                        <p:tav tm="100000">
                                          <p:val>
                                            <p:strVal val="#ppt_h"/>
                                          </p:val>
                                        </p:tav>
                                      </p:tavLst>
                                    </p:anim>
                                    <p:anim calcmode="lin" valueType="num">
                                      <p:cBhvr>
                                        <p:cTn id="32" dur="1000" fill="hold"/>
                                        <p:tgtEl>
                                          <p:spTgt spid="74"/>
                                        </p:tgtEl>
                                        <p:attrNameLst>
                                          <p:attrName>style.rotation</p:attrName>
                                        </p:attrNameLst>
                                      </p:cBhvr>
                                      <p:tavLst>
                                        <p:tav tm="0">
                                          <p:val>
                                            <p:fltVal val="90"/>
                                          </p:val>
                                        </p:tav>
                                        <p:tav tm="100000">
                                          <p:val>
                                            <p:fltVal val="0"/>
                                          </p:val>
                                        </p:tav>
                                      </p:tavLst>
                                    </p:anim>
                                    <p:animEffect transition="in" filter="fade">
                                      <p:cBhvr>
                                        <p:cTn id="33" dur="1000"/>
                                        <p:tgtEl>
                                          <p:spTgt spid="74"/>
                                        </p:tgtEl>
                                      </p:cBhvr>
                                    </p:animEffect>
                                  </p:childTnLst>
                                </p:cTn>
                              </p:par>
                            </p:childTnLst>
                          </p:cTn>
                        </p:par>
                        <p:par>
                          <p:cTn id="34" fill="hold">
                            <p:stCondLst>
                              <p:cond delay="4000"/>
                            </p:stCondLst>
                            <p:childTnLst>
                              <p:par>
                                <p:cTn id="35" presetID="2" presetClass="entr" presetSubtype="4"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750" fill="hold"/>
                                        <p:tgtEl>
                                          <p:spTgt spid="62"/>
                                        </p:tgtEl>
                                        <p:attrNameLst>
                                          <p:attrName>ppt_x</p:attrName>
                                        </p:attrNameLst>
                                      </p:cBhvr>
                                      <p:tavLst>
                                        <p:tav tm="0">
                                          <p:val>
                                            <p:strVal val="#ppt_x"/>
                                          </p:val>
                                        </p:tav>
                                        <p:tav tm="100000">
                                          <p:val>
                                            <p:strVal val="#ppt_x"/>
                                          </p:val>
                                        </p:tav>
                                      </p:tavLst>
                                    </p:anim>
                                    <p:anim calcmode="lin" valueType="num">
                                      <p:cBhvr additive="base">
                                        <p:cTn id="38" dur="750" fill="hold"/>
                                        <p:tgtEl>
                                          <p:spTgt spid="62"/>
                                        </p:tgtEl>
                                        <p:attrNameLst>
                                          <p:attrName>ppt_y</p:attrName>
                                        </p:attrNameLst>
                                      </p:cBhvr>
                                      <p:tavLst>
                                        <p:tav tm="0">
                                          <p:val>
                                            <p:strVal val="1+#ppt_h/2"/>
                                          </p:val>
                                        </p:tav>
                                        <p:tav tm="100000">
                                          <p:val>
                                            <p:strVal val="#ppt_y"/>
                                          </p:val>
                                        </p:tav>
                                      </p:tavLst>
                                    </p:anim>
                                  </p:childTnLst>
                                </p:cTn>
                              </p:par>
                            </p:childTnLst>
                          </p:cTn>
                        </p:par>
                        <p:par>
                          <p:cTn id="39" fill="hold">
                            <p:stCondLst>
                              <p:cond delay="4750"/>
                            </p:stCondLst>
                            <p:childTnLst>
                              <p:par>
                                <p:cTn id="40" presetID="2" presetClass="entr" presetSubtype="4"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750" fill="hold"/>
                                        <p:tgtEl>
                                          <p:spTgt spid="2"/>
                                        </p:tgtEl>
                                        <p:attrNameLst>
                                          <p:attrName>ppt_x</p:attrName>
                                        </p:attrNameLst>
                                      </p:cBhvr>
                                      <p:tavLst>
                                        <p:tav tm="0">
                                          <p:val>
                                            <p:strVal val="#ppt_x"/>
                                          </p:val>
                                        </p:tav>
                                        <p:tav tm="100000">
                                          <p:val>
                                            <p:strVal val="#ppt_x"/>
                                          </p:val>
                                        </p:tav>
                                      </p:tavLst>
                                    </p:anim>
                                    <p:anim calcmode="lin" valueType="num">
                                      <p:cBhvr additive="base">
                                        <p:cTn id="43"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6E7C902-4F1B-48DA-80FB-879AB0F37870}"/>
              </a:ext>
            </a:extLst>
          </p:cNvPr>
          <p:cNvGrpSpPr/>
          <p:nvPr/>
        </p:nvGrpSpPr>
        <p:grpSpPr>
          <a:xfrm>
            <a:off x="6096000" y="2659713"/>
            <a:ext cx="6261824" cy="3187936"/>
            <a:chOff x="4634776" y="1944979"/>
            <a:chExt cx="6261824" cy="3187936"/>
          </a:xfrm>
        </p:grpSpPr>
        <p:grpSp>
          <p:nvGrpSpPr>
            <p:cNvPr id="36" name="组合 35">
              <a:extLst>
                <a:ext uri="{FF2B5EF4-FFF2-40B4-BE49-F238E27FC236}">
                  <a16:creationId xmlns:a16="http://schemas.microsoft.com/office/drawing/2014/main" id="{D3FC2B80-226C-4689-8772-C845C0FDBE0C}"/>
                </a:ext>
              </a:extLst>
            </p:cNvPr>
            <p:cNvGrpSpPr/>
            <p:nvPr/>
          </p:nvGrpSpPr>
          <p:grpSpPr>
            <a:xfrm flipH="1">
              <a:off x="4634776" y="3492643"/>
              <a:ext cx="6261824" cy="519352"/>
              <a:chOff x="-839014" y="3100576"/>
              <a:chExt cx="7919600" cy="656847"/>
            </a:xfrm>
          </p:grpSpPr>
          <p:sp>
            <p:nvSpPr>
              <p:cNvPr id="37" name="椭圆 36">
                <a:extLst>
                  <a:ext uri="{FF2B5EF4-FFF2-40B4-BE49-F238E27FC236}">
                    <a16:creationId xmlns:a16="http://schemas.microsoft.com/office/drawing/2014/main" id="{4035AB42-289C-45DD-BEA6-3F91856497C8}"/>
                  </a:ext>
                </a:extLst>
              </p:cNvPr>
              <p:cNvSpPr/>
              <p:nvPr/>
            </p:nvSpPr>
            <p:spPr>
              <a:xfrm>
                <a:off x="-839014" y="3100577"/>
                <a:ext cx="7919600" cy="656846"/>
              </a:xfrm>
              <a:prstGeom prst="ellipse">
                <a:avLst/>
              </a:prstGeom>
              <a:solidFill>
                <a:srgbClr val="D3EDFB">
                  <a:alpha val="5000"/>
                </a:srgbClr>
              </a:solidFill>
              <a:ln>
                <a:gradFill>
                  <a:gsLst>
                    <a:gs pos="0">
                      <a:srgbClr val="3C5CE8">
                        <a:alpha val="0"/>
                      </a:srgbClr>
                    </a:gs>
                    <a:gs pos="50000">
                      <a:srgbClr val="3C5CE8"/>
                    </a:gs>
                    <a:gs pos="100000">
                      <a:srgbClr val="3C5CE8">
                        <a:alpha val="0"/>
                      </a:srgbClr>
                    </a:gs>
                  </a:gsLst>
                  <a:lin ang="5400000" scaled="1"/>
                </a:gradFill>
              </a:ln>
            </p:spPr>
            <p:txBody>
              <a:bodyPr wrap="square" lIns="0" tIns="0" rIns="0" bIns="0" rtlCol="0" anchor="ctr">
                <a:spAutoFit/>
              </a:bodyPr>
              <a:lstStyle/>
              <a:p>
                <a:pPr marL="0" marR="0" lvl="0" indent="0" algn="l" defTabSz="20116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err="1">
                  <a:ln>
                    <a:noFill/>
                  </a:ln>
                  <a:gradFill>
                    <a:gsLst>
                      <a:gs pos="0">
                        <a:srgbClr val="4472C4">
                          <a:lumMod val="5000"/>
                          <a:lumOff val="95000"/>
                        </a:srgbClr>
                      </a:gs>
                      <a:gs pos="98052">
                        <a:prstClr val="white">
                          <a:lumMod val="95000"/>
                        </a:prstClr>
                      </a:gs>
                      <a:gs pos="51000">
                        <a:prstClr val="white">
                          <a:lumMod val="65000"/>
                        </a:prstClr>
                      </a:gs>
                      <a:gs pos="53000">
                        <a:prstClr val="black">
                          <a:lumMod val="50000"/>
                          <a:lumOff val="50000"/>
                        </a:prstClr>
                      </a:gs>
                    </a:gsLst>
                    <a:lin ang="5400000" scaled="1"/>
                  </a:gradFill>
                  <a:effectLst>
                    <a:outerShdw blurRad="38100" dist="38100" dir="2700000" algn="tl">
                      <a:srgbClr val="000000">
                        <a:alpha val="43137"/>
                      </a:srgbClr>
                    </a:outerShdw>
                  </a:effectLst>
                  <a:uLnTx/>
                  <a:uFillTx/>
                  <a:cs typeface="+mn-ea"/>
                  <a:sym typeface="+mn-lt"/>
                </a:endParaRPr>
              </a:p>
            </p:txBody>
          </p:sp>
          <p:sp>
            <p:nvSpPr>
              <p:cNvPr id="38" name="椭圆 37">
                <a:extLst>
                  <a:ext uri="{FF2B5EF4-FFF2-40B4-BE49-F238E27FC236}">
                    <a16:creationId xmlns:a16="http://schemas.microsoft.com/office/drawing/2014/main" id="{EC3845B8-8286-45E0-87E2-3F8BEC657FED}"/>
                  </a:ext>
                </a:extLst>
              </p:cNvPr>
              <p:cNvSpPr/>
              <p:nvPr/>
            </p:nvSpPr>
            <p:spPr>
              <a:xfrm>
                <a:off x="733459" y="3100577"/>
                <a:ext cx="4774651" cy="656846"/>
              </a:xfrm>
              <a:prstGeom prst="ellipse">
                <a:avLst/>
              </a:prstGeom>
              <a:solidFill>
                <a:srgbClr val="D3EDFB">
                  <a:alpha val="7000"/>
                </a:srgbClr>
              </a:solidFill>
              <a:ln>
                <a:gradFill>
                  <a:gsLst>
                    <a:gs pos="0">
                      <a:srgbClr val="52C3F1">
                        <a:alpha val="0"/>
                      </a:srgbClr>
                    </a:gs>
                    <a:gs pos="50000">
                      <a:srgbClr val="52C3F1">
                        <a:alpha val="29000"/>
                      </a:srgbClr>
                    </a:gs>
                    <a:gs pos="100000">
                      <a:srgbClr val="52C3F1">
                        <a:alpha val="0"/>
                      </a:srgbClr>
                    </a:gs>
                  </a:gsLst>
                  <a:lin ang="5400000" scaled="1"/>
                </a:gradFill>
                <a:prstDash val="sysDot"/>
              </a:ln>
            </p:spPr>
            <p:txBody>
              <a:bodyPr wrap="square" lIns="0" tIns="0" rIns="0" bIns="0" rtlCol="0" anchor="ctr">
                <a:spAutoFit/>
              </a:bodyPr>
              <a:lstStyle/>
              <a:p>
                <a:pPr marL="0" marR="0" lvl="0" indent="0" algn="l" defTabSz="20116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err="1">
                  <a:ln>
                    <a:noFill/>
                  </a:ln>
                  <a:gradFill>
                    <a:gsLst>
                      <a:gs pos="0">
                        <a:srgbClr val="4472C4">
                          <a:lumMod val="5000"/>
                          <a:lumOff val="95000"/>
                        </a:srgbClr>
                      </a:gs>
                      <a:gs pos="98052">
                        <a:prstClr val="white">
                          <a:lumMod val="95000"/>
                        </a:prstClr>
                      </a:gs>
                      <a:gs pos="51000">
                        <a:prstClr val="white">
                          <a:lumMod val="65000"/>
                        </a:prstClr>
                      </a:gs>
                      <a:gs pos="53000">
                        <a:prstClr val="black">
                          <a:lumMod val="50000"/>
                          <a:lumOff val="50000"/>
                        </a:prstClr>
                      </a:gs>
                    </a:gsLst>
                    <a:lin ang="5400000" scaled="1"/>
                  </a:gradFill>
                  <a:effectLst>
                    <a:outerShdw blurRad="38100" dist="38100" dir="2700000" algn="tl">
                      <a:srgbClr val="000000">
                        <a:alpha val="43137"/>
                      </a:srgbClr>
                    </a:outerShdw>
                  </a:effectLst>
                  <a:uLnTx/>
                  <a:uFillTx/>
                  <a:cs typeface="+mn-ea"/>
                  <a:sym typeface="+mn-lt"/>
                </a:endParaRPr>
              </a:p>
            </p:txBody>
          </p:sp>
          <p:sp>
            <p:nvSpPr>
              <p:cNvPr id="39" name="椭圆 38">
                <a:extLst>
                  <a:ext uri="{FF2B5EF4-FFF2-40B4-BE49-F238E27FC236}">
                    <a16:creationId xmlns:a16="http://schemas.microsoft.com/office/drawing/2014/main" id="{8809A661-54DE-4F4F-BD32-8AB53D85053F}"/>
                  </a:ext>
                </a:extLst>
              </p:cNvPr>
              <p:cNvSpPr/>
              <p:nvPr/>
            </p:nvSpPr>
            <p:spPr>
              <a:xfrm>
                <a:off x="784952" y="3100576"/>
                <a:ext cx="4671666" cy="656846"/>
              </a:xfrm>
              <a:prstGeom prst="ellipse">
                <a:avLst/>
              </a:prstGeom>
              <a:solidFill>
                <a:schemeClr val="bg1"/>
              </a:solidFill>
              <a:ln>
                <a:gradFill>
                  <a:gsLst>
                    <a:gs pos="0">
                      <a:srgbClr val="3C5CE8">
                        <a:alpha val="0"/>
                      </a:srgbClr>
                    </a:gs>
                    <a:gs pos="50000">
                      <a:srgbClr val="3C5CE8"/>
                    </a:gs>
                    <a:gs pos="100000">
                      <a:srgbClr val="3C5CE8">
                        <a:alpha val="0"/>
                      </a:srgbClr>
                    </a:gs>
                  </a:gsLst>
                  <a:lin ang="5400000" scaled="1"/>
                </a:gradFill>
              </a:ln>
            </p:spPr>
            <p:txBody>
              <a:bodyPr wrap="square" lIns="0" tIns="0" rIns="0" bIns="0" rtlCol="0" anchor="ctr">
                <a:spAutoFit/>
              </a:bodyPr>
              <a:lstStyle/>
              <a:p>
                <a:pPr marL="0" marR="0" lvl="0" indent="0" algn="l" defTabSz="20116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err="1">
                  <a:ln>
                    <a:noFill/>
                  </a:ln>
                  <a:gradFill>
                    <a:gsLst>
                      <a:gs pos="0">
                        <a:srgbClr val="4472C4">
                          <a:lumMod val="5000"/>
                          <a:lumOff val="95000"/>
                        </a:srgbClr>
                      </a:gs>
                      <a:gs pos="98052">
                        <a:prstClr val="white">
                          <a:lumMod val="95000"/>
                        </a:prstClr>
                      </a:gs>
                      <a:gs pos="51000">
                        <a:prstClr val="white">
                          <a:lumMod val="65000"/>
                        </a:prstClr>
                      </a:gs>
                      <a:gs pos="53000">
                        <a:prstClr val="black">
                          <a:lumMod val="50000"/>
                          <a:lumOff val="50000"/>
                        </a:prstClr>
                      </a:gs>
                    </a:gsLst>
                    <a:lin ang="5400000" scaled="1"/>
                  </a:gradFill>
                  <a:effectLst>
                    <a:outerShdw blurRad="38100" dist="38100" dir="2700000" algn="tl">
                      <a:srgbClr val="000000">
                        <a:alpha val="43137"/>
                      </a:srgbClr>
                    </a:outerShdw>
                  </a:effectLst>
                  <a:uLnTx/>
                  <a:uFillTx/>
                  <a:cs typeface="+mn-ea"/>
                  <a:sym typeface="+mn-lt"/>
                </a:endParaRPr>
              </a:p>
            </p:txBody>
          </p:sp>
        </p:grpSp>
        <p:sp>
          <p:nvSpPr>
            <p:cNvPr id="82" name="任意多边形: 形状 81">
              <a:extLst>
                <a:ext uri="{FF2B5EF4-FFF2-40B4-BE49-F238E27FC236}">
                  <a16:creationId xmlns:a16="http://schemas.microsoft.com/office/drawing/2014/main" id="{354E2001-5D82-4D0C-866C-80988B7E2DB3}"/>
                </a:ext>
              </a:extLst>
            </p:cNvPr>
            <p:cNvSpPr/>
            <p:nvPr/>
          </p:nvSpPr>
          <p:spPr>
            <a:xfrm flipH="1">
              <a:off x="6817471" y="19449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83" name="任意多边形: 形状 82">
              <a:extLst>
                <a:ext uri="{FF2B5EF4-FFF2-40B4-BE49-F238E27FC236}">
                  <a16:creationId xmlns:a16="http://schemas.microsoft.com/office/drawing/2014/main" id="{0DFB649B-0DE7-4448-9CDD-D7A09F7D9921}"/>
                </a:ext>
              </a:extLst>
            </p:cNvPr>
            <p:cNvSpPr/>
            <p:nvPr/>
          </p:nvSpPr>
          <p:spPr>
            <a:xfrm flipH="1">
              <a:off x="6077058" y="322744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84" name="任意多边形: 形状 83">
              <a:extLst>
                <a:ext uri="{FF2B5EF4-FFF2-40B4-BE49-F238E27FC236}">
                  <a16:creationId xmlns:a16="http://schemas.microsoft.com/office/drawing/2014/main" id="{985FFA17-3A07-42E8-95F1-C7A8B3E2EF77}"/>
                </a:ext>
              </a:extLst>
            </p:cNvPr>
            <p:cNvSpPr/>
            <p:nvPr/>
          </p:nvSpPr>
          <p:spPr>
            <a:xfrm flipH="1">
              <a:off x="7557882" y="322744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127" name="iconfont-1191-866883">
              <a:extLst>
                <a:ext uri="{FF2B5EF4-FFF2-40B4-BE49-F238E27FC236}">
                  <a16:creationId xmlns:a16="http://schemas.microsoft.com/office/drawing/2014/main" id="{CABF436C-C840-4C90-B4F1-168ABD90D928}"/>
                </a:ext>
              </a:extLst>
            </p:cNvPr>
            <p:cNvSpPr>
              <a:spLocks noChangeAspect="1"/>
            </p:cNvSpPr>
            <p:nvPr/>
          </p:nvSpPr>
          <p:spPr bwMode="auto">
            <a:xfrm flipH="1">
              <a:off x="7643451" y="2339274"/>
              <a:ext cx="329004" cy="380982"/>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28" name="iconfont-1191-866883">
              <a:extLst>
                <a:ext uri="{FF2B5EF4-FFF2-40B4-BE49-F238E27FC236}">
                  <a16:creationId xmlns:a16="http://schemas.microsoft.com/office/drawing/2014/main" id="{C09100D0-C4BF-4EB7-8AA5-6032CB340D7D}"/>
                </a:ext>
              </a:extLst>
            </p:cNvPr>
            <p:cNvSpPr>
              <a:spLocks noChangeAspect="1"/>
            </p:cNvSpPr>
            <p:nvPr/>
          </p:nvSpPr>
          <p:spPr bwMode="auto">
            <a:xfrm flipH="1">
              <a:off x="8356704" y="3816395"/>
              <a:ext cx="380982" cy="380982"/>
            </a:xfrm>
            <a:custGeom>
              <a:avLst/>
              <a:gdLst>
                <a:gd name="T0" fmla="*/ 10304 w 12793"/>
                <a:gd name="T1" fmla="*/ 0 h 12793"/>
                <a:gd name="T2" fmla="*/ 0 w 12793"/>
                <a:gd name="T3" fmla="*/ 2489 h 12793"/>
                <a:gd name="T4" fmla="*/ 2489 w 12793"/>
                <a:gd name="T5" fmla="*/ 12793 h 12793"/>
                <a:gd name="T6" fmla="*/ 12793 w 12793"/>
                <a:gd name="T7" fmla="*/ 10305 h 12793"/>
                <a:gd name="T8" fmla="*/ 12416 w 12793"/>
                <a:gd name="T9" fmla="*/ 8930 h 12793"/>
                <a:gd name="T10" fmla="*/ 12040 w 12793"/>
                <a:gd name="T11" fmla="*/ 10305 h 12793"/>
                <a:gd name="T12" fmla="*/ 2489 w 12793"/>
                <a:gd name="T13" fmla="*/ 12040 h 12793"/>
                <a:gd name="T14" fmla="*/ 753 w 12793"/>
                <a:gd name="T15" fmla="*/ 2489 h 12793"/>
                <a:gd name="T16" fmla="*/ 10304 w 12793"/>
                <a:gd name="T17" fmla="*/ 754 h 12793"/>
                <a:gd name="T18" fmla="*/ 12040 w 12793"/>
                <a:gd name="T19" fmla="*/ 5984 h 12793"/>
                <a:gd name="T20" fmla="*/ 7802 w 12793"/>
                <a:gd name="T21" fmla="*/ 4549 h 12793"/>
                <a:gd name="T22" fmla="*/ 10479 w 12793"/>
                <a:gd name="T23" fmla="*/ 4172 h 12793"/>
                <a:gd name="T24" fmla="*/ 5124 w 12793"/>
                <a:gd name="T25" fmla="*/ 3795 h 12793"/>
                <a:gd name="T26" fmla="*/ 5124 w 12793"/>
                <a:gd name="T27" fmla="*/ 4549 h 12793"/>
                <a:gd name="T28" fmla="*/ 7048 w 12793"/>
                <a:gd name="T29" fmla="*/ 8342 h 12793"/>
                <a:gd name="T30" fmla="*/ 5877 w 12793"/>
                <a:gd name="T31" fmla="*/ 6361 h 12793"/>
                <a:gd name="T32" fmla="*/ 5501 w 12793"/>
                <a:gd name="T33" fmla="*/ 5984 h 12793"/>
                <a:gd name="T34" fmla="*/ 5124 w 12793"/>
                <a:gd name="T35" fmla="*/ 8705 h 12793"/>
                <a:gd name="T36" fmla="*/ 5124 w 12793"/>
                <a:gd name="T37" fmla="*/ 8718 h 12793"/>
                <a:gd name="T38" fmla="*/ 10102 w 12793"/>
                <a:gd name="T39" fmla="*/ 9095 h 12793"/>
                <a:gd name="T40" fmla="*/ 10102 w 12793"/>
                <a:gd name="T41" fmla="*/ 8342 h 12793"/>
                <a:gd name="T42" fmla="*/ 7801 w 12793"/>
                <a:gd name="T43" fmla="*/ 6738 h 12793"/>
                <a:gd name="T44" fmla="*/ 12793 w 12793"/>
                <a:gd name="T45" fmla="*/ 6361 h 12793"/>
                <a:gd name="T46" fmla="*/ 12793 w 12793"/>
                <a:gd name="T47" fmla="*/ 2489 h 12793"/>
                <a:gd name="T48" fmla="*/ 3517 w 12793"/>
                <a:gd name="T49" fmla="*/ 9180 h 12793"/>
                <a:gd name="T50" fmla="*/ 4619 w 12793"/>
                <a:gd name="T51" fmla="*/ 8843 h 12793"/>
                <a:gd name="T52" fmla="*/ 4387 w 12793"/>
                <a:gd name="T53" fmla="*/ 8126 h 12793"/>
                <a:gd name="T54" fmla="*/ 4243 w 12793"/>
                <a:gd name="T55" fmla="*/ 5420 h 12793"/>
                <a:gd name="T56" fmla="*/ 2691 w 12793"/>
                <a:gd name="T57" fmla="*/ 4815 h 12793"/>
                <a:gd name="T58" fmla="*/ 2691 w 12793"/>
                <a:gd name="T59" fmla="*/ 5569 h 12793"/>
                <a:gd name="T60" fmla="*/ 3118 w 12793"/>
                <a:gd name="T61" fmla="*/ 8601 h 12793"/>
                <a:gd name="T62" fmla="*/ 3280 w 12793"/>
                <a:gd name="T63" fmla="*/ 3590 h 12793"/>
                <a:gd name="T64" fmla="*/ 3280 w 12793"/>
                <a:gd name="T65" fmla="*/ 4277 h 12793"/>
                <a:gd name="T66" fmla="*/ 3280 w 12793"/>
                <a:gd name="T67" fmla="*/ 2904 h 12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93" h="12793">
                  <a:moveTo>
                    <a:pt x="12793" y="2489"/>
                  </a:moveTo>
                  <a:cubicBezTo>
                    <a:pt x="12793" y="1117"/>
                    <a:pt x="11677" y="0"/>
                    <a:pt x="10304" y="0"/>
                  </a:cubicBezTo>
                  <a:lnTo>
                    <a:pt x="2489" y="0"/>
                  </a:lnTo>
                  <a:cubicBezTo>
                    <a:pt x="1116" y="0"/>
                    <a:pt x="0" y="1117"/>
                    <a:pt x="0" y="2489"/>
                  </a:cubicBezTo>
                  <a:lnTo>
                    <a:pt x="0" y="10305"/>
                  </a:lnTo>
                  <a:cubicBezTo>
                    <a:pt x="0" y="11677"/>
                    <a:pt x="1116" y="12793"/>
                    <a:pt x="2489" y="12793"/>
                  </a:cubicBezTo>
                  <a:lnTo>
                    <a:pt x="10304" y="12793"/>
                  </a:lnTo>
                  <a:cubicBezTo>
                    <a:pt x="11677" y="12793"/>
                    <a:pt x="12793" y="11677"/>
                    <a:pt x="12793" y="10305"/>
                  </a:cubicBezTo>
                  <a:lnTo>
                    <a:pt x="12793" y="9307"/>
                  </a:lnTo>
                  <a:cubicBezTo>
                    <a:pt x="12793" y="9098"/>
                    <a:pt x="12625" y="8930"/>
                    <a:pt x="12416" y="8930"/>
                  </a:cubicBezTo>
                  <a:cubicBezTo>
                    <a:pt x="12208" y="8930"/>
                    <a:pt x="12040" y="9098"/>
                    <a:pt x="12040" y="9307"/>
                  </a:cubicBezTo>
                  <a:lnTo>
                    <a:pt x="12040" y="10305"/>
                  </a:lnTo>
                  <a:cubicBezTo>
                    <a:pt x="12040" y="11261"/>
                    <a:pt x="11261" y="12040"/>
                    <a:pt x="10304" y="12040"/>
                  </a:cubicBezTo>
                  <a:lnTo>
                    <a:pt x="2489" y="12040"/>
                  </a:lnTo>
                  <a:cubicBezTo>
                    <a:pt x="1532" y="12040"/>
                    <a:pt x="753" y="11261"/>
                    <a:pt x="753" y="10305"/>
                  </a:cubicBezTo>
                  <a:lnTo>
                    <a:pt x="753" y="2489"/>
                  </a:lnTo>
                  <a:cubicBezTo>
                    <a:pt x="753" y="1532"/>
                    <a:pt x="1532" y="754"/>
                    <a:pt x="2489" y="754"/>
                  </a:cubicBezTo>
                  <a:lnTo>
                    <a:pt x="10304" y="754"/>
                  </a:lnTo>
                  <a:cubicBezTo>
                    <a:pt x="11261" y="754"/>
                    <a:pt x="12040" y="1532"/>
                    <a:pt x="12040" y="2489"/>
                  </a:cubicBezTo>
                  <a:lnTo>
                    <a:pt x="12040" y="5984"/>
                  </a:lnTo>
                  <a:lnTo>
                    <a:pt x="7802" y="5984"/>
                  </a:lnTo>
                  <a:lnTo>
                    <a:pt x="7802" y="4549"/>
                  </a:lnTo>
                  <a:lnTo>
                    <a:pt x="10102" y="4549"/>
                  </a:lnTo>
                  <a:cubicBezTo>
                    <a:pt x="10310" y="4549"/>
                    <a:pt x="10479" y="4380"/>
                    <a:pt x="10479" y="4172"/>
                  </a:cubicBezTo>
                  <a:cubicBezTo>
                    <a:pt x="10479" y="3964"/>
                    <a:pt x="10310" y="3795"/>
                    <a:pt x="10102" y="3795"/>
                  </a:cubicBezTo>
                  <a:lnTo>
                    <a:pt x="5124" y="3795"/>
                  </a:lnTo>
                  <a:cubicBezTo>
                    <a:pt x="4916" y="3795"/>
                    <a:pt x="4747" y="3964"/>
                    <a:pt x="4747" y="4172"/>
                  </a:cubicBezTo>
                  <a:cubicBezTo>
                    <a:pt x="4747" y="4380"/>
                    <a:pt x="4916" y="4549"/>
                    <a:pt x="5124" y="4549"/>
                  </a:cubicBezTo>
                  <a:lnTo>
                    <a:pt x="7048" y="4549"/>
                  </a:lnTo>
                  <a:lnTo>
                    <a:pt x="7048" y="8342"/>
                  </a:lnTo>
                  <a:lnTo>
                    <a:pt x="5877" y="8342"/>
                  </a:lnTo>
                  <a:lnTo>
                    <a:pt x="5877" y="6361"/>
                  </a:lnTo>
                  <a:cubicBezTo>
                    <a:pt x="5877" y="6152"/>
                    <a:pt x="5709" y="5984"/>
                    <a:pt x="5501" y="5984"/>
                  </a:cubicBezTo>
                  <a:lnTo>
                    <a:pt x="5501" y="5984"/>
                  </a:lnTo>
                  <a:cubicBezTo>
                    <a:pt x="5293" y="5984"/>
                    <a:pt x="5124" y="6152"/>
                    <a:pt x="5124" y="6360"/>
                  </a:cubicBezTo>
                  <a:lnTo>
                    <a:pt x="5124" y="8705"/>
                  </a:lnTo>
                  <a:cubicBezTo>
                    <a:pt x="5124" y="8707"/>
                    <a:pt x="5124" y="8709"/>
                    <a:pt x="5124" y="8712"/>
                  </a:cubicBezTo>
                  <a:cubicBezTo>
                    <a:pt x="5124" y="8714"/>
                    <a:pt x="5124" y="8716"/>
                    <a:pt x="5124" y="8718"/>
                  </a:cubicBezTo>
                  <a:cubicBezTo>
                    <a:pt x="5124" y="8926"/>
                    <a:pt x="5292" y="9095"/>
                    <a:pt x="5500" y="9095"/>
                  </a:cubicBezTo>
                  <a:lnTo>
                    <a:pt x="10102" y="9095"/>
                  </a:lnTo>
                  <a:cubicBezTo>
                    <a:pt x="10310" y="9095"/>
                    <a:pt x="10479" y="8926"/>
                    <a:pt x="10479" y="8718"/>
                  </a:cubicBezTo>
                  <a:cubicBezTo>
                    <a:pt x="10479" y="8510"/>
                    <a:pt x="10310" y="8342"/>
                    <a:pt x="10102" y="8342"/>
                  </a:cubicBezTo>
                  <a:lnTo>
                    <a:pt x="7801" y="8342"/>
                  </a:lnTo>
                  <a:lnTo>
                    <a:pt x="7801" y="6738"/>
                  </a:lnTo>
                  <a:lnTo>
                    <a:pt x="12416" y="6738"/>
                  </a:lnTo>
                  <a:cubicBezTo>
                    <a:pt x="12625" y="6738"/>
                    <a:pt x="12793" y="6569"/>
                    <a:pt x="12793" y="6361"/>
                  </a:cubicBezTo>
                  <a:lnTo>
                    <a:pt x="12793" y="6269"/>
                  </a:lnTo>
                  <a:lnTo>
                    <a:pt x="12793" y="2489"/>
                  </a:lnTo>
                  <a:close/>
                  <a:moveTo>
                    <a:pt x="3159" y="8919"/>
                  </a:moveTo>
                  <a:cubicBezTo>
                    <a:pt x="3210" y="9079"/>
                    <a:pt x="3358" y="9180"/>
                    <a:pt x="3517" y="9180"/>
                  </a:cubicBezTo>
                  <a:cubicBezTo>
                    <a:pt x="3556" y="9180"/>
                    <a:pt x="3595" y="9174"/>
                    <a:pt x="3633" y="9162"/>
                  </a:cubicBezTo>
                  <a:lnTo>
                    <a:pt x="4619" y="8843"/>
                  </a:lnTo>
                  <a:cubicBezTo>
                    <a:pt x="4817" y="8779"/>
                    <a:pt x="4926" y="8566"/>
                    <a:pt x="4862" y="8368"/>
                  </a:cubicBezTo>
                  <a:cubicBezTo>
                    <a:pt x="4798" y="8170"/>
                    <a:pt x="4585" y="8062"/>
                    <a:pt x="4387" y="8126"/>
                  </a:cubicBezTo>
                  <a:lnTo>
                    <a:pt x="3913" y="8279"/>
                  </a:lnTo>
                  <a:lnTo>
                    <a:pt x="4243" y="5420"/>
                  </a:lnTo>
                  <a:cubicBezTo>
                    <a:pt x="4285" y="5089"/>
                    <a:pt x="4164" y="4815"/>
                    <a:pt x="3869" y="4815"/>
                  </a:cubicBezTo>
                  <a:lnTo>
                    <a:pt x="2691" y="4815"/>
                  </a:lnTo>
                  <a:cubicBezTo>
                    <a:pt x="2483" y="4815"/>
                    <a:pt x="2314" y="4984"/>
                    <a:pt x="2314" y="5192"/>
                  </a:cubicBezTo>
                  <a:cubicBezTo>
                    <a:pt x="2314" y="5400"/>
                    <a:pt x="2483" y="5569"/>
                    <a:pt x="2691" y="5569"/>
                  </a:cubicBezTo>
                  <a:lnTo>
                    <a:pt x="3467" y="5569"/>
                  </a:lnTo>
                  <a:lnTo>
                    <a:pt x="3118" y="8601"/>
                  </a:lnTo>
                  <a:cubicBezTo>
                    <a:pt x="3108" y="8729"/>
                    <a:pt x="3143" y="8872"/>
                    <a:pt x="3159" y="8919"/>
                  </a:cubicBezTo>
                  <a:close/>
                  <a:moveTo>
                    <a:pt x="3280" y="3590"/>
                  </a:moveTo>
                  <a:close/>
                  <a:moveTo>
                    <a:pt x="2594" y="3590"/>
                  </a:moveTo>
                  <a:cubicBezTo>
                    <a:pt x="2594" y="3969"/>
                    <a:pt x="2901" y="4277"/>
                    <a:pt x="3280" y="4277"/>
                  </a:cubicBezTo>
                  <a:cubicBezTo>
                    <a:pt x="3659" y="4277"/>
                    <a:pt x="3966" y="3969"/>
                    <a:pt x="3966" y="3590"/>
                  </a:cubicBezTo>
                  <a:cubicBezTo>
                    <a:pt x="3966" y="3211"/>
                    <a:pt x="3659" y="2904"/>
                    <a:pt x="3280" y="2904"/>
                  </a:cubicBezTo>
                  <a:cubicBezTo>
                    <a:pt x="2901" y="2904"/>
                    <a:pt x="2594" y="3211"/>
                    <a:pt x="2594" y="3590"/>
                  </a:cubicBezTo>
                  <a:close/>
                </a:path>
              </a:pathLst>
            </a:custGeom>
            <a:solidFill>
              <a:srgbClr val="3C5CE8"/>
            </a:solidFill>
            <a:ln>
              <a:noFill/>
            </a:ln>
          </p:spPr>
          <p:txBody>
            <a:bodyPr/>
            <a:lstStyle/>
            <a:p>
              <a:endParaRPr lang="zh-CN" altLang="en-US">
                <a:cs typeface="+mn-ea"/>
                <a:sym typeface="+mn-lt"/>
              </a:endParaRPr>
            </a:p>
          </p:txBody>
        </p:sp>
        <p:sp>
          <p:nvSpPr>
            <p:cNvPr id="129" name="iconfont-1191-866883">
              <a:extLst>
                <a:ext uri="{FF2B5EF4-FFF2-40B4-BE49-F238E27FC236}">
                  <a16:creationId xmlns:a16="http://schemas.microsoft.com/office/drawing/2014/main" id="{C8FD9CAA-03F8-44BE-A269-80160B5A450E}"/>
                </a:ext>
              </a:extLst>
            </p:cNvPr>
            <p:cNvSpPr>
              <a:spLocks noChangeAspect="1"/>
            </p:cNvSpPr>
            <p:nvPr/>
          </p:nvSpPr>
          <p:spPr bwMode="auto">
            <a:xfrm flipH="1">
              <a:off x="6755452" y="3816395"/>
              <a:ext cx="376990" cy="380982"/>
            </a:xfrm>
            <a:custGeom>
              <a:avLst/>
              <a:gdLst>
                <a:gd name="T0" fmla="*/ 11174 w 12985"/>
                <a:gd name="T1" fmla="*/ 211 h 13120"/>
                <a:gd name="T2" fmla="*/ 8811 w 12985"/>
                <a:gd name="T3" fmla="*/ 1810 h 13120"/>
                <a:gd name="T4" fmla="*/ 8805 w 12985"/>
                <a:gd name="T5" fmla="*/ 2528 h 13120"/>
                <a:gd name="T6" fmla="*/ 3982 w 12985"/>
                <a:gd name="T7" fmla="*/ 4138 h 13120"/>
                <a:gd name="T8" fmla="*/ 2574 w 12985"/>
                <a:gd name="T9" fmla="*/ 3083 h 13120"/>
                <a:gd name="T10" fmla="*/ 210 w 12985"/>
                <a:gd name="T11" fmla="*/ 4683 h 13120"/>
                <a:gd name="T12" fmla="*/ 1810 w 12985"/>
                <a:gd name="T13" fmla="*/ 7046 h 13120"/>
                <a:gd name="T14" fmla="*/ 3510 w 12985"/>
                <a:gd name="T15" fmla="*/ 6590 h 13120"/>
                <a:gd name="T16" fmla="*/ 7388 w 12985"/>
                <a:gd name="T17" fmla="*/ 9877 h 13120"/>
                <a:gd name="T18" fmla="*/ 7127 w 12985"/>
                <a:gd name="T19" fmla="*/ 10545 h 13120"/>
                <a:gd name="T20" fmla="*/ 8727 w 12985"/>
                <a:gd name="T21" fmla="*/ 12909 h 13120"/>
                <a:gd name="T22" fmla="*/ 11091 w 12985"/>
                <a:gd name="T23" fmla="*/ 11309 h 13120"/>
                <a:gd name="T24" fmla="*/ 9491 w 12985"/>
                <a:gd name="T25" fmla="*/ 8945 h 13120"/>
                <a:gd name="T26" fmla="*/ 7791 w 12985"/>
                <a:gd name="T27" fmla="*/ 9402 h 13120"/>
                <a:gd name="T28" fmla="*/ 3913 w 12985"/>
                <a:gd name="T29" fmla="*/ 6115 h 13120"/>
                <a:gd name="T30" fmla="*/ 4174 w 12985"/>
                <a:gd name="T31" fmla="*/ 5447 h 13120"/>
                <a:gd name="T32" fmla="*/ 4180 w 12985"/>
                <a:gd name="T33" fmla="*/ 4729 h 13120"/>
                <a:gd name="T34" fmla="*/ 9002 w 12985"/>
                <a:gd name="T35" fmla="*/ 3119 h 13120"/>
                <a:gd name="T36" fmla="*/ 10410 w 12985"/>
                <a:gd name="T37" fmla="*/ 4174 h 13120"/>
                <a:gd name="T38" fmla="*/ 12774 w 12985"/>
                <a:gd name="T39" fmla="*/ 2574 h 13120"/>
                <a:gd name="T40" fmla="*/ 11174 w 12985"/>
                <a:gd name="T41" fmla="*/ 211 h 13120"/>
                <a:gd name="T42" fmla="*/ 1928 w 12985"/>
                <a:gd name="T43" fmla="*/ 6435 h 13120"/>
                <a:gd name="T44" fmla="*/ 822 w 12985"/>
                <a:gd name="T45" fmla="*/ 4801 h 13120"/>
                <a:gd name="T46" fmla="*/ 2456 w 12985"/>
                <a:gd name="T47" fmla="*/ 3694 h 13120"/>
                <a:gd name="T48" fmla="*/ 3562 w 12985"/>
                <a:gd name="T49" fmla="*/ 5329 h 13120"/>
                <a:gd name="T50" fmla="*/ 1928 w 12985"/>
                <a:gd name="T51" fmla="*/ 6435 h 13120"/>
                <a:gd name="T52" fmla="*/ 9373 w 12985"/>
                <a:gd name="T53" fmla="*/ 9557 h 13120"/>
                <a:gd name="T54" fmla="*/ 10480 w 12985"/>
                <a:gd name="T55" fmla="*/ 11191 h 13120"/>
                <a:gd name="T56" fmla="*/ 8845 w 12985"/>
                <a:gd name="T57" fmla="*/ 12297 h 13120"/>
                <a:gd name="T58" fmla="*/ 7739 w 12985"/>
                <a:gd name="T59" fmla="*/ 10663 h 13120"/>
                <a:gd name="T60" fmla="*/ 9373 w 12985"/>
                <a:gd name="T61" fmla="*/ 9557 h 13120"/>
                <a:gd name="T62" fmla="*/ 12163 w 12985"/>
                <a:gd name="T63" fmla="*/ 2456 h 13120"/>
                <a:gd name="T64" fmla="*/ 10528 w 12985"/>
                <a:gd name="T65" fmla="*/ 3562 h 13120"/>
                <a:gd name="T66" fmla="*/ 9423 w 12985"/>
                <a:gd name="T67" fmla="*/ 1928 h 13120"/>
                <a:gd name="T68" fmla="*/ 11056 w 12985"/>
                <a:gd name="T69" fmla="*/ 822 h 13120"/>
                <a:gd name="T70" fmla="*/ 12163 w 12985"/>
                <a:gd name="T71" fmla="*/ 2456 h 1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985" h="13120">
                  <a:moveTo>
                    <a:pt x="11174" y="211"/>
                  </a:moveTo>
                  <a:cubicBezTo>
                    <a:pt x="10082" y="0"/>
                    <a:pt x="9022" y="718"/>
                    <a:pt x="8811" y="1810"/>
                  </a:cubicBezTo>
                  <a:cubicBezTo>
                    <a:pt x="8764" y="2054"/>
                    <a:pt x="8766" y="2296"/>
                    <a:pt x="8805" y="2528"/>
                  </a:cubicBezTo>
                  <a:lnTo>
                    <a:pt x="3982" y="4138"/>
                  </a:lnTo>
                  <a:cubicBezTo>
                    <a:pt x="3708" y="3608"/>
                    <a:pt x="3204" y="3204"/>
                    <a:pt x="2574" y="3083"/>
                  </a:cubicBezTo>
                  <a:cubicBezTo>
                    <a:pt x="1481" y="2872"/>
                    <a:pt x="421" y="3590"/>
                    <a:pt x="210" y="4683"/>
                  </a:cubicBezTo>
                  <a:cubicBezTo>
                    <a:pt x="0" y="5775"/>
                    <a:pt x="718" y="6836"/>
                    <a:pt x="1810" y="7046"/>
                  </a:cubicBezTo>
                  <a:cubicBezTo>
                    <a:pt x="2440" y="7168"/>
                    <a:pt x="3058" y="6979"/>
                    <a:pt x="3510" y="6590"/>
                  </a:cubicBezTo>
                  <a:lnTo>
                    <a:pt x="7388" y="9877"/>
                  </a:lnTo>
                  <a:cubicBezTo>
                    <a:pt x="7266" y="10077"/>
                    <a:pt x="7174" y="10301"/>
                    <a:pt x="7127" y="10545"/>
                  </a:cubicBezTo>
                  <a:cubicBezTo>
                    <a:pt x="6917" y="11638"/>
                    <a:pt x="7635" y="12698"/>
                    <a:pt x="8727" y="12909"/>
                  </a:cubicBezTo>
                  <a:cubicBezTo>
                    <a:pt x="9820" y="13120"/>
                    <a:pt x="10881" y="12402"/>
                    <a:pt x="11091" y="11309"/>
                  </a:cubicBezTo>
                  <a:cubicBezTo>
                    <a:pt x="11302" y="10216"/>
                    <a:pt x="10584" y="9156"/>
                    <a:pt x="9491" y="8945"/>
                  </a:cubicBezTo>
                  <a:cubicBezTo>
                    <a:pt x="8861" y="8824"/>
                    <a:pt x="8243" y="9012"/>
                    <a:pt x="7791" y="9402"/>
                  </a:cubicBezTo>
                  <a:lnTo>
                    <a:pt x="3913" y="6115"/>
                  </a:lnTo>
                  <a:cubicBezTo>
                    <a:pt x="4036" y="5914"/>
                    <a:pt x="4127" y="5690"/>
                    <a:pt x="4174" y="5447"/>
                  </a:cubicBezTo>
                  <a:cubicBezTo>
                    <a:pt x="4221" y="5203"/>
                    <a:pt x="4219" y="4961"/>
                    <a:pt x="4180" y="4729"/>
                  </a:cubicBezTo>
                  <a:lnTo>
                    <a:pt x="9002" y="3119"/>
                  </a:lnTo>
                  <a:cubicBezTo>
                    <a:pt x="9277" y="3648"/>
                    <a:pt x="9781" y="4053"/>
                    <a:pt x="10410" y="4174"/>
                  </a:cubicBezTo>
                  <a:cubicBezTo>
                    <a:pt x="11503" y="4385"/>
                    <a:pt x="12564" y="3667"/>
                    <a:pt x="12774" y="2574"/>
                  </a:cubicBezTo>
                  <a:cubicBezTo>
                    <a:pt x="12985" y="1481"/>
                    <a:pt x="12267" y="421"/>
                    <a:pt x="11174" y="211"/>
                  </a:cubicBezTo>
                  <a:close/>
                  <a:moveTo>
                    <a:pt x="1928" y="6435"/>
                  </a:moveTo>
                  <a:cubicBezTo>
                    <a:pt x="1173" y="6289"/>
                    <a:pt x="676" y="5556"/>
                    <a:pt x="822" y="4801"/>
                  </a:cubicBezTo>
                  <a:cubicBezTo>
                    <a:pt x="968" y="4045"/>
                    <a:pt x="1701" y="3549"/>
                    <a:pt x="2456" y="3694"/>
                  </a:cubicBezTo>
                  <a:cubicBezTo>
                    <a:pt x="3212" y="3840"/>
                    <a:pt x="3708" y="4573"/>
                    <a:pt x="3562" y="5329"/>
                  </a:cubicBezTo>
                  <a:cubicBezTo>
                    <a:pt x="3417" y="6084"/>
                    <a:pt x="2684" y="6580"/>
                    <a:pt x="1928" y="6435"/>
                  </a:cubicBezTo>
                  <a:close/>
                  <a:moveTo>
                    <a:pt x="9373" y="9557"/>
                  </a:moveTo>
                  <a:cubicBezTo>
                    <a:pt x="10129" y="9703"/>
                    <a:pt x="10625" y="10436"/>
                    <a:pt x="10480" y="11191"/>
                  </a:cubicBezTo>
                  <a:cubicBezTo>
                    <a:pt x="10334" y="11947"/>
                    <a:pt x="9601" y="12443"/>
                    <a:pt x="8845" y="12297"/>
                  </a:cubicBezTo>
                  <a:cubicBezTo>
                    <a:pt x="8090" y="12152"/>
                    <a:pt x="7593" y="11419"/>
                    <a:pt x="7739" y="10663"/>
                  </a:cubicBezTo>
                  <a:cubicBezTo>
                    <a:pt x="7885" y="9908"/>
                    <a:pt x="8618" y="9412"/>
                    <a:pt x="9373" y="9557"/>
                  </a:cubicBezTo>
                  <a:close/>
                  <a:moveTo>
                    <a:pt x="12163" y="2456"/>
                  </a:moveTo>
                  <a:cubicBezTo>
                    <a:pt x="12017" y="3212"/>
                    <a:pt x="11284" y="3708"/>
                    <a:pt x="10528" y="3562"/>
                  </a:cubicBezTo>
                  <a:cubicBezTo>
                    <a:pt x="9773" y="3417"/>
                    <a:pt x="9277" y="2684"/>
                    <a:pt x="9423" y="1928"/>
                  </a:cubicBezTo>
                  <a:cubicBezTo>
                    <a:pt x="9568" y="1173"/>
                    <a:pt x="10301" y="677"/>
                    <a:pt x="11056" y="822"/>
                  </a:cubicBezTo>
                  <a:cubicBezTo>
                    <a:pt x="11812" y="968"/>
                    <a:pt x="12308" y="1701"/>
                    <a:pt x="12163" y="2456"/>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4" name="组合 3">
            <a:extLst>
              <a:ext uri="{FF2B5EF4-FFF2-40B4-BE49-F238E27FC236}">
                <a16:creationId xmlns:a16="http://schemas.microsoft.com/office/drawing/2014/main" id="{D5C36C58-10AA-41E6-9A51-EDB776389A80}"/>
              </a:ext>
            </a:extLst>
          </p:cNvPr>
          <p:cNvGrpSpPr/>
          <p:nvPr/>
        </p:nvGrpSpPr>
        <p:grpSpPr>
          <a:xfrm>
            <a:off x="455235" y="1139753"/>
            <a:ext cx="3266137" cy="874497"/>
            <a:chOff x="2449100" y="1432239"/>
            <a:chExt cx="3266137" cy="874497"/>
          </a:xfrm>
        </p:grpSpPr>
        <p:grpSp>
          <p:nvGrpSpPr>
            <p:cNvPr id="9" name="组合 8">
              <a:extLst>
                <a:ext uri="{FF2B5EF4-FFF2-40B4-BE49-F238E27FC236}">
                  <a16:creationId xmlns:a16="http://schemas.microsoft.com/office/drawing/2014/main" id="{274377CD-1009-4606-8856-8D16AA5687C8}"/>
                </a:ext>
              </a:extLst>
            </p:cNvPr>
            <p:cNvGrpSpPr/>
            <p:nvPr/>
          </p:nvGrpSpPr>
          <p:grpSpPr>
            <a:xfrm>
              <a:off x="2449100" y="1432239"/>
              <a:ext cx="3266137" cy="874497"/>
              <a:chOff x="2449100" y="1432239"/>
              <a:chExt cx="3266137" cy="874497"/>
            </a:xfrm>
          </p:grpSpPr>
          <p:sp>
            <p:nvSpPr>
              <p:cNvPr id="40" name="矩形 39">
                <a:extLst>
                  <a:ext uri="{FF2B5EF4-FFF2-40B4-BE49-F238E27FC236}">
                    <a16:creationId xmlns:a16="http://schemas.microsoft.com/office/drawing/2014/main" id="{24DB3104-414C-4D0D-953A-CF1B2014B967}"/>
                  </a:ext>
                </a:extLst>
              </p:cNvPr>
              <p:cNvSpPr/>
              <p:nvPr/>
            </p:nvSpPr>
            <p:spPr>
              <a:xfrm>
                <a:off x="2449100" y="1506285"/>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A47C003D-5252-4D86-B691-93E4357A6C24}"/>
                  </a:ext>
                </a:extLst>
              </p:cNvPr>
              <p:cNvSpPr/>
              <p:nvPr/>
            </p:nvSpPr>
            <p:spPr>
              <a:xfrm>
                <a:off x="4840740" y="1432239"/>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1" name="文本框 10">
              <a:extLst>
                <a:ext uri="{FF2B5EF4-FFF2-40B4-BE49-F238E27FC236}">
                  <a16:creationId xmlns:a16="http://schemas.microsoft.com/office/drawing/2014/main" id="{583F93B5-765D-4F76-AE43-460FFE078B1E}"/>
                </a:ext>
              </a:extLst>
            </p:cNvPr>
            <p:cNvSpPr txBox="1"/>
            <p:nvPr/>
          </p:nvSpPr>
          <p:spPr>
            <a:xfrm>
              <a:off x="5013054" y="1653235"/>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01</a:t>
              </a:r>
              <a:endParaRPr lang="zh-CN" altLang="en-US" sz="2000" b="1" dirty="0">
                <a:solidFill>
                  <a:srgbClr val="3C5CE8"/>
                </a:solidFill>
                <a:cs typeface="+mn-ea"/>
                <a:sym typeface="+mn-lt"/>
              </a:endParaRPr>
            </a:p>
          </p:txBody>
        </p:sp>
        <p:sp>
          <p:nvSpPr>
            <p:cNvPr id="12" name="文本框 11">
              <a:extLst>
                <a:ext uri="{FF2B5EF4-FFF2-40B4-BE49-F238E27FC236}">
                  <a16:creationId xmlns:a16="http://schemas.microsoft.com/office/drawing/2014/main" id="{C8913062-1536-43A3-8304-DE9DD9BFBA9E}"/>
                </a:ext>
              </a:extLst>
            </p:cNvPr>
            <p:cNvSpPr txBox="1"/>
            <p:nvPr/>
          </p:nvSpPr>
          <p:spPr>
            <a:xfrm>
              <a:off x="2964887" y="1684013"/>
              <a:ext cx="1785616"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a:t>
              </a:r>
            </a:p>
          </p:txBody>
        </p:sp>
      </p:grpSp>
      <p:grpSp>
        <p:nvGrpSpPr>
          <p:cNvPr id="10" name="组合 9">
            <a:extLst>
              <a:ext uri="{FF2B5EF4-FFF2-40B4-BE49-F238E27FC236}">
                <a16:creationId xmlns:a16="http://schemas.microsoft.com/office/drawing/2014/main" id="{BD26E8AB-FDA1-4E7E-B871-722A27B8C8DA}"/>
              </a:ext>
            </a:extLst>
          </p:cNvPr>
          <p:cNvGrpSpPr/>
          <p:nvPr/>
        </p:nvGrpSpPr>
        <p:grpSpPr>
          <a:xfrm>
            <a:off x="455235" y="2783255"/>
            <a:ext cx="3266137" cy="874497"/>
            <a:chOff x="1976232" y="2682731"/>
            <a:chExt cx="3266137" cy="874497"/>
          </a:xfrm>
        </p:grpSpPr>
        <p:grpSp>
          <p:nvGrpSpPr>
            <p:cNvPr id="8" name="组合 7">
              <a:extLst>
                <a:ext uri="{FF2B5EF4-FFF2-40B4-BE49-F238E27FC236}">
                  <a16:creationId xmlns:a16="http://schemas.microsoft.com/office/drawing/2014/main" id="{EE76E0F0-1ABE-49A6-B33E-666B55CAD23C}"/>
                </a:ext>
              </a:extLst>
            </p:cNvPr>
            <p:cNvGrpSpPr/>
            <p:nvPr/>
          </p:nvGrpSpPr>
          <p:grpSpPr>
            <a:xfrm>
              <a:off x="1976232" y="2682731"/>
              <a:ext cx="3266137" cy="874497"/>
              <a:chOff x="1976232" y="2682731"/>
              <a:chExt cx="3266137" cy="874497"/>
            </a:xfrm>
          </p:grpSpPr>
          <p:sp>
            <p:nvSpPr>
              <p:cNvPr id="47" name="矩形 46">
                <a:extLst>
                  <a:ext uri="{FF2B5EF4-FFF2-40B4-BE49-F238E27FC236}">
                    <a16:creationId xmlns:a16="http://schemas.microsoft.com/office/drawing/2014/main" id="{998FDBA6-2632-4A6B-9AE9-CD65BCA83C5B}"/>
                  </a:ext>
                </a:extLst>
              </p:cNvPr>
              <p:cNvSpPr/>
              <p:nvPr/>
            </p:nvSpPr>
            <p:spPr>
              <a:xfrm>
                <a:off x="1976232" y="2756777"/>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8" name="椭圆 47">
                <a:extLst>
                  <a:ext uri="{FF2B5EF4-FFF2-40B4-BE49-F238E27FC236}">
                    <a16:creationId xmlns:a16="http://schemas.microsoft.com/office/drawing/2014/main" id="{F707BF18-742B-45B4-B0D9-AB3104D40F45}"/>
                  </a:ext>
                </a:extLst>
              </p:cNvPr>
              <p:cNvSpPr/>
              <p:nvPr/>
            </p:nvSpPr>
            <p:spPr>
              <a:xfrm>
                <a:off x="4367872" y="2682731"/>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41" name="文本框 140">
              <a:extLst>
                <a:ext uri="{FF2B5EF4-FFF2-40B4-BE49-F238E27FC236}">
                  <a16:creationId xmlns:a16="http://schemas.microsoft.com/office/drawing/2014/main" id="{8D9E0D5D-065C-4E12-B844-FFCB1B32A9E0}"/>
                </a:ext>
              </a:extLst>
            </p:cNvPr>
            <p:cNvSpPr txBox="1"/>
            <p:nvPr/>
          </p:nvSpPr>
          <p:spPr>
            <a:xfrm>
              <a:off x="4548247" y="2897712"/>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02</a:t>
              </a:r>
              <a:endParaRPr lang="zh-CN" altLang="en-US" sz="2000" b="1" dirty="0">
                <a:solidFill>
                  <a:srgbClr val="3C5CE8"/>
                </a:solidFill>
                <a:cs typeface="+mn-ea"/>
                <a:sym typeface="+mn-lt"/>
              </a:endParaRPr>
            </a:p>
          </p:txBody>
        </p:sp>
        <p:sp>
          <p:nvSpPr>
            <p:cNvPr id="145" name="文本框 144">
              <a:extLst>
                <a:ext uri="{FF2B5EF4-FFF2-40B4-BE49-F238E27FC236}">
                  <a16:creationId xmlns:a16="http://schemas.microsoft.com/office/drawing/2014/main" id="{A5DAA725-A885-4502-9FFB-38C39275CB4D}"/>
                </a:ext>
              </a:extLst>
            </p:cNvPr>
            <p:cNvSpPr txBox="1"/>
            <p:nvPr/>
          </p:nvSpPr>
          <p:spPr>
            <a:xfrm>
              <a:off x="2466410" y="2950702"/>
              <a:ext cx="1785616"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a:t>
              </a:r>
            </a:p>
          </p:txBody>
        </p:sp>
      </p:grpSp>
      <p:grpSp>
        <p:nvGrpSpPr>
          <p:cNvPr id="13" name="组合 12">
            <a:extLst>
              <a:ext uri="{FF2B5EF4-FFF2-40B4-BE49-F238E27FC236}">
                <a16:creationId xmlns:a16="http://schemas.microsoft.com/office/drawing/2014/main" id="{B389B6CC-888F-4F5C-9BD3-5A358843E815}"/>
              </a:ext>
            </a:extLst>
          </p:cNvPr>
          <p:cNvGrpSpPr/>
          <p:nvPr/>
        </p:nvGrpSpPr>
        <p:grpSpPr>
          <a:xfrm>
            <a:off x="460955" y="4443833"/>
            <a:ext cx="3266137" cy="874497"/>
            <a:chOff x="1976232" y="3933223"/>
            <a:chExt cx="3266137" cy="874497"/>
          </a:xfrm>
        </p:grpSpPr>
        <p:grpSp>
          <p:nvGrpSpPr>
            <p:cNvPr id="7" name="组合 6">
              <a:extLst>
                <a:ext uri="{FF2B5EF4-FFF2-40B4-BE49-F238E27FC236}">
                  <a16:creationId xmlns:a16="http://schemas.microsoft.com/office/drawing/2014/main" id="{0E227D41-2DDC-4537-A6E8-AC899ECA2A33}"/>
                </a:ext>
              </a:extLst>
            </p:cNvPr>
            <p:cNvGrpSpPr/>
            <p:nvPr/>
          </p:nvGrpSpPr>
          <p:grpSpPr>
            <a:xfrm>
              <a:off x="1976232" y="3933223"/>
              <a:ext cx="3266137" cy="874497"/>
              <a:chOff x="1976232" y="3933223"/>
              <a:chExt cx="3266137" cy="874497"/>
            </a:xfrm>
          </p:grpSpPr>
          <p:sp>
            <p:nvSpPr>
              <p:cNvPr id="60" name="矩形 59">
                <a:extLst>
                  <a:ext uri="{FF2B5EF4-FFF2-40B4-BE49-F238E27FC236}">
                    <a16:creationId xmlns:a16="http://schemas.microsoft.com/office/drawing/2014/main" id="{7F337772-A66F-4829-87C8-DC6E284D4DFE}"/>
                  </a:ext>
                </a:extLst>
              </p:cNvPr>
              <p:cNvSpPr/>
              <p:nvPr/>
            </p:nvSpPr>
            <p:spPr>
              <a:xfrm>
                <a:off x="1976232" y="4007269"/>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1" name="椭圆 60">
                <a:extLst>
                  <a:ext uri="{FF2B5EF4-FFF2-40B4-BE49-F238E27FC236}">
                    <a16:creationId xmlns:a16="http://schemas.microsoft.com/office/drawing/2014/main" id="{4F590740-C9BF-4332-B1FD-A9101E070A7B}"/>
                  </a:ext>
                </a:extLst>
              </p:cNvPr>
              <p:cNvSpPr/>
              <p:nvPr/>
            </p:nvSpPr>
            <p:spPr>
              <a:xfrm>
                <a:off x="4367872" y="3933223"/>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42" name="文本框 141">
              <a:extLst>
                <a:ext uri="{FF2B5EF4-FFF2-40B4-BE49-F238E27FC236}">
                  <a16:creationId xmlns:a16="http://schemas.microsoft.com/office/drawing/2014/main" id="{27642774-DC9C-4C9C-990D-AB7CBFBD7134}"/>
                </a:ext>
              </a:extLst>
            </p:cNvPr>
            <p:cNvSpPr txBox="1"/>
            <p:nvPr/>
          </p:nvSpPr>
          <p:spPr>
            <a:xfrm>
              <a:off x="4554090" y="4158637"/>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03</a:t>
              </a:r>
              <a:endParaRPr lang="zh-CN" altLang="en-US" sz="2000" b="1" dirty="0">
                <a:solidFill>
                  <a:srgbClr val="3C5CE8"/>
                </a:solidFill>
                <a:cs typeface="+mn-ea"/>
                <a:sym typeface="+mn-lt"/>
              </a:endParaRPr>
            </a:p>
          </p:txBody>
        </p:sp>
        <p:sp>
          <p:nvSpPr>
            <p:cNvPr id="146" name="文本框 145">
              <a:extLst>
                <a:ext uri="{FF2B5EF4-FFF2-40B4-BE49-F238E27FC236}">
                  <a16:creationId xmlns:a16="http://schemas.microsoft.com/office/drawing/2014/main" id="{8D80A3C4-188B-4D18-BC48-5700CE88EBCB}"/>
                </a:ext>
              </a:extLst>
            </p:cNvPr>
            <p:cNvSpPr txBox="1"/>
            <p:nvPr/>
          </p:nvSpPr>
          <p:spPr>
            <a:xfrm>
              <a:off x="2470086" y="4201194"/>
              <a:ext cx="1785616" cy="584775"/>
            </a:xfrm>
            <a:prstGeom prst="rect">
              <a:avLst/>
            </a:prstGeom>
            <a:noFill/>
          </p:spPr>
          <p:txBody>
            <a:bodyPr wrap="square" rtlCol="0">
              <a:spAutoFit/>
            </a:bodyPr>
            <a:lstStyle/>
            <a:p>
              <a:pPr algn="r"/>
              <a:r>
                <a:rPr lang="en-US" altLang="zh-CN" sz="1600" dirty="0">
                  <a:solidFill>
                    <a:schemeClr val="tx1">
                      <a:lumMod val="75000"/>
                      <a:lumOff val="25000"/>
                    </a:schemeClr>
                  </a:solidFill>
                  <a:cs typeface="+mn-ea"/>
                  <a:sym typeface="+mn-lt"/>
                </a:rPr>
                <a:t>Copy paste fonts</a:t>
              </a:r>
            </a:p>
          </p:txBody>
        </p:sp>
      </p:grpSp>
      <p:sp>
        <p:nvSpPr>
          <p:cNvPr id="43" name="任意多边形: 形状 42">
            <a:extLst>
              <a:ext uri="{FF2B5EF4-FFF2-40B4-BE49-F238E27FC236}">
                <a16:creationId xmlns:a16="http://schemas.microsoft.com/office/drawing/2014/main" id="{651C0082-670C-4D47-8157-C1AC74A22B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5" name="文本框 44">
            <a:extLst>
              <a:ext uri="{FF2B5EF4-FFF2-40B4-BE49-F238E27FC236}">
                <a16:creationId xmlns:a16="http://schemas.microsoft.com/office/drawing/2014/main" id="{002CB0F5-714B-4503-98AB-25F3259537C9}"/>
              </a:ext>
            </a:extLst>
          </p:cNvPr>
          <p:cNvSpPr txBox="1"/>
          <p:nvPr/>
        </p:nvSpPr>
        <p:spPr>
          <a:xfrm>
            <a:off x="4063588" y="2714147"/>
            <a:ext cx="6551762" cy="646331"/>
          </a:xfrm>
          <a:prstGeom prst="rect">
            <a:avLst/>
          </a:prstGeom>
          <a:noFill/>
        </p:spPr>
        <p:txBody>
          <a:bodyPr wrap="square">
            <a:spAutoFit/>
          </a:bodyPr>
          <a:lstStyle/>
          <a:p>
            <a:endParaRPr lang="zh-CN" altLang="zh-CN" sz="1800" kern="100" dirty="0">
              <a:effectLst/>
              <a:latin typeface="Times New Roman" panose="02020603050405020304" pitchFamily="18" charset="0"/>
              <a:ea typeface="宋体" panose="02010600030101010101" pitchFamily="2" charset="-122"/>
            </a:endParaRPr>
          </a:p>
          <a:p>
            <a:r>
              <a:rPr lang="en-US" altLang="zh-CN" b="1" dirty="0"/>
              <a:t>2</a:t>
            </a:r>
            <a:r>
              <a:rPr lang="zh-CN" altLang="en-US" b="1" dirty="0"/>
              <a:t>、研究的</a:t>
            </a:r>
            <a:r>
              <a:rPr lang="zh-CN" altLang="en-US" b="1" dirty="0" smtClean="0"/>
              <a:t>主要问题</a:t>
            </a:r>
            <a:endParaRPr lang="en-US" altLang="zh-CN" b="1" dirty="0" smtClean="0"/>
          </a:p>
        </p:txBody>
      </p:sp>
      <p:sp>
        <p:nvSpPr>
          <p:cNvPr id="46" name="文本框 45">
            <a:extLst>
              <a:ext uri="{FF2B5EF4-FFF2-40B4-BE49-F238E27FC236}">
                <a16:creationId xmlns:a16="http://schemas.microsoft.com/office/drawing/2014/main" id="{AC92DEC0-7527-410C-9DC9-DF2999378436}"/>
              </a:ext>
            </a:extLst>
          </p:cNvPr>
          <p:cNvSpPr txBox="1"/>
          <p:nvPr/>
        </p:nvSpPr>
        <p:spPr>
          <a:xfrm>
            <a:off x="4063435" y="1329258"/>
            <a:ext cx="6551762" cy="584775"/>
          </a:xfrm>
          <a:prstGeom prst="rect">
            <a:avLst/>
          </a:prstGeom>
          <a:noFill/>
        </p:spPr>
        <p:txBody>
          <a:bodyPr wrap="square">
            <a:spAutoFit/>
          </a:bodyPr>
          <a:lstStyle/>
          <a:p>
            <a:r>
              <a:rPr lang="en-US" altLang="zh-CN" b="1" dirty="0"/>
              <a:t>1</a:t>
            </a:r>
            <a:r>
              <a:rPr lang="zh-CN" altLang="en-US" b="1" dirty="0"/>
              <a:t>、</a:t>
            </a:r>
            <a:r>
              <a:rPr lang="zh-CN" altLang="en-US" b="1" dirty="0" smtClean="0"/>
              <a:t>研究</a:t>
            </a:r>
            <a:r>
              <a:rPr lang="zh-CN" altLang="en-US" b="1" dirty="0"/>
              <a:t>背景</a:t>
            </a:r>
            <a:r>
              <a:rPr lang="zh-CN" altLang="en-US" b="1" dirty="0" smtClean="0"/>
              <a:t>与意义</a:t>
            </a:r>
            <a:endParaRPr lang="en-US" altLang="zh-CN" b="1" dirty="0" smtClean="0"/>
          </a:p>
          <a:p>
            <a:r>
              <a:rPr lang="zh-CN" altLang="en-US" sz="1400" dirty="0" smtClean="0"/>
              <a:t>       </a:t>
            </a:r>
            <a:endParaRPr lang="zh-CN" altLang="en-US" sz="1400" dirty="0"/>
          </a:p>
        </p:txBody>
      </p:sp>
      <p:sp>
        <p:nvSpPr>
          <p:cNvPr id="49" name="文本框 48">
            <a:extLst>
              <a:ext uri="{FF2B5EF4-FFF2-40B4-BE49-F238E27FC236}">
                <a16:creationId xmlns:a16="http://schemas.microsoft.com/office/drawing/2014/main" id="{54EB9C36-10BF-4497-AB30-69E96B0CE639}"/>
              </a:ext>
            </a:extLst>
          </p:cNvPr>
          <p:cNvSpPr txBox="1"/>
          <p:nvPr/>
        </p:nvSpPr>
        <p:spPr>
          <a:xfrm>
            <a:off x="4104149" y="4685219"/>
            <a:ext cx="6551762" cy="923330"/>
          </a:xfrm>
          <a:prstGeom prst="rect">
            <a:avLst/>
          </a:prstGeom>
          <a:noFill/>
        </p:spPr>
        <p:txBody>
          <a:bodyPr wrap="square">
            <a:spAutoFit/>
          </a:bodyPr>
          <a:lstStyle/>
          <a:p>
            <a:r>
              <a:rPr lang="en-US" altLang="zh-CN" b="1" dirty="0"/>
              <a:t>3</a:t>
            </a:r>
            <a:r>
              <a:rPr lang="zh-CN" altLang="en-US" b="1" dirty="0"/>
              <a:t>、</a:t>
            </a:r>
            <a:r>
              <a:rPr lang="zh-CN" altLang="en-US" b="1" dirty="0" smtClean="0"/>
              <a:t>研究的方法策略</a:t>
            </a:r>
            <a:endParaRPr lang="en-US" altLang="zh-CN" kern="0" dirty="0">
              <a:latin typeface="Times New Roman" panose="02020603050405020304" pitchFamily="18" charset="0"/>
              <a:ea typeface="宋体" panose="02010600030101010101" pitchFamily="2" charset="-122"/>
            </a:endParaRPr>
          </a:p>
          <a:p>
            <a:endParaRPr lang="en-US" altLang="zh-CN" kern="0" dirty="0">
              <a:latin typeface="Times New Roman" panose="02020603050405020304" pitchFamily="18" charset="0"/>
              <a:ea typeface="宋体" panose="02010600030101010101" pitchFamily="2" charset="-122"/>
            </a:endParaRPr>
          </a:p>
          <a:p>
            <a:endParaRPr lang="en-US" altLang="zh-CN" kern="0" dirty="0">
              <a:latin typeface="Times New Roman" panose="02020603050405020304" pitchFamily="18" charset="0"/>
              <a:ea typeface="宋体" panose="02010600030101010101" pitchFamily="2" charset="-122"/>
            </a:endParaRPr>
          </a:p>
        </p:txBody>
      </p:sp>
    </p:spTree>
    <p:custDataLst>
      <p:tags r:id="rId1"/>
    </p:custDataLst>
    <p:extLst>
      <p:ext uri="{BB962C8B-B14F-4D97-AF65-F5344CB8AC3E}">
        <p14:creationId xmlns:p14="http://schemas.microsoft.com/office/powerpoint/2010/main" val="3106893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750" fill="hold"/>
                                        <p:tgtEl>
                                          <p:spTgt spid="4"/>
                                        </p:tgtEl>
                                        <p:attrNameLst>
                                          <p:attrName>ppt_x</p:attrName>
                                        </p:attrNameLst>
                                      </p:cBhvr>
                                      <p:tavLst>
                                        <p:tav tm="0">
                                          <p:val>
                                            <p:strVal val="#ppt_x"/>
                                          </p:val>
                                        </p:tav>
                                        <p:tav tm="100000">
                                          <p:val>
                                            <p:strVal val="#ppt_x"/>
                                          </p:val>
                                        </p:tav>
                                      </p:tavLst>
                                    </p:anim>
                                    <p:anim calcmode="lin" valueType="num">
                                      <p:cBhvr additive="base">
                                        <p:cTn id="15" dur="750" fill="hold"/>
                                        <p:tgtEl>
                                          <p:spTgt spid="4"/>
                                        </p:tgtEl>
                                        <p:attrNameLst>
                                          <p:attrName>ppt_y</p:attrName>
                                        </p:attrNameLst>
                                      </p:cBhvr>
                                      <p:tavLst>
                                        <p:tav tm="0">
                                          <p:val>
                                            <p:strVal val="1+#ppt_h/2"/>
                                          </p:val>
                                        </p:tav>
                                        <p:tav tm="100000">
                                          <p:val>
                                            <p:strVal val="#ppt_y"/>
                                          </p:val>
                                        </p:tav>
                                      </p:tavLst>
                                    </p:anim>
                                  </p:childTnLst>
                                </p:cTn>
                              </p:par>
                            </p:childTnLst>
                          </p:cTn>
                        </p:par>
                        <p:par>
                          <p:cTn id="16" fill="hold">
                            <p:stCondLst>
                              <p:cond delay="1750"/>
                            </p:stCondLst>
                            <p:childTnLst>
                              <p:par>
                                <p:cTn id="17" presetID="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ppt_x"/>
                                          </p:val>
                                        </p:tav>
                                        <p:tav tm="100000">
                                          <p:val>
                                            <p:strVal val="#ppt_x"/>
                                          </p:val>
                                        </p:tav>
                                      </p:tavLst>
                                    </p:anim>
                                    <p:anim calcmode="lin" valueType="num">
                                      <p:cBhvr additive="base">
                                        <p:cTn id="20" dur="75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750" fill="hold"/>
                                        <p:tgtEl>
                                          <p:spTgt spid="13"/>
                                        </p:tgtEl>
                                        <p:attrNameLst>
                                          <p:attrName>ppt_x</p:attrName>
                                        </p:attrNameLst>
                                      </p:cBhvr>
                                      <p:tavLst>
                                        <p:tav tm="0">
                                          <p:val>
                                            <p:strVal val="#ppt_x"/>
                                          </p:val>
                                        </p:tav>
                                        <p:tav tm="100000">
                                          <p:val>
                                            <p:strVal val="#ppt_x"/>
                                          </p:val>
                                        </p:tav>
                                      </p:tavLst>
                                    </p:anim>
                                    <p:anim calcmode="lin" valueType="num">
                                      <p:cBhvr additive="base">
                                        <p:cTn id="25"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E33FC6F-8BC2-4D8B-98A7-A7C2DAE650BE}"/>
              </a:ext>
            </a:extLst>
          </p:cNvPr>
          <p:cNvGrpSpPr/>
          <p:nvPr/>
        </p:nvGrpSpPr>
        <p:grpSpPr>
          <a:xfrm>
            <a:off x="1110397" y="1598993"/>
            <a:ext cx="10176301" cy="1192416"/>
            <a:chOff x="1110398" y="1922585"/>
            <a:chExt cx="10176301" cy="1192416"/>
          </a:xfrm>
        </p:grpSpPr>
        <p:grpSp>
          <p:nvGrpSpPr>
            <p:cNvPr id="7" name="组合 6">
              <a:extLst>
                <a:ext uri="{FF2B5EF4-FFF2-40B4-BE49-F238E27FC236}">
                  <a16:creationId xmlns:a16="http://schemas.microsoft.com/office/drawing/2014/main" id="{6AB2CF7B-9D59-4769-85E8-51026F2B89A4}"/>
                </a:ext>
              </a:extLst>
            </p:cNvPr>
            <p:cNvGrpSpPr/>
            <p:nvPr/>
          </p:nvGrpSpPr>
          <p:grpSpPr>
            <a:xfrm>
              <a:off x="1110398" y="1922585"/>
              <a:ext cx="9971204" cy="1192416"/>
              <a:chOff x="660401" y="2214399"/>
              <a:chExt cx="9971204" cy="909040"/>
            </a:xfrm>
          </p:grpSpPr>
          <p:sp>
            <p:nvSpPr>
              <p:cNvPr id="6" name="ïṥ1iḍé">
                <a:extLst>
                  <a:ext uri="{FF2B5EF4-FFF2-40B4-BE49-F238E27FC236}">
                    <a16:creationId xmlns:a16="http://schemas.microsoft.com/office/drawing/2014/main" id="{BD0C20DB-7291-4CE1-8B23-9373D117E0A9}"/>
                  </a:ext>
                </a:extLst>
              </p:cNvPr>
              <p:cNvSpPr/>
              <p:nvPr/>
            </p:nvSpPr>
            <p:spPr bwMode="auto">
              <a:xfrm flipH="1">
                <a:off x="3116996" y="2214399"/>
                <a:ext cx="7514609"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2" name="ïṥ1iḍé">
                <a:extLst>
                  <a:ext uri="{FF2B5EF4-FFF2-40B4-BE49-F238E27FC236}">
                    <a16:creationId xmlns:a16="http://schemas.microsoft.com/office/drawing/2014/main" id="{465F352B-5F68-4A97-A065-8D5B437CBFA7}"/>
                  </a:ext>
                </a:extLst>
              </p:cNvPr>
              <p:cNvSpPr/>
              <p:nvPr/>
            </p:nvSpPr>
            <p:spPr bwMode="auto">
              <a:xfrm flipH="1">
                <a:off x="660401" y="2214399"/>
                <a:ext cx="2464936"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19" name="Title 13">
              <a:extLst>
                <a:ext uri="{FF2B5EF4-FFF2-40B4-BE49-F238E27FC236}">
                  <a16:creationId xmlns:a16="http://schemas.microsoft.com/office/drawing/2014/main" id="{AD3ACA2E-D34B-4C24-8AAA-CB62E4ECB164}"/>
                </a:ext>
              </a:extLst>
            </p:cNvPr>
            <p:cNvSpPr txBox="1">
              <a:spLocks/>
            </p:cNvSpPr>
            <p:nvPr/>
          </p:nvSpPr>
          <p:spPr bwMode="auto">
            <a:xfrm>
              <a:off x="1120074" y="1988797"/>
              <a:ext cx="2446920" cy="110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a:t>用户基数奠定市场基础</a:t>
              </a:r>
              <a:endParaRPr lang="en-US" altLang="zh-CN" sz="2800" dirty="0">
                <a:solidFill>
                  <a:schemeClr val="bg1"/>
                </a:solidFill>
                <a:latin typeface="+mn-lt"/>
                <a:ea typeface="+mn-ea"/>
                <a:cs typeface="+mn-ea"/>
                <a:sym typeface="+mn-lt"/>
              </a:endParaRPr>
            </a:p>
          </p:txBody>
        </p:sp>
        <p:sp>
          <p:nvSpPr>
            <p:cNvPr id="21" name="Content Placeholder 2">
              <a:extLst>
                <a:ext uri="{FF2B5EF4-FFF2-40B4-BE49-F238E27FC236}">
                  <a16:creationId xmlns:a16="http://schemas.microsoft.com/office/drawing/2014/main" id="{DFD7C87C-BEE6-4879-A308-4C9A95A5DC7A}"/>
                </a:ext>
              </a:extLst>
            </p:cNvPr>
            <p:cNvSpPr txBox="1">
              <a:spLocks/>
            </p:cNvSpPr>
            <p:nvPr/>
          </p:nvSpPr>
          <p:spPr bwMode="auto">
            <a:xfrm>
              <a:off x="3886766" y="2048144"/>
              <a:ext cx="7399933"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1400" kern="0" dirty="0">
                  <a:latin typeface="Times New Roman" panose="02020603050405020304" pitchFamily="18" charset="0"/>
                  <a:ea typeface="宋体" panose="02010600030101010101" pitchFamily="2" charset="-122"/>
                </a:rPr>
                <a:t>随着“全面二孩”政策持续发挥作用，儿童学习桌的销售量和件单价均保持较高速度的</a:t>
              </a:r>
              <a:r>
                <a:rPr lang="zh-CN" altLang="en-US" sz="1400" kern="0" dirty="0" smtClean="0">
                  <a:latin typeface="Times New Roman" panose="02020603050405020304" pitchFamily="18" charset="0"/>
                  <a:ea typeface="宋体" panose="02010600030101010101" pitchFamily="2" charset="-122"/>
                </a:rPr>
                <a:t>增长。</a:t>
              </a:r>
              <a:endParaRPr lang="en-US" sz="1400" kern="0" dirty="0">
                <a:latin typeface="Times New Roman" panose="02020603050405020304" pitchFamily="18" charset="0"/>
                <a:ea typeface="宋体" panose="02010600030101010101" pitchFamily="2" charset="-122"/>
                <a:sym typeface="+mn-lt"/>
              </a:endParaRPr>
            </a:p>
          </p:txBody>
        </p:sp>
      </p:grpSp>
      <p:grpSp>
        <p:nvGrpSpPr>
          <p:cNvPr id="8" name="组合 7">
            <a:extLst>
              <a:ext uri="{FF2B5EF4-FFF2-40B4-BE49-F238E27FC236}">
                <a16:creationId xmlns:a16="http://schemas.microsoft.com/office/drawing/2014/main" id="{EA94400A-A232-4252-A0F2-ABCFA0E9168C}"/>
              </a:ext>
            </a:extLst>
          </p:cNvPr>
          <p:cNvGrpSpPr/>
          <p:nvPr/>
        </p:nvGrpSpPr>
        <p:grpSpPr>
          <a:xfrm>
            <a:off x="1110397" y="3161341"/>
            <a:ext cx="10176301" cy="1192416"/>
            <a:chOff x="1110398" y="3379394"/>
            <a:chExt cx="10176301" cy="1192416"/>
          </a:xfrm>
        </p:grpSpPr>
        <p:grpSp>
          <p:nvGrpSpPr>
            <p:cNvPr id="14" name="组合 13">
              <a:extLst>
                <a:ext uri="{FF2B5EF4-FFF2-40B4-BE49-F238E27FC236}">
                  <a16:creationId xmlns:a16="http://schemas.microsoft.com/office/drawing/2014/main" id="{1E0F9BD1-ED0B-4B16-8F2C-5F6486999D27}"/>
                </a:ext>
              </a:extLst>
            </p:cNvPr>
            <p:cNvGrpSpPr/>
            <p:nvPr/>
          </p:nvGrpSpPr>
          <p:grpSpPr>
            <a:xfrm>
              <a:off x="1110398" y="3379394"/>
              <a:ext cx="9971204" cy="1192416"/>
              <a:chOff x="660401" y="2214399"/>
              <a:chExt cx="9971204" cy="909040"/>
            </a:xfrm>
          </p:grpSpPr>
          <p:sp>
            <p:nvSpPr>
              <p:cNvPr id="15" name="ïṥ1iḍé">
                <a:extLst>
                  <a:ext uri="{FF2B5EF4-FFF2-40B4-BE49-F238E27FC236}">
                    <a16:creationId xmlns:a16="http://schemas.microsoft.com/office/drawing/2014/main" id="{8762FD51-6036-4BFB-B6B7-FB6D599B01DA}"/>
                  </a:ext>
                </a:extLst>
              </p:cNvPr>
              <p:cNvSpPr/>
              <p:nvPr/>
            </p:nvSpPr>
            <p:spPr bwMode="auto">
              <a:xfrm flipH="1">
                <a:off x="3116996" y="2214399"/>
                <a:ext cx="7514609"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16" name="ïṥ1iḍé">
                <a:extLst>
                  <a:ext uri="{FF2B5EF4-FFF2-40B4-BE49-F238E27FC236}">
                    <a16:creationId xmlns:a16="http://schemas.microsoft.com/office/drawing/2014/main" id="{5EBF78BB-D60B-48B0-A290-D5CF1144ACFF}"/>
                  </a:ext>
                </a:extLst>
              </p:cNvPr>
              <p:cNvSpPr/>
              <p:nvPr/>
            </p:nvSpPr>
            <p:spPr bwMode="auto">
              <a:xfrm flipH="1">
                <a:off x="660401" y="2214399"/>
                <a:ext cx="2464936"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E8EBF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22" name="Title 13">
              <a:extLst>
                <a:ext uri="{FF2B5EF4-FFF2-40B4-BE49-F238E27FC236}">
                  <a16:creationId xmlns:a16="http://schemas.microsoft.com/office/drawing/2014/main" id="{6F4948EE-5934-46BC-AF11-ED54EBECFCAE}"/>
                </a:ext>
              </a:extLst>
            </p:cNvPr>
            <p:cNvSpPr txBox="1">
              <a:spLocks/>
            </p:cNvSpPr>
            <p:nvPr/>
          </p:nvSpPr>
          <p:spPr bwMode="auto">
            <a:xfrm>
              <a:off x="1120074" y="3623606"/>
              <a:ext cx="2446920" cy="67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t>消费者</a:t>
              </a:r>
              <a:r>
                <a:rPr lang="zh-CN" altLang="en-US" sz="2800" dirty="0"/>
                <a:t>心理</a:t>
              </a:r>
              <a:endParaRPr lang="en-US" altLang="zh-CN" sz="2800" dirty="0">
                <a:solidFill>
                  <a:srgbClr val="3C5CE8"/>
                </a:solidFill>
                <a:latin typeface="+mn-lt"/>
                <a:ea typeface="+mn-ea"/>
                <a:cs typeface="+mn-ea"/>
                <a:sym typeface="+mn-lt"/>
              </a:endParaRPr>
            </a:p>
          </p:txBody>
        </p:sp>
        <p:sp>
          <p:nvSpPr>
            <p:cNvPr id="23" name="Content Placeholder 2">
              <a:extLst>
                <a:ext uri="{FF2B5EF4-FFF2-40B4-BE49-F238E27FC236}">
                  <a16:creationId xmlns:a16="http://schemas.microsoft.com/office/drawing/2014/main" id="{BCEAC417-C041-4E20-9B6C-84684A6D06E9}"/>
                </a:ext>
              </a:extLst>
            </p:cNvPr>
            <p:cNvSpPr txBox="1">
              <a:spLocks/>
            </p:cNvSpPr>
            <p:nvPr/>
          </p:nvSpPr>
          <p:spPr bwMode="auto">
            <a:xfrm>
              <a:off x="3886766" y="3467511"/>
              <a:ext cx="7399933"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1400" kern="0" dirty="0">
                  <a:latin typeface="Times New Roman" panose="02020603050405020304" pitchFamily="18" charset="0"/>
                  <a:ea typeface="宋体" panose="02010600030101010101" pitchFamily="2" charset="-122"/>
                </a:rPr>
                <a:t>消费者购买儿童学习桌消费呈现“低龄化”趋势，在学龄前就开始购买，不少父母从抓周时就开始为儿童的学习桌买单，究其背后原因无非是父母“望子成龙，望女成凤”的期盼</a:t>
              </a:r>
              <a:r>
                <a:rPr lang="zh-CN" altLang="en-US" sz="1400" kern="0" dirty="0" smtClean="0">
                  <a:latin typeface="Times New Roman" panose="02020603050405020304" pitchFamily="18" charset="0"/>
                  <a:ea typeface="宋体" panose="02010600030101010101" pitchFamily="2" charset="-122"/>
                </a:rPr>
                <a:t>。</a:t>
              </a:r>
              <a:endParaRPr lang="en-US" sz="1400" kern="0" dirty="0">
                <a:latin typeface="Times New Roman" panose="02020603050405020304" pitchFamily="18" charset="0"/>
                <a:ea typeface="宋体" panose="02010600030101010101" pitchFamily="2" charset="-122"/>
                <a:sym typeface="+mn-lt"/>
              </a:endParaRPr>
            </a:p>
          </p:txBody>
        </p:sp>
      </p:grpSp>
      <p:grpSp>
        <p:nvGrpSpPr>
          <p:cNvPr id="9" name="组合 8">
            <a:extLst>
              <a:ext uri="{FF2B5EF4-FFF2-40B4-BE49-F238E27FC236}">
                <a16:creationId xmlns:a16="http://schemas.microsoft.com/office/drawing/2014/main" id="{03C96A34-8263-4882-B7CB-01F45F62372C}"/>
              </a:ext>
            </a:extLst>
          </p:cNvPr>
          <p:cNvGrpSpPr/>
          <p:nvPr/>
        </p:nvGrpSpPr>
        <p:grpSpPr>
          <a:xfrm>
            <a:off x="1110398" y="4603077"/>
            <a:ext cx="10176300" cy="1538826"/>
            <a:chOff x="1110398" y="4680325"/>
            <a:chExt cx="10176300" cy="1538826"/>
          </a:xfrm>
        </p:grpSpPr>
        <p:grpSp>
          <p:nvGrpSpPr>
            <p:cNvPr id="11" name="组合 10">
              <a:extLst>
                <a:ext uri="{FF2B5EF4-FFF2-40B4-BE49-F238E27FC236}">
                  <a16:creationId xmlns:a16="http://schemas.microsoft.com/office/drawing/2014/main" id="{BC13A162-A453-474F-9C25-495682DB25F4}"/>
                </a:ext>
              </a:extLst>
            </p:cNvPr>
            <p:cNvGrpSpPr/>
            <p:nvPr/>
          </p:nvGrpSpPr>
          <p:grpSpPr>
            <a:xfrm>
              <a:off x="1110398" y="4836203"/>
              <a:ext cx="9971204" cy="1192416"/>
              <a:chOff x="660401" y="2214399"/>
              <a:chExt cx="9971204" cy="909040"/>
            </a:xfrm>
          </p:grpSpPr>
          <p:sp>
            <p:nvSpPr>
              <p:cNvPr id="12" name="ïṥ1iḍé">
                <a:extLst>
                  <a:ext uri="{FF2B5EF4-FFF2-40B4-BE49-F238E27FC236}">
                    <a16:creationId xmlns:a16="http://schemas.microsoft.com/office/drawing/2014/main" id="{42AEA116-DC3D-4667-859A-5240E3D68153}"/>
                  </a:ext>
                </a:extLst>
              </p:cNvPr>
              <p:cNvSpPr/>
              <p:nvPr/>
            </p:nvSpPr>
            <p:spPr bwMode="auto">
              <a:xfrm flipH="1">
                <a:off x="3116996" y="2214399"/>
                <a:ext cx="7514609"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13" name="ïṥ1iḍé">
                <a:extLst>
                  <a:ext uri="{FF2B5EF4-FFF2-40B4-BE49-F238E27FC236}">
                    <a16:creationId xmlns:a16="http://schemas.microsoft.com/office/drawing/2014/main" id="{29C255FC-5F90-4501-A1D3-153A11B72CB6}"/>
                  </a:ext>
                </a:extLst>
              </p:cNvPr>
              <p:cNvSpPr/>
              <p:nvPr/>
            </p:nvSpPr>
            <p:spPr bwMode="auto">
              <a:xfrm flipH="1">
                <a:off x="660401" y="2214399"/>
                <a:ext cx="2464936"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E8EBF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24" name="Title 13">
              <a:extLst>
                <a:ext uri="{FF2B5EF4-FFF2-40B4-BE49-F238E27FC236}">
                  <a16:creationId xmlns:a16="http://schemas.microsoft.com/office/drawing/2014/main" id="{EDF8EAD3-EF61-4E05-9B4C-B745832DDFB3}"/>
                </a:ext>
              </a:extLst>
            </p:cNvPr>
            <p:cNvSpPr txBox="1">
              <a:spLocks/>
            </p:cNvSpPr>
            <p:nvPr/>
          </p:nvSpPr>
          <p:spPr bwMode="auto">
            <a:xfrm>
              <a:off x="1120074" y="4680325"/>
              <a:ext cx="2446920" cy="153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a:t>消费者选购更倾向于</a:t>
              </a:r>
              <a:r>
                <a:rPr lang="zh-CN" altLang="en-US" sz="2800" dirty="0" smtClean="0"/>
                <a:t>个性化</a:t>
              </a:r>
            </a:p>
          </p:txBody>
        </p:sp>
        <p:sp>
          <p:nvSpPr>
            <p:cNvPr id="25" name="Content Placeholder 2">
              <a:extLst>
                <a:ext uri="{FF2B5EF4-FFF2-40B4-BE49-F238E27FC236}">
                  <a16:creationId xmlns:a16="http://schemas.microsoft.com/office/drawing/2014/main" id="{E8B40B38-6971-4928-B780-95A0FC969FA3}"/>
                </a:ext>
              </a:extLst>
            </p:cNvPr>
            <p:cNvSpPr txBox="1">
              <a:spLocks/>
            </p:cNvSpPr>
            <p:nvPr/>
          </p:nvSpPr>
          <p:spPr bwMode="auto">
            <a:xfrm>
              <a:off x="3886765" y="4801304"/>
              <a:ext cx="7399933"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sz="1400" kern="0" dirty="0">
                  <a:latin typeface="Times New Roman" panose="02020603050405020304" pitchFamily="18" charset="0"/>
                  <a:ea typeface="宋体" panose="02010600030101010101" pitchFamily="2" charset="-122"/>
                </a:rPr>
                <a:t>在儿童学习用品快速发展的背后，消费者选购产品不再局限于单一的基本需求，他们更希望所购买的产品能解决生活中学习中所遇到的问题或者给他们生活带来价值。比如，于</a:t>
              </a:r>
              <a:r>
                <a:rPr lang="en-US" altLang="zh-CN" sz="1400" kern="0" dirty="0">
                  <a:latin typeface="Times New Roman" panose="02020603050405020304" pitchFamily="18" charset="0"/>
                  <a:ea typeface="宋体" panose="02010600030101010101" pitchFamily="2" charset="-122"/>
                </a:rPr>
                <a:t>2020</a:t>
              </a:r>
              <a:r>
                <a:rPr lang="zh-CN" altLang="en-US" sz="1400" kern="0" dirty="0">
                  <a:latin typeface="Times New Roman" panose="02020603050405020304" pitchFamily="18" charset="0"/>
                  <a:ea typeface="宋体" panose="02010600030101010101" pitchFamily="2" charset="-122"/>
                </a:rPr>
                <a:t>年一上市就火爆全网的好学童</a:t>
              </a:r>
              <a:r>
                <a:rPr lang="en-US" altLang="zh-CN" sz="1400" kern="0" dirty="0">
                  <a:latin typeface="Times New Roman" panose="02020603050405020304" pitchFamily="18" charset="0"/>
                  <a:ea typeface="宋体" panose="02010600030101010101" pitchFamily="2" charset="-122"/>
                </a:rPr>
                <a:t>AI</a:t>
              </a:r>
              <a:r>
                <a:rPr lang="zh-CN" altLang="en-US" sz="1400" kern="0" dirty="0">
                  <a:latin typeface="Times New Roman" panose="02020603050405020304" pitchFamily="18" charset="0"/>
                  <a:ea typeface="宋体" panose="02010600030101010101" pitchFamily="2" charset="-122"/>
                </a:rPr>
                <a:t>智能学习桌，它将“</a:t>
              </a:r>
              <a:r>
                <a:rPr lang="en-US" altLang="zh-CN" sz="1400" kern="0" dirty="0">
                  <a:latin typeface="Times New Roman" panose="02020603050405020304" pitchFamily="18" charset="0"/>
                  <a:ea typeface="宋体" panose="02010600030101010101" pitchFamily="2" charset="-122"/>
                </a:rPr>
                <a:t>AI</a:t>
              </a:r>
              <a:r>
                <a:rPr lang="zh-CN" altLang="en-US" sz="1400" kern="0" dirty="0">
                  <a:latin typeface="Times New Roman" panose="02020603050405020304" pitchFamily="18" charset="0"/>
                  <a:ea typeface="宋体" panose="02010600030101010101" pitchFamily="2" charset="-122"/>
                </a:rPr>
                <a:t>智能”与“传统学习桌”相融合，使它不仅仅是张能调节高度的桌子，而且是能解决父母不在孩子身边时，无法督促提醒坐姿不良的问题。</a:t>
              </a:r>
            </a:p>
          </p:txBody>
        </p:sp>
      </p:grpSp>
      <p:grpSp>
        <p:nvGrpSpPr>
          <p:cNvPr id="20" name="组合 19">
            <a:extLst>
              <a:ext uri="{FF2B5EF4-FFF2-40B4-BE49-F238E27FC236}">
                <a16:creationId xmlns:a16="http://schemas.microsoft.com/office/drawing/2014/main" id="{1AE42004-0AC6-41A4-84A0-BE3F822A0F9E}"/>
              </a:ext>
            </a:extLst>
          </p:cNvPr>
          <p:cNvGrpSpPr/>
          <p:nvPr/>
        </p:nvGrpSpPr>
        <p:grpSpPr>
          <a:xfrm>
            <a:off x="-781050" y="-662111"/>
            <a:ext cx="5809460" cy="1611914"/>
            <a:chOff x="-781050" y="-662111"/>
            <a:chExt cx="5809460" cy="1611914"/>
          </a:xfrm>
        </p:grpSpPr>
        <p:sp>
          <p:nvSpPr>
            <p:cNvPr id="26" name="任意多边形: 形状 25">
              <a:extLst>
                <a:ext uri="{FF2B5EF4-FFF2-40B4-BE49-F238E27FC236}">
                  <a16:creationId xmlns:a16="http://schemas.microsoft.com/office/drawing/2014/main" id="{F07DFF47-EA8D-43C2-8295-270933AEBFFC}"/>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文本框 26">
              <a:extLst>
                <a:ext uri="{FF2B5EF4-FFF2-40B4-BE49-F238E27FC236}">
                  <a16:creationId xmlns:a16="http://schemas.microsoft.com/office/drawing/2014/main" id="{A5F2C5E1-2A02-4126-BC79-B512E80345C1}"/>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研究背景</a:t>
              </a:r>
              <a:endParaRPr lang="zh-CN" altLang="en-US" sz="3200" dirty="0">
                <a:solidFill>
                  <a:srgbClr val="3C5CE8"/>
                </a:solidFill>
                <a:cs typeface="+mn-ea"/>
                <a:sym typeface="+mn-lt"/>
              </a:endParaRPr>
            </a:p>
          </p:txBody>
        </p:sp>
      </p:grpSp>
    </p:spTree>
    <p:custDataLst>
      <p:tags r:id="rId1"/>
    </p:custDataLst>
    <p:extLst>
      <p:ext uri="{BB962C8B-B14F-4D97-AF65-F5344CB8AC3E}">
        <p14:creationId xmlns:p14="http://schemas.microsoft.com/office/powerpoint/2010/main" val="328681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90"/>
                                          </p:val>
                                        </p:tav>
                                        <p:tav tm="100000">
                                          <p:val>
                                            <p:fltVal val="0"/>
                                          </p:val>
                                        </p:tav>
                                      </p:tavLst>
                                    </p:anim>
                                    <p:animEffect transition="in" filter="fade">
                                      <p:cBhvr>
                                        <p:cTn id="3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1607111" y="1487990"/>
            <a:ext cx="8981128" cy="3887313"/>
            <a:chOff x="1423275" y="2298345"/>
            <a:chExt cx="2634018" cy="1806342"/>
          </a:xfrm>
        </p:grpSpPr>
        <p:sp>
          <p:nvSpPr>
            <p:cNvPr id="13" name="任意多边形: 形状 12">
              <a:extLst>
                <a:ext uri="{FF2B5EF4-FFF2-40B4-BE49-F238E27FC236}">
                  <a16:creationId xmlns:a16="http://schemas.microsoft.com/office/drawing/2014/main" id="{4CC0388E-A3BF-44B6-BE67-D5F4702AF75D}"/>
                </a:ext>
              </a:extLst>
            </p:cNvPr>
            <p:cNvSpPr/>
            <p:nvPr/>
          </p:nvSpPr>
          <p:spPr>
            <a:xfrm flipV="1">
              <a:off x="1423275" y="2298345"/>
              <a:ext cx="2634018" cy="1806342"/>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458306" y="2376140"/>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zh-CN" altLang="en-US" sz="1400" dirty="0" smtClean="0"/>
                <a:t>        </a:t>
              </a:r>
              <a:r>
                <a:rPr lang="en-US" altLang="zh-CN" sz="1400" kern="0" dirty="0">
                  <a:latin typeface="Times New Roman" panose="02020603050405020304" pitchFamily="18" charset="0"/>
                  <a:ea typeface="宋体" panose="02010600030101010101" pitchFamily="2" charset="-122"/>
                </a:rPr>
                <a:t>1</a:t>
              </a:r>
              <a:r>
                <a:rPr lang="zh-CN" altLang="en-US" sz="1400" kern="0" dirty="0">
                  <a:latin typeface="Times New Roman" panose="02020603050405020304" pitchFamily="18" charset="0"/>
                  <a:ea typeface="宋体" panose="02010600030101010101" pitchFamily="2" charset="-122"/>
                </a:rPr>
                <a:t>、为提高现有儿童家具的智能化水平，满足用户需求，促进国内儿童家具市场的发展，改进设计了一款儿童智能桌子。对社会现状、家庭和儿童学习需求进行分析，将儿童家具的用户体验与人体工学原理、感知技术等结合起来，使儿童智能书桌具有实用功能和市场价值。为孩子们的身心健康发展</a:t>
              </a:r>
              <a:r>
                <a:rPr lang="zh-CN" altLang="en-US" sz="1400" kern="0" dirty="0" smtClean="0">
                  <a:latin typeface="Times New Roman" panose="02020603050405020304" pitchFamily="18" charset="0"/>
                  <a:ea typeface="宋体" panose="02010600030101010101" pitchFamily="2" charset="-122"/>
                </a:rPr>
                <a:t>设计一</a:t>
              </a:r>
              <a:r>
                <a:rPr lang="zh-CN" altLang="en-US" sz="1400" kern="0" dirty="0">
                  <a:latin typeface="Times New Roman" panose="02020603050405020304" pitchFamily="18" charset="0"/>
                  <a:ea typeface="宋体" panose="02010600030101010101" pitchFamily="2" charset="-122"/>
                </a:rPr>
                <a:t>张新的智能桌子。</a:t>
              </a:r>
              <a:endParaRPr lang="en-US" sz="1400" kern="0" dirty="0">
                <a:latin typeface="Times New Roman" panose="02020603050405020304" pitchFamily="18" charset="0"/>
                <a:ea typeface="宋体" panose="02010600030101010101" pitchFamily="2" charset="-122"/>
                <a:sym typeface="+mn-lt"/>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smtClean="0">
                  <a:solidFill>
                    <a:srgbClr val="3C5CE8"/>
                  </a:solidFill>
                  <a:cs typeface="+mn-ea"/>
                  <a:sym typeface="+mn-lt"/>
                </a:rPr>
                <a:t>研究意义</a:t>
              </a:r>
              <a:endParaRPr lang="zh-CN" altLang="en-US" sz="3200" dirty="0">
                <a:solidFill>
                  <a:srgbClr val="3C5CE8"/>
                </a:solidFill>
                <a:cs typeface="+mn-ea"/>
                <a:sym typeface="+mn-lt"/>
              </a:endParaRPr>
            </a:p>
          </p:txBody>
        </p:sp>
      </p:grpSp>
      <p:sp>
        <p:nvSpPr>
          <p:cNvPr id="30" name="Content Placeholder 2">
            <a:extLst>
              <a:ext uri="{FF2B5EF4-FFF2-40B4-BE49-F238E27FC236}">
                <a16:creationId xmlns:a16="http://schemas.microsoft.com/office/drawing/2014/main" id="{FD1AD808-377D-4453-BE2D-32CB726EDBAA}"/>
              </a:ext>
            </a:extLst>
          </p:cNvPr>
          <p:cNvSpPr txBox="1">
            <a:spLocks/>
          </p:cNvSpPr>
          <p:nvPr/>
        </p:nvSpPr>
        <p:spPr bwMode="auto">
          <a:xfrm>
            <a:off x="1726555" y="3140202"/>
            <a:ext cx="8889575" cy="257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en-US" altLang="zh-CN" sz="1400" kern="0" dirty="0">
                <a:latin typeface="Times New Roman" panose="02020603050405020304" pitchFamily="18" charset="0"/>
                <a:ea typeface="宋体" panose="02010600030101010101" pitchFamily="2" charset="-122"/>
              </a:rPr>
              <a:t>      2</a:t>
            </a:r>
            <a:r>
              <a:rPr lang="zh-CN" altLang="en-US" sz="1400" kern="0" dirty="0">
                <a:latin typeface="Times New Roman" panose="02020603050405020304" pitchFamily="18" charset="0"/>
                <a:ea typeface="宋体" panose="02010600030101010101" pitchFamily="2" charset="-122"/>
              </a:rPr>
              <a:t>、将现有现代化的智能技术与常有的趣味性设计相结合，设计出一款适合儿童书桌，为儿童创造一个属于自己、量身定制、高效学习的环境，使儿童身心健康发展，同时也为家长提供一个实时了解孩子作业、身体状况的平台，有效拉近亲子距离。</a:t>
            </a:r>
            <a:endParaRPr lang="en-US" sz="1400" kern="0" dirty="0">
              <a:latin typeface="Times New Roman" panose="02020603050405020304" pitchFamily="18" charset="0"/>
              <a:ea typeface="宋体" panose="02010600030101010101" pitchFamily="2" charset="-122"/>
              <a:sym typeface="+mn-lt"/>
            </a:endParaRPr>
          </a:p>
        </p:txBody>
      </p:sp>
    </p:spTree>
    <p:custDataLst>
      <p:tags r:id="rId1"/>
    </p:custDataLst>
    <p:extLst>
      <p:ext uri="{BB962C8B-B14F-4D97-AF65-F5344CB8AC3E}">
        <p14:creationId xmlns:p14="http://schemas.microsoft.com/office/powerpoint/2010/main" val="3151401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10.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1.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2.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13.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4.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5.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6.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7.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8.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9.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2.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20.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21.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3.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4.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5.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6.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7.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8.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9.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x1b4ad">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5048</TotalTime>
  <Words>1733</Words>
  <Application>Microsoft Office PowerPoint</Application>
  <PresentationFormat>宽屏</PresentationFormat>
  <Paragraphs>245</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31</vt:i4>
      </vt:variant>
    </vt:vector>
  </HeadingPairs>
  <TitlesOfParts>
    <vt:vector size="39" baseType="lpstr">
      <vt:lpstr>ＭＳ Ｐゴシック</vt:lpstr>
      <vt:lpstr>宋体</vt:lpstr>
      <vt:lpstr>微软雅黑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简洁扁平化</dc:title>
  <dc:creator>第一PPT</dc:creator>
  <cp:keywords>www.1ppt.com</cp:keywords>
  <dc:description>www.1ppt.com</dc:description>
  <cp:lastModifiedBy>Microsoft</cp:lastModifiedBy>
  <cp:revision>524</cp:revision>
  <dcterms:created xsi:type="dcterms:W3CDTF">2020-06-19T05:51:40Z</dcterms:created>
  <dcterms:modified xsi:type="dcterms:W3CDTF">2022-05-21T12:12:43Z</dcterms:modified>
</cp:coreProperties>
</file>