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0"/>
  </p:normalViewPr>
  <p:slideViewPr>
    <p:cSldViewPr snapToGrid="0" snapToObjects="1">
      <p:cViewPr>
        <p:scale>
          <a:sx n="110" d="100"/>
          <a:sy n="110" d="100"/>
        </p:scale>
        <p:origin x="72" y="-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FA78A-370E-5F4E-A906-8ECC45519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0C95C6-CD5E-0F4C-9804-2191404A6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92B525-6A3D-AC43-984D-2FD5E7C6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F441-D158-0648-8A64-A1CF5D168E0E}" type="datetimeFigureOut">
              <a:rPr kumimoji="1" lang="zh-CN" altLang="en-US" smtClean="0"/>
              <a:t>2021/2/22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18ACFC-9057-A84A-990F-69F6FCA05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833D6-1155-2A4D-A1AA-9461D6F6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3AA6-F85F-F941-9509-D4F6BA157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822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5C4A9-4A53-6840-9B9D-932023B97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D0E1AE-0182-B745-BA01-9B691A2D4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608C3B-A295-634D-AC60-794F25805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F441-D158-0648-8A64-A1CF5D168E0E}" type="datetimeFigureOut">
              <a:rPr kumimoji="1" lang="zh-CN" altLang="en-US" smtClean="0"/>
              <a:t>2021/2/22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73C80A-3FB1-E940-AB7A-B2FABD267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5CDB0-02E4-3046-A423-204E4EAC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3AA6-F85F-F941-9509-D4F6BA157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765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E300A8-CB4C-B340-80F5-F52A7E5B1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CE320A-9FB8-1E45-8A85-D93B71D56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2E1A17-3C03-0E42-8E31-73172110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F441-D158-0648-8A64-A1CF5D168E0E}" type="datetimeFigureOut">
              <a:rPr kumimoji="1" lang="zh-CN" altLang="en-US" smtClean="0"/>
              <a:t>2021/2/22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1201CF-E6FE-A748-B564-5174E49B9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7E660B-7AF6-E748-998A-B1F5A1F56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3AA6-F85F-F941-9509-D4F6BA157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482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D1F01-411A-BF4B-836B-F2E7BAD4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25B13-4273-CA45-B9B6-C4CA18DB4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79A414-6106-8E4A-8C50-07CF00691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F441-D158-0648-8A64-A1CF5D168E0E}" type="datetimeFigureOut">
              <a:rPr kumimoji="1" lang="zh-CN" altLang="en-US" smtClean="0"/>
              <a:t>2021/2/22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CB4D41-7487-364A-89FC-20F0D0ACB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461CA7-D44B-984C-B512-98DB432EE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3AA6-F85F-F941-9509-D4F6BA157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203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D15B4-1BC5-EB42-A8B9-10F36EE88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C06AD-5F9D-6240-9665-2E25B69E6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B0876A-09E5-E340-9A11-820F52BBE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F441-D158-0648-8A64-A1CF5D168E0E}" type="datetimeFigureOut">
              <a:rPr kumimoji="1" lang="zh-CN" altLang="en-US" smtClean="0"/>
              <a:t>2021/2/22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F354F1-7D4C-184E-AE4D-D9C9FDA1D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D1851D-5DE4-6145-AE49-57E11ED5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3AA6-F85F-F941-9509-D4F6BA157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488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12644-09B6-9F43-AD89-BC98EB788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48F845-7FD7-904D-99E3-DE920EC55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5AAA4A-0D5F-3C42-98F3-1F032E25E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C74397-2ED8-DB4E-9EC7-729556CA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F441-D158-0648-8A64-A1CF5D168E0E}" type="datetimeFigureOut">
              <a:rPr kumimoji="1" lang="zh-CN" altLang="en-US" smtClean="0"/>
              <a:t>2021/2/22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62AFD0-5A01-5C44-B98F-03D57C7EB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A38AFF-D9EE-7843-BC85-35A3614E5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3AA6-F85F-F941-9509-D4F6BA157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835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018D9-A64B-4547-8547-D6F4A0BC2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0249AD-F834-8245-BC8E-DE4651E02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D59314-193E-3B43-88DD-3784275DD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26679E-5836-CA4E-97B8-19B436A2F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B0DCCF-3B98-3A44-9C1B-0C902C851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387083-E608-0545-BBB9-9834B4C1A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F441-D158-0648-8A64-A1CF5D168E0E}" type="datetimeFigureOut">
              <a:rPr kumimoji="1" lang="zh-CN" altLang="en-US" smtClean="0"/>
              <a:t>2021/2/22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133339-1B9E-BA48-A031-09FC6AAA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488F5C-B325-734F-9ABD-1A760C1C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3AA6-F85F-F941-9509-D4F6BA157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378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7772E-8EBC-0847-B03E-603275B1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A7903C-0433-6140-A11A-64302F787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F441-D158-0648-8A64-A1CF5D168E0E}" type="datetimeFigureOut">
              <a:rPr kumimoji="1" lang="zh-CN" altLang="en-US" smtClean="0"/>
              <a:t>2021/2/22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6BF884-DB49-5C4A-BCCC-36118A4B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1EC6A8-4395-914F-83A0-33126F320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3AA6-F85F-F941-9509-D4F6BA157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618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16998F-3281-E841-A708-2CC09618D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F441-D158-0648-8A64-A1CF5D168E0E}" type="datetimeFigureOut">
              <a:rPr kumimoji="1" lang="zh-CN" altLang="en-US" smtClean="0"/>
              <a:t>2021/2/22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10A07B-A9D9-F549-ADE1-3B7005947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696027-BC28-844B-A786-EB4BF338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3AA6-F85F-F941-9509-D4F6BA157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47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F3AAA-6250-1C4B-A0D7-A670C1EED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B5E7C9-C826-6748-91F9-57E744CEB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D9C1D6-4774-B142-86F9-EC51E9E10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D6E749-BDF7-1D41-B51C-BA61C8CEE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F441-D158-0648-8A64-A1CF5D168E0E}" type="datetimeFigureOut">
              <a:rPr kumimoji="1" lang="zh-CN" altLang="en-US" smtClean="0"/>
              <a:t>2021/2/22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41207E-1530-6846-9B09-8C13A017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B6041F-45A4-AB49-99A4-17B49D9DF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3AA6-F85F-F941-9509-D4F6BA157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271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4D57C-47B6-8B4C-8185-96D6C051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FFD965-BC79-6E4F-90BA-58126AF9F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8469BE-02CA-E34F-86B4-2ADDA7A9C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8D60CF-8DBF-DA41-8969-8D94FF338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F441-D158-0648-8A64-A1CF5D168E0E}" type="datetimeFigureOut">
              <a:rPr kumimoji="1" lang="zh-CN" altLang="en-US" smtClean="0"/>
              <a:t>2021/2/22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6D10F6-0406-AD4F-B148-ADDDFFE27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98DA7B-642D-464A-B983-53019A924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3AA6-F85F-F941-9509-D4F6BA157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523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D4E4CB-1872-394A-8296-281E48F2C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AFB56A-CC54-AD44-9FA4-9E9D43285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F625F5-20D8-3A41-AEB9-8DF0A6202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7F441-D158-0648-8A64-A1CF5D168E0E}" type="datetimeFigureOut">
              <a:rPr kumimoji="1" lang="zh-CN" altLang="en-US" smtClean="0"/>
              <a:t>2021/2/22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EEE52-8B7A-0743-92B8-2A78426B7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71DB1D-1F4A-FF45-BF5E-F91982BC7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C3AA6-F85F-F941-9509-D4F6BA157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2146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220C2E4D-E265-8242-BA68-EC18E6A77B66}"/>
              </a:ext>
            </a:extLst>
          </p:cNvPr>
          <p:cNvGrpSpPr/>
          <p:nvPr/>
        </p:nvGrpSpPr>
        <p:grpSpPr>
          <a:xfrm>
            <a:off x="2135590" y="0"/>
            <a:ext cx="7785903" cy="3635340"/>
            <a:chOff x="2135590" y="0"/>
            <a:chExt cx="7785903" cy="3635340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2EC96158-8402-0C45-9241-60DAD5988D0B}"/>
                </a:ext>
              </a:extLst>
            </p:cNvPr>
            <p:cNvGrpSpPr/>
            <p:nvPr/>
          </p:nvGrpSpPr>
          <p:grpSpPr>
            <a:xfrm>
              <a:off x="2270507" y="0"/>
              <a:ext cx="7650986" cy="3635340"/>
              <a:chOff x="1148585" y="-575617"/>
              <a:chExt cx="7650986" cy="3635340"/>
            </a:xfrm>
          </p:grpSpPr>
          <p:cxnSp>
            <p:nvCxnSpPr>
              <p:cNvPr id="3" name="直线连接符 2">
                <a:extLst>
                  <a:ext uri="{FF2B5EF4-FFF2-40B4-BE49-F238E27FC236}">
                    <a16:creationId xmlns:a16="http://schemas.microsoft.com/office/drawing/2014/main" id="{849BE260-78C3-0844-8213-9CF46C45C2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9822" y="1631852"/>
                <a:ext cx="7383033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线连接符 4">
                <a:extLst>
                  <a:ext uri="{FF2B5EF4-FFF2-40B4-BE49-F238E27FC236}">
                    <a16:creationId xmlns:a16="http://schemas.microsoft.com/office/drawing/2014/main" id="{ED68DA67-1A6E-C748-98E4-F96962E542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5748" y="942535"/>
                <a:ext cx="0" cy="15052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线连接符 6">
                <a:extLst>
                  <a:ext uri="{FF2B5EF4-FFF2-40B4-BE49-F238E27FC236}">
                    <a16:creationId xmlns:a16="http://schemas.microsoft.com/office/drawing/2014/main" id="{FBD0A35D-E9C9-7C45-94A4-4B06A4BAD6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9465" y="0"/>
                <a:ext cx="0" cy="28557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线连接符 10">
                <a:extLst>
                  <a:ext uri="{FF2B5EF4-FFF2-40B4-BE49-F238E27FC236}">
                    <a16:creationId xmlns:a16="http://schemas.microsoft.com/office/drawing/2014/main" id="{63992193-51E1-D449-AA22-5727B9701816}"/>
                  </a:ext>
                </a:extLst>
              </p:cNvPr>
              <p:cNvCxnSpPr/>
              <p:nvPr/>
            </p:nvCxnSpPr>
            <p:spPr>
              <a:xfrm>
                <a:off x="2025748" y="1631852"/>
                <a:ext cx="5413717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线连接符 11">
                <a:extLst>
                  <a:ext uri="{FF2B5EF4-FFF2-40B4-BE49-F238E27FC236}">
                    <a16:creationId xmlns:a16="http://schemas.microsoft.com/office/drawing/2014/main" id="{8F4C6BC5-B341-EE4E-80A3-439662FD4A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25748" y="558800"/>
                <a:ext cx="5413717" cy="648676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线连接符 13">
                <a:extLst>
                  <a:ext uri="{FF2B5EF4-FFF2-40B4-BE49-F238E27FC236}">
                    <a16:creationId xmlns:a16="http://schemas.microsoft.com/office/drawing/2014/main" id="{90E0EDC5-078F-954B-8067-485D0288B8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5748" y="1226726"/>
                <a:ext cx="5413717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E634DDC-77E8-A84D-8DD4-AF12F46DF565}"/>
                  </a:ext>
                </a:extLst>
              </p:cNvPr>
              <p:cNvSpPr txBox="1"/>
              <p:nvPr/>
            </p:nvSpPr>
            <p:spPr>
              <a:xfrm>
                <a:off x="1148585" y="2136504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出光面</a:t>
                </a: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5D6BA3E-AFBB-4942-80C5-FCD3B36AD2EF}"/>
                  </a:ext>
                </a:extLst>
              </p:cNvPr>
              <p:cNvSpPr txBox="1"/>
              <p:nvPr/>
            </p:nvSpPr>
            <p:spPr>
              <a:xfrm>
                <a:off x="7691575" y="250875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探测平面</a:t>
                </a:r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C91E1106-FD5B-6F44-B8B0-9CD9A4B4C368}"/>
                  </a:ext>
                </a:extLst>
              </p:cNvPr>
              <p:cNvGrpSpPr/>
              <p:nvPr/>
            </p:nvGrpSpPr>
            <p:grpSpPr>
              <a:xfrm>
                <a:off x="4009059" y="203981"/>
                <a:ext cx="3991001" cy="2855742"/>
                <a:chOff x="4122899" y="3301326"/>
                <a:chExt cx="2704902" cy="1935480"/>
              </a:xfrm>
            </p:grpSpPr>
            <p:sp>
              <p:nvSpPr>
                <p:cNvPr id="20" name="弧 19">
                  <a:extLst>
                    <a:ext uri="{FF2B5EF4-FFF2-40B4-BE49-F238E27FC236}">
                      <a16:creationId xmlns:a16="http://schemas.microsoft.com/office/drawing/2014/main" id="{9346D125-AAC5-454E-B074-EBB6525B12D6}"/>
                    </a:ext>
                  </a:extLst>
                </p:cNvPr>
                <p:cNvSpPr/>
                <p:nvPr/>
              </p:nvSpPr>
              <p:spPr>
                <a:xfrm rot="2703927">
                  <a:off x="4160520" y="3263705"/>
                  <a:ext cx="1935480" cy="2010721"/>
                </a:xfrm>
                <a:prstGeom prst="arc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1" name="弧 20">
                  <a:extLst>
                    <a:ext uri="{FF2B5EF4-FFF2-40B4-BE49-F238E27FC236}">
                      <a16:creationId xmlns:a16="http://schemas.microsoft.com/office/drawing/2014/main" id="{67047448-D2B5-384E-9788-87B91BF5F180}"/>
                    </a:ext>
                  </a:extLst>
                </p:cNvPr>
                <p:cNvSpPr/>
                <p:nvPr/>
              </p:nvSpPr>
              <p:spPr>
                <a:xfrm rot="2703927">
                  <a:off x="4507611" y="3263705"/>
                  <a:ext cx="1935480" cy="2010721"/>
                </a:xfrm>
                <a:prstGeom prst="arc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2" name="弧 21">
                  <a:extLst>
                    <a:ext uri="{FF2B5EF4-FFF2-40B4-BE49-F238E27FC236}">
                      <a16:creationId xmlns:a16="http://schemas.microsoft.com/office/drawing/2014/main" id="{C992FFB5-F4F6-244A-A0B9-1F3B5EA513FD}"/>
                    </a:ext>
                  </a:extLst>
                </p:cNvPr>
                <p:cNvSpPr/>
                <p:nvPr/>
              </p:nvSpPr>
              <p:spPr>
                <a:xfrm rot="2703927">
                  <a:off x="4854701" y="3263705"/>
                  <a:ext cx="1935480" cy="2010721"/>
                </a:xfrm>
                <a:prstGeom prst="arc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67471DEF-7F62-B949-8E0F-6C1061D232CC}"/>
                  </a:ext>
                </a:extLst>
              </p:cNvPr>
              <p:cNvGrpSpPr/>
              <p:nvPr/>
            </p:nvGrpSpPr>
            <p:grpSpPr>
              <a:xfrm rot="21192987">
                <a:off x="4009061" y="-575617"/>
                <a:ext cx="3991001" cy="2855742"/>
                <a:chOff x="4122899" y="3301326"/>
                <a:chExt cx="2704902" cy="1935480"/>
              </a:xfrm>
            </p:grpSpPr>
            <p:sp>
              <p:nvSpPr>
                <p:cNvPr id="26" name="弧 25">
                  <a:extLst>
                    <a:ext uri="{FF2B5EF4-FFF2-40B4-BE49-F238E27FC236}">
                      <a16:creationId xmlns:a16="http://schemas.microsoft.com/office/drawing/2014/main" id="{E88013B3-5321-4744-9577-785ACA827CA7}"/>
                    </a:ext>
                  </a:extLst>
                </p:cNvPr>
                <p:cNvSpPr/>
                <p:nvPr/>
              </p:nvSpPr>
              <p:spPr>
                <a:xfrm rot="2703927">
                  <a:off x="4160520" y="3263705"/>
                  <a:ext cx="1935480" cy="2010721"/>
                </a:xfrm>
                <a:prstGeom prst="arc">
                  <a:avLst/>
                </a:prstGeom>
                <a:ln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7" name="弧 26">
                  <a:extLst>
                    <a:ext uri="{FF2B5EF4-FFF2-40B4-BE49-F238E27FC236}">
                      <a16:creationId xmlns:a16="http://schemas.microsoft.com/office/drawing/2014/main" id="{225AFD26-7D21-D54F-BDF5-F5C39EA36887}"/>
                    </a:ext>
                  </a:extLst>
                </p:cNvPr>
                <p:cNvSpPr/>
                <p:nvPr/>
              </p:nvSpPr>
              <p:spPr>
                <a:xfrm rot="2703927">
                  <a:off x="4507611" y="3263705"/>
                  <a:ext cx="1935480" cy="2010721"/>
                </a:xfrm>
                <a:prstGeom prst="arc">
                  <a:avLst/>
                </a:prstGeom>
                <a:ln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8" name="弧 27">
                  <a:extLst>
                    <a:ext uri="{FF2B5EF4-FFF2-40B4-BE49-F238E27FC236}">
                      <a16:creationId xmlns:a16="http://schemas.microsoft.com/office/drawing/2014/main" id="{A038C368-4E47-CE49-B4D6-A248E68D5083}"/>
                    </a:ext>
                  </a:extLst>
                </p:cNvPr>
                <p:cNvSpPr/>
                <p:nvPr/>
              </p:nvSpPr>
              <p:spPr>
                <a:xfrm rot="2703927">
                  <a:off x="4854701" y="3263705"/>
                  <a:ext cx="1935480" cy="2010721"/>
                </a:xfrm>
                <a:prstGeom prst="arc">
                  <a:avLst/>
                </a:prstGeom>
                <a:ln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  <p:sp>
          <p:nvSpPr>
            <p:cNvPr id="30" name="右大括号 29">
              <a:extLst>
                <a:ext uri="{FF2B5EF4-FFF2-40B4-BE49-F238E27FC236}">
                  <a16:creationId xmlns:a16="http://schemas.microsoft.com/office/drawing/2014/main" id="{EC99AE0B-E4DE-E045-B9E9-D33EDA4F970B}"/>
                </a:ext>
              </a:extLst>
            </p:cNvPr>
            <p:cNvSpPr/>
            <p:nvPr/>
          </p:nvSpPr>
          <p:spPr>
            <a:xfrm flipH="1">
              <a:off x="2981417" y="1783093"/>
              <a:ext cx="165546" cy="424375"/>
            </a:xfrm>
            <a:prstGeom prst="righ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A955E75-D7CF-7F45-B59F-7BC2F95F5A1F}"/>
                </a:ext>
              </a:extLst>
            </p:cNvPr>
            <p:cNvSpPr txBox="1"/>
            <p:nvPr/>
          </p:nvSpPr>
          <p:spPr>
            <a:xfrm>
              <a:off x="2135590" y="181082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平移量</a:t>
              </a:r>
            </a:p>
          </p:txBody>
        </p:sp>
        <p:sp>
          <p:nvSpPr>
            <p:cNvPr id="33" name="弧 32">
              <a:extLst>
                <a:ext uri="{FF2B5EF4-FFF2-40B4-BE49-F238E27FC236}">
                  <a16:creationId xmlns:a16="http://schemas.microsoft.com/office/drawing/2014/main" id="{22FB656F-DFCA-274B-B289-FBCEE992F380}"/>
                </a:ext>
              </a:extLst>
            </p:cNvPr>
            <p:cNvSpPr/>
            <p:nvPr/>
          </p:nvSpPr>
          <p:spPr>
            <a:xfrm rot="1009912">
              <a:off x="4091324" y="1578520"/>
              <a:ext cx="316800" cy="376288"/>
            </a:xfrm>
            <a:prstGeom prst="arc">
              <a:avLst>
                <a:gd name="adj1" fmla="val 17917237"/>
                <a:gd name="adj2" fmla="val 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69FA8A64-573F-244B-8054-2A4D473EB375}"/>
                </a:ext>
              </a:extLst>
            </p:cNvPr>
            <p:cNvSpPr txBox="1"/>
            <p:nvPr/>
          </p:nvSpPr>
          <p:spPr>
            <a:xfrm>
              <a:off x="3799703" y="128260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偏角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168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A2B8E36-587A-F945-98C2-875B6D0EA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0" y="1238250"/>
            <a:ext cx="5842000" cy="43815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F7E4A1B-6DE6-274F-B86E-51282EBE7BF2}"/>
              </a:ext>
            </a:extLst>
          </p:cNvPr>
          <p:cNvSpPr txBox="1"/>
          <p:nvPr/>
        </p:nvSpPr>
        <p:spPr>
          <a:xfrm>
            <a:off x="2321169" y="52050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平行光束，纯平移</a:t>
            </a:r>
          </a:p>
        </p:txBody>
      </p:sp>
    </p:spTree>
    <p:extLst>
      <p:ext uri="{BB962C8B-B14F-4D97-AF65-F5344CB8AC3E}">
        <p14:creationId xmlns:p14="http://schemas.microsoft.com/office/powerpoint/2010/main" val="315396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33331DC-5D9D-9943-9323-C96D8E07D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0" y="1238250"/>
            <a:ext cx="5842000" cy="43815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5D36E72-9194-1C4C-ADE4-6D5135382155}"/>
              </a:ext>
            </a:extLst>
          </p:cNvPr>
          <p:cNvSpPr txBox="1"/>
          <p:nvPr/>
        </p:nvSpPr>
        <p:spPr>
          <a:xfrm>
            <a:off x="2321169" y="520505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非平行光束，无平移</a:t>
            </a:r>
          </a:p>
        </p:txBody>
      </p:sp>
    </p:spTree>
    <p:extLst>
      <p:ext uri="{BB962C8B-B14F-4D97-AF65-F5344CB8AC3E}">
        <p14:creationId xmlns:p14="http://schemas.microsoft.com/office/powerpoint/2010/main" val="422055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90B8D9F-D5E6-9943-A963-09C70BAC7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250" y="914400"/>
            <a:ext cx="5397500" cy="50292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097820E-058B-3744-AF26-4D520C8544F3}"/>
              </a:ext>
            </a:extLst>
          </p:cNvPr>
          <p:cNvSpPr txBox="1"/>
          <p:nvPr/>
        </p:nvSpPr>
        <p:spPr>
          <a:xfrm>
            <a:off x="2321169" y="520505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非平行光束，带平移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2806BD-1B18-C14D-9D8C-DDFAA45B6FCC}"/>
              </a:ext>
            </a:extLst>
          </p:cNvPr>
          <p:cNvSpPr txBox="1"/>
          <p:nvPr/>
        </p:nvSpPr>
        <p:spPr>
          <a:xfrm>
            <a:off x="3397250" y="1531003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3mm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83C726C-C58D-F541-AB2D-F45F3CBEFFDB}"/>
              </a:ext>
            </a:extLst>
          </p:cNvPr>
          <p:cNvSpPr txBox="1"/>
          <p:nvPr/>
        </p:nvSpPr>
        <p:spPr>
          <a:xfrm>
            <a:off x="8154730" y="1415614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6mm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B59955B-205D-254B-B626-E00B3D5F05E4}"/>
              </a:ext>
            </a:extLst>
          </p:cNvPr>
          <p:cNvSpPr txBox="1"/>
          <p:nvPr/>
        </p:nvSpPr>
        <p:spPr>
          <a:xfrm>
            <a:off x="3306947" y="3546062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9mm</a:t>
            </a:r>
          </a:p>
        </p:txBody>
      </p:sp>
    </p:spTree>
    <p:extLst>
      <p:ext uri="{BB962C8B-B14F-4D97-AF65-F5344CB8AC3E}">
        <p14:creationId xmlns:p14="http://schemas.microsoft.com/office/powerpoint/2010/main" val="3313154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53A33A1-09E8-F344-9817-9DC7F13F5747}"/>
              </a:ext>
            </a:extLst>
          </p:cNvPr>
          <p:cNvSpPr txBox="1"/>
          <p:nvPr/>
        </p:nvSpPr>
        <p:spPr>
          <a:xfrm>
            <a:off x="2321169" y="520505"/>
            <a:ext cx="460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实例：非平行光束，</a:t>
            </a:r>
            <a:r>
              <a:rPr kumimoji="1" lang="en-US" altLang="zh-CN" dirty="0"/>
              <a:t>6mm</a:t>
            </a:r>
            <a:r>
              <a:rPr kumimoji="1" lang="zh-CN" altLang="en-US" dirty="0"/>
              <a:t>光斑，平移</a:t>
            </a:r>
            <a:r>
              <a:rPr kumimoji="1" lang="en-US" altLang="zh-CN" dirty="0"/>
              <a:t>1mm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42B320-2F13-694F-B38C-C46931887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0" y="1238250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63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9316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8098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39</Words>
  <Application>Microsoft Macintosh PowerPoint</Application>
  <PresentationFormat>宽屏</PresentationFormat>
  <Paragraphs>11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14</cp:revision>
  <dcterms:created xsi:type="dcterms:W3CDTF">2021-02-22T14:12:01Z</dcterms:created>
  <dcterms:modified xsi:type="dcterms:W3CDTF">2021-02-22T14:46:49Z</dcterms:modified>
</cp:coreProperties>
</file>