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190500" y="354513"/>
            <a:ext cx="8918004" cy="6374081"/>
            <a:chOff x="190500" y="354513"/>
            <a:chExt cx="8918004" cy="6374081"/>
          </a:xfrm>
        </p:grpSpPr>
        <p:sp>
          <p:nvSpPr>
            <p:cNvPr id="4" name="Line 34"/>
            <p:cNvSpPr>
              <a:spLocks noChangeShapeType="1"/>
            </p:cNvSpPr>
            <p:nvPr/>
          </p:nvSpPr>
          <p:spPr bwMode="auto">
            <a:xfrm flipV="1">
              <a:off x="5999261" y="3233192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 flipV="1">
              <a:off x="5999261" y="3004592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7" descr="eAugenera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661" y="2090192"/>
              <a:ext cx="3657600" cy="3367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798861" y="2394992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30000"/>
                <a:t>-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865661" y="2013992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30000"/>
                <a:t>-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70261" y="4466680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170461" y="3385592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l-GR" altLang="zh-CN">
                  <a:cs typeface="Arial" pitchFamily="34" charset="0"/>
                </a:rPr>
                <a:t>σ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65461" y="3842792"/>
              <a:ext cx="16764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238499" y="1785392"/>
              <a:ext cx="3370361" cy="2133600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237261" y="247119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5770661" y="330939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5389661" y="2013992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5465861" y="2090192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5542061" y="2394992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5923061" y="2852192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239616" y="354513"/>
              <a:ext cx="32766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dirty="0"/>
                <a:t>A hybrid </a:t>
              </a:r>
              <a:r>
                <a:rPr lang="en-US" altLang="zh-CN" sz="3600" dirty="0" smtClean="0"/>
                <a:t>model</a:t>
              </a:r>
              <a:endParaRPr lang="en-US" altLang="zh-CN" sz="3600" dirty="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5999261" y="4299992"/>
              <a:ext cx="762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5999261" y="4680992"/>
              <a:ext cx="914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923061" y="4985792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5237261" y="3842792"/>
              <a:ext cx="1752600" cy="17526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0500" y="5805264"/>
              <a:ext cx="304800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Nuclear geometry by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DPMJET plus nuclear PDF </a:t>
              </a:r>
              <a:r>
                <a:rPr lang="en-US" altLang="zh-CN" dirty="0">
                  <a:solidFill>
                    <a:srgbClr val="FF0000"/>
                  </a:solidFill>
                </a:rPr>
                <a:t>provided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in EPS09</a:t>
              </a:r>
              <a:r>
                <a:rPr lang="en-US" altLang="zh-CN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1521" y="836712"/>
              <a:ext cx="244827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</a:rPr>
                <a:t>Parton level interaction </a:t>
              </a:r>
              <a:r>
                <a:rPr lang="en-US" altLang="zh-CN" dirty="0" smtClean="0">
                  <a:solidFill>
                    <a:srgbClr val="A50021"/>
                  </a:solidFill>
                </a:rPr>
                <a:t>,</a:t>
              </a:r>
              <a:r>
                <a:rPr lang="en-US" altLang="zh-CN" dirty="0">
                  <a:solidFill>
                    <a:srgbClr val="A50021"/>
                  </a:solidFill>
                </a:rPr>
                <a:t> </a:t>
              </a:r>
              <a:r>
                <a:rPr lang="en-US" altLang="zh-CN" dirty="0" err="1" smtClean="0">
                  <a:solidFill>
                    <a:srgbClr val="A50021"/>
                  </a:solidFill>
                </a:rPr>
                <a:t>parton</a:t>
              </a:r>
              <a:r>
                <a:rPr lang="en-US" altLang="zh-CN" dirty="0" smtClean="0">
                  <a:solidFill>
                    <a:srgbClr val="A50021"/>
                  </a:solidFill>
                </a:rPr>
                <a:t> shower and </a:t>
              </a:r>
              <a:r>
                <a:rPr lang="en-US" altLang="zh-CN" dirty="0">
                  <a:solidFill>
                    <a:srgbClr val="A50021"/>
                  </a:solidFill>
                </a:rPr>
                <a:t>jet fragmentation completed in PYTHIA.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5846861" y="5805264"/>
              <a:ext cx="322093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Nuclear evaporation ( gamma </a:t>
              </a:r>
              <a:r>
                <a:rPr lang="en-US" altLang="zh-CN" dirty="0" err="1">
                  <a:solidFill>
                    <a:srgbClr val="0000FF"/>
                  </a:solidFill>
                </a:rPr>
                <a:t>dexcitation</a:t>
              </a:r>
              <a:r>
                <a:rPr lang="en-US" altLang="zh-CN" dirty="0">
                  <a:solidFill>
                    <a:srgbClr val="0000FF"/>
                  </a:solidFill>
                </a:rPr>
                <a:t>/nuclear fission/</a:t>
              </a:r>
              <a:r>
                <a:rPr lang="en-US" altLang="zh-CN" dirty="0" err="1">
                  <a:solidFill>
                    <a:srgbClr val="0000FF"/>
                  </a:solidFill>
                </a:rPr>
                <a:t>fermi</a:t>
              </a:r>
              <a:r>
                <a:rPr lang="en-US" altLang="zh-CN" dirty="0">
                  <a:solidFill>
                    <a:srgbClr val="0000FF"/>
                  </a:solidFill>
                </a:rPr>
                <a:t> break up ) treated by </a:t>
              </a:r>
              <a:r>
                <a:rPr lang="en-US" altLang="zh-CN" dirty="0" err="1">
                  <a:solidFill>
                    <a:srgbClr val="0000FF"/>
                  </a:solidFill>
                </a:rPr>
                <a:t>DPMJet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5465861" y="4452392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A’</a:t>
              </a: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5084861" y="1556792"/>
              <a:ext cx="2057400" cy="2133600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7322789" y="839614"/>
              <a:ext cx="1785715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00CC00"/>
                  </a:solidFill>
                </a:rPr>
                <a:t>Energy loss effect from  </a:t>
              </a:r>
              <a:r>
                <a:rPr lang="en-US" altLang="zh-CN" sz="1600" dirty="0" smtClean="0">
                  <a:solidFill>
                    <a:srgbClr val="00CC00"/>
                  </a:solidFill>
                </a:rPr>
                <a:t>extended BDMPS for cold nuclear medium</a:t>
              </a:r>
              <a:endParaRPr lang="en-US" altLang="zh-CN" sz="1600" dirty="0">
                <a:solidFill>
                  <a:srgbClr val="00CC00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5" idx="3"/>
            </p:cNvCxnSpPr>
            <p:nvPr/>
          </p:nvCxnSpPr>
          <p:spPr>
            <a:xfrm>
              <a:off x="2699793" y="1436877"/>
              <a:ext cx="556268" cy="76047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0"/>
              <a:endCxn id="11" idx="1"/>
            </p:cNvCxnSpPr>
            <p:nvPr/>
          </p:nvCxnSpPr>
          <p:spPr>
            <a:xfrm flipV="1">
              <a:off x="1714500" y="4719092"/>
              <a:ext cx="550961" cy="1086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9" idx="2"/>
              <a:endCxn id="28" idx="3"/>
            </p:cNvCxnSpPr>
            <p:nvPr/>
          </p:nvCxnSpPr>
          <p:spPr>
            <a:xfrm flipH="1">
              <a:off x="7142261" y="1916832"/>
              <a:ext cx="1073386" cy="7067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6" idx="0"/>
              <a:endCxn id="23" idx="3"/>
            </p:cNvCxnSpPr>
            <p:nvPr/>
          </p:nvCxnSpPr>
          <p:spPr>
            <a:xfrm flipH="1" flipV="1">
              <a:off x="6989861" y="4719092"/>
              <a:ext cx="467470" cy="1086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liangzh</dc:creator>
  <cp:lastModifiedBy>liangzh</cp:lastModifiedBy>
  <cp:revision>3</cp:revision>
  <dcterms:created xsi:type="dcterms:W3CDTF">2014-09-19T00:31:15Z</dcterms:created>
  <dcterms:modified xsi:type="dcterms:W3CDTF">2014-09-19T03:12:58Z</dcterms:modified>
</cp:coreProperties>
</file>