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14400" y="786408"/>
            <a:ext cx="6400800" cy="4853136"/>
            <a:chOff x="914400" y="786408"/>
            <a:chExt cx="6400800" cy="4853136"/>
          </a:xfrm>
        </p:grpSpPr>
        <p:grpSp>
          <p:nvGrpSpPr>
            <p:cNvPr id="25" name="组合 24"/>
            <p:cNvGrpSpPr/>
            <p:nvPr/>
          </p:nvGrpSpPr>
          <p:grpSpPr>
            <a:xfrm>
              <a:off x="914400" y="786408"/>
              <a:ext cx="6400800" cy="4853136"/>
              <a:chOff x="914400" y="786408"/>
              <a:chExt cx="6400800" cy="4853136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914400" y="786408"/>
                <a:ext cx="6400800" cy="4853136"/>
                <a:chOff x="914400" y="786408"/>
                <a:chExt cx="6400800" cy="4853136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914400" y="914400"/>
                  <a:ext cx="1920240" cy="7772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Quantity X to smear (i.e. E, p, </a:t>
                  </a:r>
                  <a:r>
                    <a:rPr lang="el-GR" dirty="0" smtClean="0"/>
                    <a:t>θ</a:t>
                  </a:r>
                  <a:r>
                    <a:rPr lang="en-US" dirty="0" smtClean="0"/>
                    <a:t>, </a:t>
                  </a:r>
                  <a:r>
                    <a:rPr lang="el-GR" dirty="0" smtClean="0"/>
                    <a:t>φ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914400" y="2060848"/>
                  <a:ext cx="1920240" cy="777240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Smear function </a:t>
                  </a:r>
                  <a:r>
                    <a:rPr lang="el-GR" dirty="0" smtClean="0"/>
                    <a:t>σ</a:t>
                  </a:r>
                  <a:r>
                    <a:rPr lang="en-US" dirty="0" smtClean="0"/>
                    <a:t>(X)</a:t>
                  </a:r>
                  <a:endParaRPr lang="en-US" dirty="0"/>
                </a:p>
              </p:txBody>
            </p:sp>
            <p:sp>
              <p:nvSpPr>
                <p:cNvPr id="8" name="圆角矩形 7"/>
                <p:cNvSpPr/>
                <p:nvPr/>
              </p:nvSpPr>
              <p:spPr>
                <a:xfrm>
                  <a:off x="914400" y="3200400"/>
                  <a:ext cx="1920240" cy="777240"/>
                </a:xfrm>
                <a:prstGeom prst="roundRect">
                  <a:avLst/>
                </a:prstGeom>
                <a:solidFill>
                  <a:srgbClr val="00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Acceptance for X (i.e. </a:t>
                  </a:r>
                  <a:r>
                    <a:rPr lang="el-GR" dirty="0" smtClean="0"/>
                    <a:t>η</a:t>
                  </a:r>
                  <a:r>
                    <a:rPr lang="en-US" dirty="0" smtClean="0"/>
                    <a:t> coverage, particle genre)</a:t>
                  </a:r>
                  <a:endParaRPr lang="en-US" dirty="0"/>
                </a:p>
              </p:txBody>
            </p:sp>
            <p:sp>
              <p:nvSpPr>
                <p:cNvPr id="10" name="加号 9"/>
                <p:cNvSpPr/>
                <p:nvPr/>
              </p:nvSpPr>
              <p:spPr>
                <a:xfrm>
                  <a:off x="1691640" y="1744046"/>
                  <a:ext cx="331440" cy="288032"/>
                </a:xfrm>
                <a:prstGeom prst="mathPlu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加号 10"/>
                <p:cNvSpPr/>
                <p:nvPr/>
              </p:nvSpPr>
              <p:spPr>
                <a:xfrm>
                  <a:off x="1691680" y="2880360"/>
                  <a:ext cx="331440" cy="288032"/>
                </a:xfrm>
                <a:prstGeom prst="mathPlu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圆角矩形 12"/>
                <p:cNvSpPr/>
                <p:nvPr/>
              </p:nvSpPr>
              <p:spPr>
                <a:xfrm>
                  <a:off x="3491880" y="2204864"/>
                  <a:ext cx="1440160" cy="504056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</a:rPr>
                    <a:t>S</a:t>
                  </a:r>
                  <a:r>
                    <a:rPr lang="en-US" dirty="0" err="1" smtClean="0">
                      <a:solidFill>
                        <a:schemeClr val="tx1"/>
                      </a:solidFill>
                    </a:rPr>
                    <a:t>mearer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圆角矩形 13"/>
                <p:cNvSpPr/>
                <p:nvPr/>
              </p:nvSpPr>
              <p:spPr>
                <a:xfrm>
                  <a:off x="3491880" y="2924944"/>
                  <a:ext cx="1440160" cy="504056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Smearer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3491880" y="3933056"/>
                  <a:ext cx="1440160" cy="504056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Smearer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右大括号 15"/>
                <p:cNvSpPr/>
                <p:nvPr/>
              </p:nvSpPr>
              <p:spPr>
                <a:xfrm>
                  <a:off x="5004048" y="2348880"/>
                  <a:ext cx="144016" cy="1761356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>
                  <a:off x="5508104" y="2981138"/>
                  <a:ext cx="1296144" cy="44786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“detector”</a:t>
                  </a:r>
                  <a:endParaRPr lang="en-US" dirty="0"/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>
                  <a:off x="5029200" y="786408"/>
                  <a:ext cx="2286000" cy="914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Monte Carlo data</a:t>
                  </a:r>
                  <a:endParaRPr lang="en-US" dirty="0"/>
                </a:p>
              </p:txBody>
            </p:sp>
            <p:sp>
              <p:nvSpPr>
                <p:cNvPr id="20" name="圆角矩形 19"/>
                <p:cNvSpPr/>
                <p:nvPr/>
              </p:nvSpPr>
              <p:spPr>
                <a:xfrm>
                  <a:off x="5029200" y="4725144"/>
                  <a:ext cx="2286000" cy="914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Smeared data</a:t>
                  </a:r>
                  <a:endParaRPr lang="en-US" dirty="0"/>
                </a:p>
              </p:txBody>
            </p:sp>
            <p:sp>
              <p:nvSpPr>
                <p:cNvPr id="21" name="下箭头 20"/>
                <p:cNvSpPr/>
                <p:nvPr/>
              </p:nvSpPr>
              <p:spPr>
                <a:xfrm>
                  <a:off x="5940152" y="1844824"/>
                  <a:ext cx="345583" cy="108012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下箭头 21"/>
                <p:cNvSpPr/>
                <p:nvPr/>
              </p:nvSpPr>
              <p:spPr>
                <a:xfrm>
                  <a:off x="5940152" y="3516822"/>
                  <a:ext cx="345583" cy="1136314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右大括号 23"/>
              <p:cNvSpPr/>
              <p:nvPr/>
            </p:nvSpPr>
            <p:spPr>
              <a:xfrm>
                <a:off x="2987824" y="1268760"/>
                <a:ext cx="180020" cy="2558028"/>
              </a:xfrm>
              <a:prstGeom prst="rightBrace">
                <a:avLst>
                  <a:gd name="adj1" fmla="val 8333"/>
                  <a:gd name="adj2" fmla="val 49072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995936" y="3573016"/>
              <a:ext cx="461665" cy="39778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3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44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liangzh</dc:creator>
  <cp:lastModifiedBy>liangzh</cp:lastModifiedBy>
  <cp:revision>8</cp:revision>
  <dcterms:created xsi:type="dcterms:W3CDTF">2014-09-09T01:13:13Z</dcterms:created>
  <dcterms:modified xsi:type="dcterms:W3CDTF">2014-09-09T10:05:32Z</dcterms:modified>
</cp:coreProperties>
</file>