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>
        <p:scale>
          <a:sx n="100" d="100"/>
          <a:sy n="100" d="100"/>
        </p:scale>
        <p:origin x="-834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B0F7-3A0C-4B52-864A-48034A3BF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EACB4-0EC1-4164-9F69-91C97A450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4B80D-5E90-4D1D-9033-B6101051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9DDF-EBDF-464B-A48A-549BEDA616F0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8F86C-E6B4-432D-B125-D7343469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661F9-8378-429A-B690-BAA08E00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C8-D3EC-44FE-9C88-C1AFC1FE9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F0AE-836E-47D6-9587-F74A3BFD8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74E47-B1C6-4EC2-AAE8-421A8CD02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BB0CD-1F97-4B3E-9C68-0C1BDDBFD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9DDF-EBDF-464B-A48A-549BEDA616F0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73637-4B00-46E5-9C67-B9D6BE556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AA8C6-AA59-400A-8609-8BE6B198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C8-D3EC-44FE-9C88-C1AFC1FE9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6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EDD9B0-E989-4D6B-9594-B2410EE02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74B11-7FB2-476E-BAD5-633FFE7A3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1DB9F-7FFE-4F9A-A91A-EFF9248F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9DDF-EBDF-464B-A48A-549BEDA616F0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60C9E-A055-463D-A0E6-D25C8E466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A2D8A-061F-47B2-971C-778F9E27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C8-D3EC-44FE-9C88-C1AFC1FE9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1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B253-D7C1-4A2E-83DB-261F84542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DEC5E-7CC4-47C5-8D49-6548A0FB7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23D78-4F78-4AC6-96C1-DE2E9A1B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9DDF-EBDF-464B-A48A-549BEDA616F0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26ADE-6738-4B70-BEDD-8F71F282C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2431-BE67-4E50-B532-D736B3FC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C8-D3EC-44FE-9C88-C1AFC1FE9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4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16DA9-F3A5-4967-816E-065D83CA2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0C9CF-746A-45EA-86CD-B55F5C3F3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BC278-5D2D-411A-9447-B35557324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9DDF-EBDF-464B-A48A-549BEDA616F0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59041-9C4F-4B44-A1AF-6C4F008A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AAD2-966C-4800-8624-182EF889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C8-D3EC-44FE-9C88-C1AFC1FE9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3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011D-7058-49A0-81F0-42F32D245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D9AB7-6BC9-4B8B-913D-0F42A805E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19AE4-D032-4089-87CE-34274BDC4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EABE5-44AB-4B03-A44F-8159E97C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9DDF-EBDF-464B-A48A-549BEDA616F0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89FF5-363A-451F-AF21-403521F3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17793-28D4-4AC7-AE1A-0725A9E3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C8-D3EC-44FE-9C88-C1AFC1FE9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6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A34D1-DA1F-4CFA-B00A-0D4BB21A2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2E9E4-AB8D-44DB-AF85-072DD8A84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C0686-27FD-48B8-A7C4-20D8BB107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801CC-53D0-4452-8134-0C8E21C4E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F163B8-83F2-4142-B127-E039A1E28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CA7676-68BF-488D-99EC-4CBB1281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9DDF-EBDF-464B-A48A-549BEDA616F0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FA4A5C-EA4C-4E68-896E-36832A74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C6889-8CCD-4F41-B49E-96578BF5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C8-D3EC-44FE-9C88-C1AFC1FE9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2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A3EF-52C9-45C9-82DD-17A82B9B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48979-CD85-4ABA-8FB7-A9D33D4E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9DDF-EBDF-464B-A48A-549BEDA616F0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8BB5F-7E23-467C-9A3A-842E87C36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40386-2849-4FDE-8722-8C11A3F86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C8-D3EC-44FE-9C88-C1AFC1FE9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0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80C4E-7349-4D90-B168-BA7ACB82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9DDF-EBDF-464B-A48A-549BEDA616F0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9F851-24A4-419F-B9D9-F8FE8DA2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10E32-B0BE-4DC0-846E-C7F7E66D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C8-D3EC-44FE-9C88-C1AFC1FE9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0DDD-9B42-4C76-8A86-9DE01D138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9812-5622-4425-BED6-3064499A6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57427-B56A-4775-AED2-83AE9D513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76A32-FFEE-407F-9B0E-2F3D3B5C6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9DDF-EBDF-464B-A48A-549BEDA616F0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8CBF6-7660-47EE-82C6-14D115FFB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CB0A3-F791-4C31-8DAD-DFAA827F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C8-D3EC-44FE-9C88-C1AFC1FE9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1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9A53-F1C9-4E8F-BC71-402762973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6BD387-0CF4-432C-BB47-F7D5B78DD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C51F5-0BBC-48DB-B7B0-62F5EE698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ED38D-8AE7-4D14-B0C6-26540C76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9DDF-EBDF-464B-A48A-549BEDA616F0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4996D-F00F-42F9-8331-4515924B9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2FE5F-8674-4BBA-BC1D-CD03A29C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C8-D3EC-44FE-9C88-C1AFC1FE9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7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A7D6A-F14E-43B0-8BB8-8B9CB243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68FD9-B0A5-427B-874A-7874D44E2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B2FB4-7CD7-4501-85A8-1F0C5951E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9DDF-EBDF-464B-A48A-549BEDA616F0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AF27C-6573-47CD-BF06-8ABA5704E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7E60D-B0F6-4CE0-9C4F-60D0996EB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36FC8-D3EC-44FE-9C88-C1AFC1FE9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5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A17A8460-312E-4586-A796-1C4468E30D90}"/>
              </a:ext>
            </a:extLst>
          </p:cNvPr>
          <p:cNvGrpSpPr/>
          <p:nvPr/>
        </p:nvGrpSpPr>
        <p:grpSpPr>
          <a:xfrm>
            <a:off x="2276393" y="877326"/>
            <a:ext cx="4267056" cy="2551674"/>
            <a:chOff x="2276393" y="877326"/>
            <a:chExt cx="4267056" cy="2551674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D705211-76A7-4A31-B569-987EE424DEF8}"/>
                </a:ext>
              </a:extLst>
            </p:cNvPr>
            <p:cNvGrpSpPr/>
            <p:nvPr/>
          </p:nvGrpSpPr>
          <p:grpSpPr>
            <a:xfrm>
              <a:off x="3539438" y="877326"/>
              <a:ext cx="3004011" cy="2551674"/>
              <a:chOff x="2082113" y="636374"/>
              <a:chExt cx="3004011" cy="255167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AB00A975-E5D7-47CF-B31D-36CBEE206797}"/>
                      </a:ext>
                    </a:extLst>
                  </p:cNvPr>
                  <p:cNvSpPr/>
                  <p:nvPr/>
                </p:nvSpPr>
                <p:spPr>
                  <a:xfrm>
                    <a:off x="2082113" y="636374"/>
                    <a:ext cx="599302" cy="35834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AB00A975-E5D7-47CF-B31D-36CBEE2067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2113" y="636374"/>
                    <a:ext cx="599302" cy="35834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3EA72650-37A0-4E64-AA59-2F9AC33A773F}"/>
                      </a:ext>
                    </a:extLst>
                  </p:cNvPr>
                  <p:cNvSpPr/>
                  <p:nvPr/>
                </p:nvSpPr>
                <p:spPr>
                  <a:xfrm>
                    <a:off x="2082113" y="994720"/>
                    <a:ext cx="599302" cy="35834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3EA72650-37A0-4E64-AA59-2F9AC33A77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2113" y="994720"/>
                    <a:ext cx="599302" cy="35834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6221B7D-1B93-4B04-9352-EFF2D772F582}"/>
                      </a:ext>
                    </a:extLst>
                  </p:cNvPr>
                  <p:cNvSpPr/>
                  <p:nvPr/>
                </p:nvSpPr>
                <p:spPr>
                  <a:xfrm>
                    <a:off x="2833076" y="636374"/>
                    <a:ext cx="599302" cy="35834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6221B7D-1B93-4B04-9352-EFF2D772F58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3076" y="636374"/>
                    <a:ext cx="599302" cy="35834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C81A1004-8C28-4C4D-AB04-8D28465901E4}"/>
                      </a:ext>
                    </a:extLst>
                  </p:cNvPr>
                  <p:cNvSpPr/>
                  <p:nvPr/>
                </p:nvSpPr>
                <p:spPr>
                  <a:xfrm>
                    <a:off x="2833076" y="994720"/>
                    <a:ext cx="599302" cy="35834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C81A1004-8C28-4C4D-AB04-8D28465901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3076" y="994720"/>
                    <a:ext cx="599302" cy="35834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Left Brace 14">
                <a:extLst>
                  <a:ext uri="{FF2B5EF4-FFF2-40B4-BE49-F238E27FC236}">
                    <a16:creationId xmlns:a16="http://schemas.microsoft.com/office/drawing/2014/main" id="{18788D3B-F223-4782-AD33-EBE0430C66CC}"/>
                  </a:ext>
                </a:extLst>
              </p:cNvPr>
              <p:cNvSpPr/>
              <p:nvPr/>
            </p:nvSpPr>
            <p:spPr>
              <a:xfrm rot="16200000">
                <a:off x="2675108" y="1061912"/>
                <a:ext cx="203886" cy="780018"/>
              </a:xfrm>
              <a:prstGeom prst="leftBrac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3E786EF8-D100-49CA-AB2B-A25E7E5FB5B9}"/>
                      </a:ext>
                    </a:extLst>
                  </p:cNvPr>
                  <p:cNvSpPr/>
                  <p:nvPr/>
                </p:nvSpPr>
                <p:spPr>
                  <a:xfrm>
                    <a:off x="2387041" y="1553865"/>
                    <a:ext cx="780018" cy="35834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3E786EF8-D100-49CA-AB2B-A25E7E5FB5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7041" y="1553865"/>
                    <a:ext cx="780018" cy="35834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38DF5715-9DAC-487B-98B8-B5D6722CAFB1}"/>
                      </a:ext>
                    </a:extLst>
                  </p:cNvPr>
                  <p:cNvSpPr/>
                  <p:nvPr/>
                </p:nvSpPr>
                <p:spPr>
                  <a:xfrm>
                    <a:off x="2387041" y="1912211"/>
                    <a:ext cx="780017" cy="35834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38DF5715-9DAC-487B-98B8-B5D6722CAF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7041" y="1912211"/>
                    <a:ext cx="780017" cy="35834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F85D8CED-942A-46BF-9A57-395EA17FA2B2}"/>
                      </a:ext>
                    </a:extLst>
                  </p:cNvPr>
                  <p:cNvSpPr/>
                  <p:nvPr/>
                </p:nvSpPr>
                <p:spPr>
                  <a:xfrm>
                    <a:off x="3735859" y="636374"/>
                    <a:ext cx="599302" cy="35834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F85D8CED-942A-46BF-9A57-395EA17FA2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5859" y="636374"/>
                    <a:ext cx="599302" cy="35834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D4D046CE-F5C4-49ED-8088-6AD731131564}"/>
                      </a:ext>
                    </a:extLst>
                  </p:cNvPr>
                  <p:cNvSpPr/>
                  <p:nvPr/>
                </p:nvSpPr>
                <p:spPr>
                  <a:xfrm>
                    <a:off x="3735859" y="994720"/>
                    <a:ext cx="599302" cy="35834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D4D046CE-F5C4-49ED-8088-6AD73113156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5859" y="994720"/>
                    <a:ext cx="599302" cy="35834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28607F97-11E0-48FD-BF8B-AC472AF23F3D}"/>
                      </a:ext>
                    </a:extLst>
                  </p:cNvPr>
                  <p:cNvSpPr/>
                  <p:nvPr/>
                </p:nvSpPr>
                <p:spPr>
                  <a:xfrm>
                    <a:off x="4486822" y="636374"/>
                    <a:ext cx="599302" cy="35834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28607F97-11E0-48FD-BF8B-AC472AF23F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6822" y="636374"/>
                    <a:ext cx="599302" cy="35834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3FE8CD0F-E5EB-4C93-9B2D-C830434375CB}"/>
                      </a:ext>
                    </a:extLst>
                  </p:cNvPr>
                  <p:cNvSpPr/>
                  <p:nvPr/>
                </p:nvSpPr>
                <p:spPr>
                  <a:xfrm>
                    <a:off x="4486822" y="994720"/>
                    <a:ext cx="599302" cy="35834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3FE8CD0F-E5EB-4C93-9B2D-C830434375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6822" y="994720"/>
                    <a:ext cx="599302" cy="35834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Left Brace 34">
                <a:extLst>
                  <a:ext uri="{FF2B5EF4-FFF2-40B4-BE49-F238E27FC236}">
                    <a16:creationId xmlns:a16="http://schemas.microsoft.com/office/drawing/2014/main" id="{34AD7B9F-11CC-4CBF-AB8F-982F8BC76BD4}"/>
                  </a:ext>
                </a:extLst>
              </p:cNvPr>
              <p:cNvSpPr/>
              <p:nvPr/>
            </p:nvSpPr>
            <p:spPr>
              <a:xfrm rot="16200000">
                <a:off x="4328854" y="1061912"/>
                <a:ext cx="203886" cy="780018"/>
              </a:xfrm>
              <a:prstGeom prst="leftBrac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EC2625A5-8A5A-41C8-94B4-9DBE2F0EC05D}"/>
                      </a:ext>
                    </a:extLst>
                  </p:cNvPr>
                  <p:cNvSpPr/>
                  <p:nvPr/>
                </p:nvSpPr>
                <p:spPr>
                  <a:xfrm>
                    <a:off x="4040787" y="1553865"/>
                    <a:ext cx="780018" cy="35834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2,3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EC2625A5-8A5A-41C8-94B4-9DBE2F0EC0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0787" y="1553865"/>
                    <a:ext cx="780018" cy="35834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D2496379-FF5C-42D4-B1B0-417F7B8EE29D}"/>
                      </a:ext>
                    </a:extLst>
                  </p:cNvPr>
                  <p:cNvSpPr/>
                  <p:nvPr/>
                </p:nvSpPr>
                <p:spPr>
                  <a:xfrm>
                    <a:off x="4040787" y="1912211"/>
                    <a:ext cx="780017" cy="35834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D2496379-FF5C-42D4-B1B0-417F7B8EE2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0787" y="1912211"/>
                    <a:ext cx="780017" cy="35834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Left Brace 51">
                <a:extLst>
                  <a:ext uri="{FF2B5EF4-FFF2-40B4-BE49-F238E27FC236}">
                    <a16:creationId xmlns:a16="http://schemas.microsoft.com/office/drawing/2014/main" id="{3DDBCBFE-8003-4C9F-9C35-2752083BC0F1}"/>
                  </a:ext>
                </a:extLst>
              </p:cNvPr>
              <p:cNvSpPr/>
              <p:nvPr/>
            </p:nvSpPr>
            <p:spPr>
              <a:xfrm rot="16200000">
                <a:off x="3529993" y="1517614"/>
                <a:ext cx="203886" cy="1709773"/>
              </a:xfrm>
              <a:prstGeom prst="leftBrac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0846B357-B54D-4739-9C3C-DD3A0C4010B8}"/>
                      </a:ext>
                    </a:extLst>
                  </p:cNvPr>
                  <p:cNvSpPr/>
                  <p:nvPr/>
                </p:nvSpPr>
                <p:spPr>
                  <a:xfrm>
                    <a:off x="3167058" y="2471356"/>
                    <a:ext cx="972454" cy="35834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,1,2,3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0846B357-B54D-4739-9C3C-DD3A0C4010B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7058" y="2471356"/>
                    <a:ext cx="972454" cy="35834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4CFAD2B6-0155-4562-811E-C630D86B868A}"/>
                      </a:ext>
                    </a:extLst>
                  </p:cNvPr>
                  <p:cNvSpPr/>
                  <p:nvPr/>
                </p:nvSpPr>
                <p:spPr>
                  <a:xfrm>
                    <a:off x="3167058" y="2829702"/>
                    <a:ext cx="972455" cy="35834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4CFAD2B6-0155-4562-811E-C630D86B86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7058" y="2829702"/>
                    <a:ext cx="972455" cy="358346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A215048-2D10-41D3-AFBD-972553D6BDE5}"/>
                </a:ext>
              </a:extLst>
            </p:cNvPr>
            <p:cNvSpPr txBox="1"/>
            <p:nvPr/>
          </p:nvSpPr>
          <p:spPr>
            <a:xfrm>
              <a:off x="2276393" y="1045513"/>
              <a:ext cx="942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r>
                <a:rPr lang="en-US" baseline="30000" dirty="0"/>
                <a:t>th</a:t>
              </a:r>
              <a:r>
                <a:rPr lang="en-US" dirty="0"/>
                <a:t> layer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7AC51CE-0DC6-42BC-9DD6-32990A675F16}"/>
                </a:ext>
              </a:extLst>
            </p:cNvPr>
            <p:cNvSpPr txBox="1"/>
            <p:nvPr/>
          </p:nvSpPr>
          <p:spPr>
            <a:xfrm>
              <a:off x="2276393" y="1874188"/>
              <a:ext cx="921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baseline="30000" dirty="0"/>
                <a:t>st</a:t>
              </a:r>
              <a:r>
                <a:rPr lang="en-US" dirty="0"/>
                <a:t> layer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305FE1B-C232-4A79-9083-18DE334E5683}"/>
                </a:ext>
              </a:extLst>
            </p:cNvPr>
            <p:cNvSpPr txBox="1"/>
            <p:nvPr/>
          </p:nvSpPr>
          <p:spPr>
            <a:xfrm>
              <a:off x="2276393" y="2885988"/>
              <a:ext cx="971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baseline="30000" dirty="0"/>
                <a:t>nd</a:t>
              </a:r>
              <a:r>
                <a:rPr lang="en-US" dirty="0"/>
                <a:t>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125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 Zhao</dc:creator>
  <cp:lastModifiedBy>Liang Zhao</cp:lastModifiedBy>
  <cp:revision>4</cp:revision>
  <dcterms:created xsi:type="dcterms:W3CDTF">2022-01-07T12:22:57Z</dcterms:created>
  <dcterms:modified xsi:type="dcterms:W3CDTF">2022-01-07T13:47:50Z</dcterms:modified>
</cp:coreProperties>
</file>