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246F-E1FB-40C4-91F1-667BDDEF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A14-7184-4708-A171-C6B9EDBD8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CB30-9BE6-4E76-AB3C-70CBEAF6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21C5-9046-4950-A052-1A1162E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AC1C-7B73-452D-9720-2EF6429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922-BD93-4E2C-9866-99EE5B09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5946-8D11-4C69-9C43-FC2C94A3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1916-89C4-4B43-A867-F2997BBD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C16B-F911-4A0E-BCDE-4BDF167B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E4E1-1DB6-4817-B732-2D045FEB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A0A55-66DC-47BE-BAD1-67BB076B2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BF700-C247-463D-8717-38D3AF05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70FF-4BFB-4B4F-B73A-E811D18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B69B-C7F2-42FF-B4B8-8659DAB7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69D0-FB23-4E03-AFD6-0D77207E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02D3-12EA-4958-B783-305F5BF0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7287-59B5-49EB-92E8-0B9DE18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E7DA-A7CE-4CAA-BF12-550B642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A7AA-6072-4527-932C-6CDF79A6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4460-8ED2-4CDB-BF82-1F5C1528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6B7E-9232-413B-8A8C-C13D25B5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CA093-2870-4CCF-B57B-B4033B7F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E495-ECE5-45FF-A9CD-2F6C8B18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1B98-B65E-4146-BFD8-B4B410A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28CA-7B95-4A03-86F1-137188E8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3DD9-4F44-41FC-BED1-E425F9FA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1E09-11D6-49F6-9391-BEF8711E0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4D82-2FE3-485D-B23F-3A7CB7C0A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91D8-653D-47DD-96D3-F2C082C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7BD5-9095-40CF-9CCD-8C0101E9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2FEC-F546-40B6-B405-603D117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9F5-3840-49E9-B582-62D5C236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BEC6-9507-4975-A4DA-81A1678A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9B221-E43A-4C0D-BC23-CB806B7E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991D7-EE89-4083-B5E6-72D185B45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1C54C-2CB4-4122-8758-B098A18D2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3C183-8063-4AE2-ADA7-08D48F43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A348D-4060-4A93-9E49-338C6A93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9EF14-5400-4D65-976A-9C7686AB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59E4-5F42-4402-A047-85FA4AEE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86E2-DDC8-41F7-A5C3-5C9281C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AC62E-E14D-4320-9D02-B4B2EC4D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3131-27DF-4BA9-9C73-407FC747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2EC2B-9D13-40DC-A1A6-0CE30349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93900-751B-4043-8BD3-83A4C45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FB7A7-ED77-4B8A-92F4-BEA5B91C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9724-D36C-4E33-9AEB-3EE9AC4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217D-6694-4A66-9359-601D9C9E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EC75-94EB-40FE-B240-A13F750A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7DF1-108F-40EA-9F46-0846809C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F064-6CE4-4A4D-8739-A169DA10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12B01-BC60-4719-8D48-12655971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E570-E7DA-4306-81ED-029BEC69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B2D00-79DB-4460-A963-820049CD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0B7D8-1B7C-4172-976C-F61EB898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291B-6A37-4D20-89AE-46A674B0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1B11D-01A2-4D74-BE2F-84BAAF3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EFCB0-0B6E-43B0-9E3F-EC1C38BC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05C2F-18C9-43B9-8CA8-FE5E660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A69B-85D5-4427-85B4-29B72527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DD61-EF25-41A7-AE23-EE92EAC0A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15C6-6214-4CA0-A98E-B17E2373FB5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66DE-FCF9-40CC-87F4-28D5C958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8716-2DAF-4C63-9F2D-5DA20827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F9EB-24A9-4D42-BC35-99BAFA0F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0E34D6D-EBF4-44A3-BE80-0DA8009A516D}"/>
              </a:ext>
            </a:extLst>
          </p:cNvPr>
          <p:cNvGrpSpPr/>
          <p:nvPr/>
        </p:nvGrpSpPr>
        <p:grpSpPr>
          <a:xfrm>
            <a:off x="2852768" y="2769043"/>
            <a:ext cx="6154230" cy="1113981"/>
            <a:chOff x="2852768" y="2769043"/>
            <a:chExt cx="6154230" cy="11139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36B07F-9CB8-44C1-BE56-A998B6908669}"/>
                </a:ext>
              </a:extLst>
            </p:cNvPr>
            <p:cNvSpPr/>
            <p:nvPr/>
          </p:nvSpPr>
          <p:spPr>
            <a:xfrm>
              <a:off x="2852768" y="2967586"/>
              <a:ext cx="1453093" cy="908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4FC8B7-C408-4789-B6B3-9FBA99DD8A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5166" y="3444947"/>
              <a:ext cx="310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9365BC-5B8C-4D81-83E3-D45796995224}"/>
                </a:ext>
              </a:extLst>
            </p:cNvPr>
            <p:cNvSpPr/>
            <p:nvPr/>
          </p:nvSpPr>
          <p:spPr>
            <a:xfrm>
              <a:off x="4920242" y="2971280"/>
              <a:ext cx="1453093" cy="904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Mechanism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2E7352-C23E-4CA2-89BB-0F29EDE060DC}"/>
                </a:ext>
              </a:extLst>
            </p:cNvPr>
            <p:cNvSpPr/>
            <p:nvPr/>
          </p:nvSpPr>
          <p:spPr>
            <a:xfrm>
              <a:off x="7755053" y="2978668"/>
              <a:ext cx="1251945" cy="904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Data Analyst/</a:t>
              </a:r>
            </a:p>
            <a:p>
              <a:pPr algn="ctr"/>
              <a:r>
                <a:rPr lang="en-US" altLang="zh-CN" sz="1400" dirty="0"/>
                <a:t>Adversary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F6035F-E969-46DA-91E9-0DD0D2053BF0}"/>
                </a:ext>
              </a:extLst>
            </p:cNvPr>
            <p:cNvCxnSpPr>
              <a:cxnSpLocks/>
            </p:cNvCxnSpPr>
            <p:nvPr/>
          </p:nvCxnSpPr>
          <p:spPr>
            <a:xfrm>
              <a:off x="6572691" y="3783417"/>
              <a:ext cx="10030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F69700-1478-4293-A113-D59828435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693" y="3138375"/>
              <a:ext cx="1003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6E26FD-A206-4847-B29B-AC80D9DC19E0}"/>
                </a:ext>
              </a:extLst>
            </p:cNvPr>
            <p:cNvSpPr txBox="1"/>
            <p:nvPr/>
          </p:nvSpPr>
          <p:spPr>
            <a:xfrm>
              <a:off x="6751998" y="2769043"/>
              <a:ext cx="608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0F7E85-84DC-4B43-9C88-3766D7A21DD5}"/>
                </a:ext>
              </a:extLst>
            </p:cNvPr>
            <p:cNvSpPr txBox="1"/>
            <p:nvPr/>
          </p:nvSpPr>
          <p:spPr>
            <a:xfrm>
              <a:off x="6753361" y="3444947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1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Zhao</dc:creator>
  <cp:lastModifiedBy>Liang Zhao</cp:lastModifiedBy>
  <cp:revision>4</cp:revision>
  <dcterms:created xsi:type="dcterms:W3CDTF">2021-11-06T19:48:53Z</dcterms:created>
  <dcterms:modified xsi:type="dcterms:W3CDTF">2021-11-06T20:03:13Z</dcterms:modified>
</cp:coreProperties>
</file>