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8"/>
  </p:normalViewPr>
  <p:slideViewPr>
    <p:cSldViewPr snapToObjects="1">
      <p:cViewPr varScale="1">
        <p:scale>
          <a:sx n="153" d="100"/>
          <a:sy n="153" d="100"/>
        </p:scale>
        <p:origin x="16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2C28-9238-E547-87B0-7AFEF55719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9F3E-9F6D-5E4C-AC97-019D158141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48265" y="6096000"/>
            <a:ext cx="168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4784" y="21160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音乐之声</a:t>
            </a:r>
            <a:endParaRPr kumimoji="1" lang="zh-CN" altLang="en-US" sz="60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2024" y="31316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--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By lollipop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591"/>
          <a:stretch>
            <a:fillRect/>
          </a:stretch>
        </p:blipFill>
        <p:spPr>
          <a:xfrm>
            <a:off x="-240704" y="-243408"/>
            <a:ext cx="5665912" cy="61295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464" y="9807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产品背景</a:t>
            </a:r>
            <a:endParaRPr kumimoji="1" lang="zh-CN" altLang="en-US" sz="36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5720" y="2132856"/>
            <a:ext cx="7416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在目前的互联网平台上，要找到自己喜欢歌曲的乐谱并不容易，因为并不是每一首歌的乐谱都会被对应生成和共享到互联网平台上。</a:t>
            </a:r>
            <a:endParaRPr kumimoji="1" lang="zh-CN" altLang="en-US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生活中有很多的声音，每一种有生命的声音背后又是藏着怎样的情绪呢？或许可以通过对声音进行分析，用更加直接的方式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—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音乐，来去了解声音背后的情绪。</a:t>
            </a:r>
            <a:endParaRPr kumimoji="1" lang="zh-CN" altLang="en-US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在这个全民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UGC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的时代，除了图文创作，非专业的用户还能进行那些创作来记录自己的灵感或感受呢？或许多多少少会听音乐的我们也会有情不自禁哼歌的时候吧，记录自己创作的旋律也是一件有趣的事。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6045" y="6096000"/>
            <a:ext cx="1671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591"/>
          <a:stretch>
            <a:fillRect/>
          </a:stretch>
        </p:blipFill>
        <p:spPr>
          <a:xfrm>
            <a:off x="-240704" y="-243408"/>
            <a:ext cx="5665912" cy="61295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464" y="9807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产品展示</a:t>
            </a:r>
            <a:endParaRPr kumimoji="1" lang="zh-CN" altLang="en-US" sz="36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08590" y="6096000"/>
            <a:ext cx="1629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772816"/>
            <a:ext cx="3717032" cy="3717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40" y="1778772"/>
            <a:ext cx="3744416" cy="37444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99656" y="56204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产品雏形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48962" y="562045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latin typeface="PingFang SC" charset="-122"/>
                <a:ea typeface="PingFang SC" charset="-122"/>
                <a:cs typeface="PingFang SC" charset="-122"/>
              </a:rPr>
              <a:t>声音转换旋律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591"/>
          <a:stretch>
            <a:fillRect/>
          </a:stretch>
        </p:blipFill>
        <p:spPr>
          <a:xfrm>
            <a:off x="-240704" y="-243408"/>
            <a:ext cx="5665912" cy="61295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464" y="9807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产品应用</a:t>
            </a:r>
            <a:endParaRPr kumimoji="1" lang="zh-CN" altLang="en-US" sz="36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3200" y="6112510"/>
            <a:ext cx="1706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66" y="2132856"/>
            <a:ext cx="2160000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95" y="2132856"/>
            <a:ext cx="216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824" y="2059624"/>
            <a:ext cx="2160000" cy="21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02639" y="4653136"/>
            <a:ext cx="175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让音乐爱好者更方便获取喜欢音乐的乐谱</a:t>
            </a:r>
            <a:endParaRPr kumimoji="1"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53168" y="4653136"/>
            <a:ext cx="175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及时记录创作灵感，非专业人士也可</a:t>
            </a:r>
            <a:r>
              <a:rPr kumimoji="1" lang="zh-CN" altLang="en-US" sz="1400" smtClean="0">
                <a:latin typeface="PingFang SC" charset="-122"/>
                <a:ea typeface="PingFang SC" charset="-122"/>
                <a:cs typeface="PingFang SC" charset="-122"/>
              </a:rPr>
              <a:t>体验创作乐趣</a:t>
            </a:r>
            <a:endParaRPr kumimoji="1"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3697" y="4581128"/>
            <a:ext cx="1758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录制宠物的叫声，通过音谱旋律分析爱宠情绪</a:t>
            </a:r>
            <a:endParaRPr kumimoji="1"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0" t="8591"/>
          <a:stretch>
            <a:fillRect/>
          </a:stretch>
        </p:blipFill>
        <p:spPr>
          <a:xfrm>
            <a:off x="-240704" y="-243408"/>
            <a:ext cx="5665912" cy="61295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464" y="9807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功能实现</a:t>
            </a:r>
            <a:endParaRPr kumimoji="1" lang="zh-CN" altLang="en-US" sz="36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696" y="2246580"/>
            <a:ext cx="806489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、编程</a:t>
            </a:r>
            <a:endParaRPr lang="zh-CN" altLang="en-US" sz="2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JS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异步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、实现关键点</a:t>
            </a:r>
            <a:endParaRPr lang="zh-CN" altLang="en-US" sz="2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）音频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转乐谱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音频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-&gt;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过滤周围噪声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-&gt;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获取音频主旋律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-&gt;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根据主旋律和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节拍生成对应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的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 pitchFamily="2" charset="2"/>
              </a:rPr>
              <a:t>乐谱</a:t>
            </a:r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）乐谱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转音频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乐谱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-&gt;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midi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文件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-&gt;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wav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文件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76535" y="6096000"/>
            <a:ext cx="1729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97160" y="6096000"/>
            <a:ext cx="1640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Flyme Medium" charset="0"/>
                <a:ea typeface="Flyme Medium" charset="0"/>
                <a:cs typeface="Flyme Medium" charset="0"/>
              </a:rPr>
              <a:t>MEIZU</a:t>
            </a:r>
            <a:endParaRPr kumimoji="1" lang="zh-CN" altLang="en-US" sz="3200" dirty="0">
              <a:latin typeface="Flyme Medium" charset="0"/>
              <a:ea typeface="Flyme Medium" charset="0"/>
              <a:cs typeface="Flyme Medium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70" y="2116013"/>
            <a:ext cx="2743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Thanks</a:t>
            </a:r>
            <a:endParaRPr kumimoji="1" lang="zh-CN" altLang="en-US" sz="60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2024" y="31316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--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By lollipop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</vt:lpstr>
      <vt:lpstr>Flyme Medium</vt:lpstr>
      <vt:lpstr>PingFang SC</vt:lpstr>
      <vt:lpstr>Segoe Print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Wanna Shen</dc:creator>
  <cp:lastModifiedBy>liangzhicheng</cp:lastModifiedBy>
  <cp:revision>31</cp:revision>
  <dcterms:created xsi:type="dcterms:W3CDTF">2017-08-01T04:28:00Z</dcterms:created>
  <dcterms:modified xsi:type="dcterms:W3CDTF">2017-08-01T08:16:25Z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