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0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868E-DBE9-4AB1-B6B7-D567E974BB44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B2BF-C951-4D97-9AB4-B38AA75BE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1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Olay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爱的告白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检测代码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4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1400" dirty="0" smtClean="0"/>
              <a:t>爱的告白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370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全站监测代码：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  (function(</a:t>
            </a:r>
            <a:r>
              <a:rPr lang="en-US" altLang="zh-CN" dirty="0" err="1"/>
              <a:t>i,s,o,g,r,a,m</a:t>
            </a:r>
            <a:r>
              <a:rPr lang="en-US" altLang="zh-CN" dirty="0"/>
              <a:t>){</a:t>
            </a:r>
            <a:r>
              <a:rPr lang="en-US" altLang="zh-CN" dirty="0" err="1"/>
              <a:t>i</a:t>
            </a:r>
            <a:r>
              <a:rPr lang="en-US" altLang="zh-CN" dirty="0"/>
              <a:t>['</a:t>
            </a:r>
            <a:r>
              <a:rPr lang="en-US" altLang="zh-CN" dirty="0" err="1"/>
              <a:t>GoogleAnalyticsObject</a:t>
            </a:r>
            <a:r>
              <a:rPr lang="en-US" altLang="zh-CN" dirty="0"/>
              <a:t>']=</a:t>
            </a:r>
            <a:r>
              <a:rPr lang="en-US" altLang="zh-CN" dirty="0" err="1"/>
              <a:t>r;i</a:t>
            </a:r>
            <a:r>
              <a:rPr lang="en-US" altLang="zh-CN" dirty="0"/>
              <a:t>[r]=</a:t>
            </a:r>
            <a:r>
              <a:rPr lang="en-US" altLang="zh-CN" dirty="0" err="1"/>
              <a:t>i</a:t>
            </a:r>
            <a:r>
              <a:rPr lang="en-US" altLang="zh-CN" dirty="0"/>
              <a:t>[r]||function(){</a:t>
            </a:r>
          </a:p>
          <a:p>
            <a:r>
              <a:rPr lang="en-US" altLang="zh-CN" dirty="0"/>
              <a:t>  (</a:t>
            </a:r>
            <a:r>
              <a:rPr lang="en-US" altLang="zh-CN" dirty="0" err="1"/>
              <a:t>i</a:t>
            </a:r>
            <a:r>
              <a:rPr lang="en-US" altLang="zh-CN" dirty="0"/>
              <a:t>[r].q=</a:t>
            </a:r>
            <a:r>
              <a:rPr lang="en-US" altLang="zh-CN" dirty="0" err="1"/>
              <a:t>i</a:t>
            </a:r>
            <a:r>
              <a:rPr lang="en-US" altLang="zh-CN" dirty="0"/>
              <a:t>[r].q||[]).push(arguments)},</a:t>
            </a:r>
            <a:r>
              <a:rPr lang="en-US" altLang="zh-CN" dirty="0" err="1"/>
              <a:t>i</a:t>
            </a:r>
            <a:r>
              <a:rPr lang="en-US" altLang="zh-CN" dirty="0"/>
              <a:t>[r].l=1*new Date();a=</a:t>
            </a:r>
            <a:r>
              <a:rPr lang="en-US" altLang="zh-CN" dirty="0" err="1"/>
              <a:t>s.createElement</a:t>
            </a:r>
            <a:r>
              <a:rPr lang="en-US" altLang="zh-CN" dirty="0"/>
              <a:t>(o),</a:t>
            </a:r>
          </a:p>
          <a:p>
            <a:r>
              <a:rPr lang="en-US" altLang="zh-CN" dirty="0"/>
              <a:t>  m=</a:t>
            </a:r>
            <a:r>
              <a:rPr lang="en-US" altLang="zh-CN" dirty="0" err="1"/>
              <a:t>s.getElementsByTagName</a:t>
            </a:r>
            <a:r>
              <a:rPr lang="en-US" altLang="zh-CN" dirty="0"/>
              <a:t>(o)[0];</a:t>
            </a:r>
            <a:r>
              <a:rPr lang="en-US" altLang="zh-CN" dirty="0" err="1"/>
              <a:t>a.async</a:t>
            </a:r>
            <a:r>
              <a:rPr lang="en-US" altLang="zh-CN" dirty="0"/>
              <a:t>=1;a.src=</a:t>
            </a:r>
            <a:r>
              <a:rPr lang="en-US" altLang="zh-CN" dirty="0" err="1"/>
              <a:t>g;m.parentNode.insertBefore</a:t>
            </a:r>
            <a:r>
              <a:rPr lang="en-US" altLang="zh-CN" dirty="0"/>
              <a:t>(</a:t>
            </a:r>
            <a:r>
              <a:rPr lang="en-US" altLang="zh-CN" dirty="0" err="1"/>
              <a:t>a,m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})(</a:t>
            </a:r>
            <a:r>
              <a:rPr lang="en-US" altLang="zh-CN" dirty="0" err="1"/>
              <a:t>window,document,'script','https</a:t>
            </a:r>
            <a:r>
              <a:rPr lang="en-US" altLang="zh-CN" dirty="0"/>
              <a:t>://www.google-analytics.com/analytics.js','ga');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ga</a:t>
            </a:r>
            <a:r>
              <a:rPr lang="en-US" altLang="zh-CN" dirty="0"/>
              <a:t>('create', 'UA-65644566-16', 'auto');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ga</a:t>
            </a:r>
            <a:r>
              <a:rPr lang="en-US" altLang="zh-CN" dirty="0"/>
              <a:t>('send', '</a:t>
            </a:r>
            <a:r>
              <a:rPr lang="en-US" altLang="zh-CN" dirty="0" err="1"/>
              <a:t>pageview</a:t>
            </a:r>
            <a:r>
              <a:rPr lang="en-US" altLang="zh-CN" dirty="0"/>
              <a:t>');</a:t>
            </a:r>
          </a:p>
          <a:p>
            <a:endParaRPr lang="en-US" altLang="zh-CN" dirty="0"/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43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1400" dirty="0" smtClean="0"/>
              <a:t>爱的告白</a:t>
            </a:r>
            <a:endParaRPr lang="zh-CN" altLang="en-US" sz="1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6851"/>
              </p:ext>
            </p:extLst>
          </p:nvPr>
        </p:nvGraphicFramePr>
        <p:xfrm>
          <a:off x="4427984" y="2348880"/>
          <a:ext cx="4320480" cy="1949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2808312"/>
              </a:tblGrid>
              <a:tr h="479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Parameter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Value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Event Category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Action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Apply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Label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Click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20688"/>
            <a:ext cx="3421909" cy="608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38437" y="5373216"/>
            <a:ext cx="13681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7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5" y="523875"/>
            <a:ext cx="35623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71847"/>
              </p:ext>
            </p:extLst>
          </p:nvPr>
        </p:nvGraphicFramePr>
        <p:xfrm>
          <a:off x="4427984" y="2348880"/>
          <a:ext cx="4320480" cy="1949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2808312"/>
              </a:tblGrid>
              <a:tr h="479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Parameter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Event Category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submit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Action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{name}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Event Label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Click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1400" dirty="0" smtClean="0"/>
              <a:t>爱的告白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043608" y="3933056"/>
            <a:ext cx="134912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08030" y="3933056"/>
            <a:ext cx="134912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3972" y="4653136"/>
            <a:ext cx="11483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again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8394" y="4620870"/>
            <a:ext cx="11483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submit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120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Olay 419爱的告白  GA检测代码</vt:lpstr>
      <vt:lpstr>爱的告白</vt:lpstr>
      <vt:lpstr>爱的告白</vt:lpstr>
      <vt:lpstr>爱的告白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Olay wechat栏目GA检测代码</dc:title>
  <dc:creator>user</dc:creator>
  <cp:lastModifiedBy>user</cp:lastModifiedBy>
  <cp:revision>25</cp:revision>
  <dcterms:created xsi:type="dcterms:W3CDTF">2015-08-22T13:12:56Z</dcterms:created>
  <dcterms:modified xsi:type="dcterms:W3CDTF">2016-04-18T09:31:49Z</dcterms:modified>
</cp:coreProperties>
</file>