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63" r:id="rId2"/>
    <p:sldId id="321" r:id="rId3"/>
    <p:sldId id="323" r:id="rId4"/>
    <p:sldId id="331" r:id="rId5"/>
    <p:sldId id="334" r:id="rId6"/>
    <p:sldId id="326" r:id="rId7"/>
    <p:sldId id="332" r:id="rId8"/>
    <p:sldId id="328" r:id="rId9"/>
    <p:sldId id="349" r:id="rId10"/>
    <p:sldId id="351" r:id="rId11"/>
    <p:sldId id="350" r:id="rId12"/>
    <p:sldId id="325" r:id="rId13"/>
    <p:sldId id="335" r:id="rId14"/>
    <p:sldId id="336" r:id="rId15"/>
    <p:sldId id="337" r:id="rId16"/>
    <p:sldId id="339" r:id="rId17"/>
    <p:sldId id="338" r:id="rId18"/>
    <p:sldId id="340" r:id="rId19"/>
    <p:sldId id="341" r:id="rId20"/>
    <p:sldId id="342" r:id="rId21"/>
    <p:sldId id="343" r:id="rId22"/>
    <p:sldId id="344" r:id="rId23"/>
    <p:sldId id="345" r:id="rId24"/>
    <p:sldId id="346" r:id="rId25"/>
    <p:sldId id="347" r:id="rId26"/>
    <p:sldId id="348" r:id="rId27"/>
    <p:sldId id="315" r:id="rId28"/>
    <p:sldId id="318" r:id="rId29"/>
    <p:sldId id="319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60" autoAdjust="0"/>
    <p:restoredTop sz="98887" autoAdjust="0"/>
  </p:normalViewPr>
  <p:slideViewPr>
    <p:cSldViewPr snapToGrid="0" snapToObjects="1">
      <p:cViewPr varScale="1">
        <p:scale>
          <a:sx n="146" d="100"/>
          <a:sy n="146" d="100"/>
        </p:scale>
        <p:origin x="64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2T02:29:20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223 643 24575,'-1'-9'0,"-1"1"0,0 0 0,-1 0 0,0 0 0,0 0 0,0 0 0,-1 0 0,-1 1 0,1 0 0,-1 0 0,0 0 0,-1 0 0,1 1 0,-1 0 0,-1 0 0,1 1 0,-1 0 0,0 0 0,-9-5 0,15 10 0,0-1 0,0 1 0,0 0 0,0-1 0,0 1 0,0 0 0,0 0 0,0 0 0,0 0 0,0 0 0,0 0 0,0 0 0,0 0 0,0 0 0,0 0 0,0 1 0,0-1 0,0 0 0,0 1 0,0-1 0,0 1 0,0-1 0,0 1 0,-1 1 0,-18 25 0,-1 38 0,21-63 0,-4 10 0,2 0 0,0 1 0,0-1 0,1 0 0,0 1 0,1-1 0,1 1 0,0-1 0,1 0 0,0 0 0,1 1 0,0-1 0,1-1 0,0 1 0,1 0 0,0-1 0,1 0 0,0 0 0,1-1 0,0 0 0,0 0 0,1 0 0,1-1 0,-1-1 0,2 1 0,16 12 0,-7-9 0,0 0 0,0-1 0,1-1 0,1-1 0,-1-1 0,1 0 0,1-2 0,-1 0 0,1-2 0,0 0 0,24 0 0,-31-3 0,-1 0 0,1-1 0,-1-1 0,1 0 0,0-2 0,-1 1 0,0-2 0,0 0 0,0 0 0,0-1 0,-1-1 0,1 0 0,-2-1 0,1-1 0,-1 0 0,0 0 0,19-19 0,-24 20 0,-1-1 0,-1 0 0,1 0 0,-2 0 0,1-1 0,-1 0 0,0 1 0,-1-2 0,0 1 0,0 0 0,-1-1 0,0 1 0,-1-1 0,0 1 0,0-1 0,-1 0 0,0 1 0,-1-1 0,0 0 0,-4-12 0,2 6 0,-2 0 0,0 0 0,-1 0 0,0 1 0,-1-1 0,-1 2 0,0-1 0,-2 1 0,1 0 0,-23-24 0,14 21 0,-1 0 0,-1 1 0,-1 0 0,0 2 0,-1 1 0,-44-21 0,50 28 0,0 0 0,0 0 0,-1 2 0,0 0 0,0 1 0,0 0 0,0 2 0,0 0 0,0 1 0,0 1 0,-22 3 0,31-2 0,-1 0 0,2 1 0,-1 0 0,0 1 0,0-1 0,1 2 0,0-1 0,0 1 0,0 0 0,1 0 0,-1 1 0,1 0 0,1 0 0,-1 0 0,1 1 0,0 0 0,0 0 0,1 0 0,-6 13 0,3-5 0,1 1 0,0 0 0,1 0 0,1 1 0,1-1 0,0 1 0,1 0 0,0 31 0,2-44 0,0 0 0,0 0 0,1 0 0,-1 0 0,1 0 0,0 0 0,0 0 0,1 0 0,-1 0 0,1 0 0,0-1 0,0 1 0,0-1 0,0 1 0,0-1 0,1 0 0,0 0 0,0 0 0,5 4 0,-3-4 0,0 0 0,1 0 0,-1 0 0,1-1 0,-1 0 0,1-1 0,0 1 0,0-1 0,0 0 0,0 0 0,0-1 0,6 0 0,7-1 0,0-1 0,0 0 0,-1-2 0,1 0 0,-1-1 0,0-1 0,27-12 0,-19 4 0,-1 0 0,0-2 0,-1 0 0,-1-2 0,0 0 0,21-25 0,-35 34 0,0 0 0,-1-1 0,0 0 0,-1 0 0,0-1 0,-1 0 0,0 0 0,0-1 0,-2 0 0,1 0 0,-1 0 0,-1 0 0,0-1 0,-1 1 0,0-1 0,0-17 0,-2 26 0,-1 0 0,1 1 0,0-1 0,-1 0 0,0 0 0,0 1 0,0-1 0,0 0 0,-1 1 0,1-1 0,-1 1 0,0 0 0,0-1 0,0 1 0,-1 0 0,1 0 0,-1 0 0,0 1 0,1-1 0,-1 1 0,0-1 0,0 1 0,-1 0 0,1 0 0,0 0 0,-1 1 0,-4-2 0,3 1 0,0 1 0,0 1 0,0-1 0,-1 1 0,1 0 0,0 0 0,0 0 0,0 1 0,0 0 0,0 0 0,0 0 0,0 0 0,0 1 0,0 0 0,0 0 0,1 0 0,-1 1 0,1 0 0,0 0 0,-6 4 0,-3 5 0,0 0 0,1 1 0,0 0 0,1 1 0,1 0 0,-15 27 0,20-31 0,0-1 0,1 1 0,0 0 0,0 0 0,1 0 0,1 0 0,-1 0 0,2 1 0,0-1 0,0 1 0,0-1 0,3 18 0,-3-27 0,1 0 0,0 0 0,0 0 0,0 0 0,0 0 0,0 0 0,1 0 0,-1 0 0,0 0 0,0 0 0,1 0 0,-1 0 0,1 0 0,-1 0 0,1 0 0,-1 0 0,1 0 0,-1 0 0,1 0 0,0 0 0,-1 0 0,1-1 0,0 1 0,0 0 0,0-1 0,0 1 0,0-1 0,-1 1 0,1-1 0,0 1 0,0-1 0,0 1 0,0-1 0,1 0 0,-1 0 0,0 1 0,0-1 0,0 0 0,0 0 0,2 0 0,1-2 0,0 0 0,0 0 0,1 0 0,-1 0 0,0-1 0,-1 1 0,6-6 0,-8 8 0,-1 0 0,0 0 0,1 0 0,-1-1 0,0 1 0,0 0 0,0 0 0,0 0 0,1 0 0,-1 0 0,0 0 0,0 0 0,0 0 0,0 0 0,1 0 0,-1 0 0,0 0 0,0 0 0,0 0 0,1 0 0,-1 0 0,0 0 0,0 0 0,0 0 0,0 0 0,1 0 0,-1 0 0,0 0 0,0 0 0,0 1 0,0-1 0,1 0 0,-1 0 0,0 0 0,0 0 0,0 0 0,0 0 0,0 1 0,0-1 0,0 0 0,1 0 0,-1 0 0,0 0 0,0 1 0,0-1 0,0 0 0,0 0 0,0 0 0,0 1 0,4 15 0,-2 25 0,-2-34 0,9 36 0,3-25 0,-11-18 0,-1 1 0,1-1 0,-1 0 0,1 0 0,-1 1 0,1-1 0,-1 0 0,1 0 0,-1 0 0,1 0 0,-1 0 0,1 1 0,-1-1 0,1 0 0,-1 0 0,1-1 0,0 1 0,-1 0 0,1 0 0,-1 0 0,1 0 0,-1 0 0,1 0 0,-1-1 0,1 1 0,-1 0 0,1 0 0,-1-1 0,1 1 0,-1 0 0,1-2 0,0 2 0,0-1 0,0 1 0,-1-1 0,1 0 0,0 1 0,-1-1 0,1 0 0,-1 0 0,1 0 0,-1 1 0,1-1 0,-1 0 0,1 0 0,-1 0 0,0 0 0,1 0 0,-1 0 0,0 0 0,0 0 0,0 0 0,0 0 0,0 0 0,0 0 0,0 0 0,0 0 0,0 0 0,-1 0 0,1-1 0,-1-1 0,-1 1 0,1-1 0,-1 0 0,0 1 0,1-1 0,-1 1 0,0 0 0,0-1 0,-4-2 0,-1-1 0,-1 0 0,-1 0 0,1 1 0,-18-9 0,24 13 0,0 1 0,0-1 0,0 0 0,0 0 0,0 1 0,0 0 0,0-1 0,0 1 0,0 0 0,0 0 0,0 0 0,-1 0 0,1 0 0,0 0 0,0 1 0,0-1 0,0 1 0,0 0 0,0-1 0,0 1 0,0 0 0,0 0 0,0 0 0,1 1 0,-3 0 0,1 1 0,1 1 0,-1-1 0,1 1 0,-1-1 0,1 1 0,0 0 0,0 0 0,1-1 0,-1 1 0,1 1 0,0-1 0,-1 4 0,0 5 0,1 0 0,0 0 0,0 0 0,1-1 0,1 1 0,0 0 0,5 23 0,-4-31 0,0 0 0,0 0 0,1 0 0,-1-1 0,1 1 0,0-1 0,1 1 0,-1-1 0,1 0 0,-1 0 0,1-1 0,0 1 0,1-1 0,-1 0 0,1 0 0,-1 0 0,1-1 0,0 1 0,0-1 0,0 0 0,0-1 0,0 1 0,0-1 0,1 0 0,-1 0 0,0-1 0,1 0 0,-1 0 0,0 0 0,1 0 0,7-2 0,-5 1 0,1 0 0,0-1 0,-1 0 0,1-1 0,-1 1 0,1-2 0,-1 1 0,0-1 0,-1 0 0,1-1 0,-1 0 0,0 0 0,0 0 0,0-1 0,-1 0 0,0-1 0,0 1 0,10-15 0,-13 16 0,-1-1 0,0 1 0,1-1 0,-2 1 0,1-1 0,-1 0 0,0 0 0,0 1 0,0-1 0,-1 0 0,0 0 0,0 0 0,0 0 0,-1 0 0,0 0 0,-2-7 0,0 4 0,0 1 0,-1 0 0,0 0 0,-1 0 0,1 0 0,-1 1 0,-1-1 0,1 1 0,-1 1 0,-8-8 0,5 6 0,0 0 0,0 1 0,-1 0 0,0 0 0,-1 1 0,1 0 0,-1 1 0,0 0 0,-1 1 0,1 0 0,-1 1 0,1 1 0,-1-1 0,0 2 0,0-1 0,-17 2 0,25 0 0,-1 1 0,0 0 0,0 0 0,1 1 0,-1-1 0,1 1 0,-1 0 0,1 0 0,0 1 0,0-1 0,0 1 0,0 0 0,0 0 0,0 0 0,-3 5 0,1-1 0,1-1 0,1 1 0,-1 1 0,1-1 0,0 0 0,1 1 0,0 0 0,-3 10 0,1 4 0,1 1 0,1 0 0,0 0 0,2 1 0,2 33 0,0-49 0,-1 1 0,1-1 0,1 0 0,0 1 0,0-1 0,0 0 0,1 0 0,0 0 0,1 0 0,0-1 0,0 0 0,0 1 0,9 9 0,-10-14 0,1 0 0,-1 0 0,1 0 0,0-1 0,0 1 0,0-1 0,0 0 0,0 0 0,1 0 0,-1 0 0,1-1 0,-1 0 0,1 0 0,-1 0 0,1 0 0,0-1 0,-1 0 0,1 0 0,0 0 0,-1 0 0,1-1 0,-1 0 0,1 0 0,0 0 0,8-4 0,-3 2 0,0-1 0,0-1 0,0 1 0,0-2 0,-1 1 0,0-1 0,0-1 0,0 1 0,-1-1 0,0-1 0,-1 0 0,1 0 0,-1 0 0,-1-1 0,0 0 0,0-1 0,-1 1 0,0-1 0,0 0 0,-1 0 0,-1 0 0,1-1 0,-2 1 0,0-1 0,0 0 0,-1 0 0,0 0 0,0 0 0,-2 0 0,1 0 0,-1 1 0,-1-1 0,0 0 0,-1 0 0,0 1 0,0-1 0,-1 1 0,-5-10 0,1 4 0,-1 1 0,-18-24 0,25 37 0,0-1 0,0 0 0,0 1 0,0-1 0,-1 1 0,1-1 0,0 1 0,-1 0 0,0 0 0,1 1 0,-1-1 0,0 0 0,0 1 0,0 0 0,0-1 0,0 1 0,-1 0 0,1 1 0,0-1 0,0 1 0,-1-1 0,-2 1 0,3 1 0,1 0 0,0 0 0,0 1 0,-1-1 0,1 0 0,0 1 0,1 0 0,-1-1 0,0 1 0,0 0 0,1 0 0,-1 0 0,1 0 0,-1 0 0,1 0 0,0 1 0,0-1 0,0 0 0,0 0 0,0 1 0,1-1 0,-1 1 0,1-1 0,-1 4 0,-5 65 0,6-62 0,-1 16 0,0-12 0,0 0 0,1 0 0,1 0 0,0 0 0,1 0 0,4 19 0,-5-30 0,-1-1 0,1 0 0,-1 0 0,1 0 0,-1 1 0,1-1 0,0 0 0,0 0 0,0 0 0,0 0 0,0 0 0,0 0 0,0 0 0,0-1 0,0 1 0,0 0 0,0 0 0,0-1 0,1 1 0,-1-1 0,0 1 0,0-1 0,1 0 0,-1 1 0,0-1 0,1 0 0,-1 0 0,0 0 0,1 0 0,-1 0 0,0 0 0,1 0 0,-1 0 0,2-1 0,4-1 0,0-1 0,0 1 0,-1-1 0,1-1 0,6-3 0,1-1 0,-15 8 0,1 0 0,0 0 0,0 0 0,0 1 0,0-1 0,0 0 0,0 0 0,0 0 0,0 0 0,0 0 0,0 0 0,0 0 0,0 0 0,0 0 0,0 1 0,0-1 0,0 0 0,0 0 0,0 0 0,0 0 0,0 0 0,0 0 0,0 0 0,0 0 0,0 0 0,0 1 0,0-1 0,0 0 0,1 0 0,-1 0 0,0 0 0,0 0 0,0 0 0,0 0 0,0 0 0,0 0 0,0 0 0,0 0 0,0 0 0,0 0 0,0 0 0,0 0 0,1 1 0,-1-1 0,0 0 0,0 0 0,0 0 0,0 0 0,0 0 0,0 0 0,0 0 0,0 0 0,1 0 0,-1 0 0,0 0 0,0 0 0,0 0 0,0-1 0,0 1 0,0 0 0,0 0 0,0 0 0,0 0 0,0 0 0,1 0 0,-1 0 0,-9 48 0,4-17 0,4-59 0,1 13 0,0-4 0,0-1 0,-4-24 0,3 40 0,1-1 0,-1 1 0,0 0 0,-1 0 0,1 0 0,-1-1 0,1 2 0,-1-1 0,-1 0 0,1 0 0,0 0 0,-1 1 0,0 0 0,0-1 0,0 1 0,-4-3 0,6 5 0,0 0 0,0 1 0,0-1 0,-1 1 0,1 0 0,0-1 0,0 1 0,0 0 0,-1 0 0,1-1 0,0 1 0,0 0 0,0 0 0,-1 1 0,1-1 0,0 0 0,0 0 0,0 0 0,-1 1 0,1-1 0,0 1 0,0-1 0,0 1 0,0-1 0,0 1 0,0 0 0,0-1 0,0 1 0,0 0 0,0 0 0,0 0 0,0 0 0,1 0 0,-1 0 0,0 0 0,1 0 0,-1 0 0,1 0 0,-1 0 0,1 0 0,-1 0 0,1 3 0,-18 53 0,13-36 0,2 0 0,0 0 0,1 0 0,2 1 0,0-1 0,1 1 0,5 30 0,-5-50 0,-1 0 0,1 0 0,0-1 0,0 1 0,0 0 0,0-1 0,0 1 0,0-1 0,0 1 0,0-1 0,0 1 0,1-1 0,-1 0 0,0 0 0,1 1 0,-1-1 0,1 0 0,0 0 0,-1-1 0,1 1 0,0 0 0,3 0 0,-1 0 0,0 0 0,1-1 0,-1 1 0,1-1 0,-1 0 0,1-1 0,-1 1 0,1-1 0,6-1 0,-2-1 0,0 1 0,0-2 0,0 1 0,-1-1 0,1-1 0,-1 1 0,0-2 0,13-9 0,-18 12 0,0 0 0,-1 0 0,1-1 0,0 1 0,-1-1 0,0 1 0,0-1 0,0 0 0,0 0 0,-1 0 0,1 0 0,-1 0 0,0 0 0,0 0 0,-1 0 0,1-1 0,-1 1 0,0 0 0,0 0 0,0-1 0,-1 1 0,1 0 0,-1 0 0,0 0 0,0-1 0,-1 1 0,1 0 0,-1 1 0,0-1 0,0 0 0,0 0 0,0 1 0,-1-1 0,0 1 0,1 0 0,-5-4 0,1 1 0,-1-1 0,0 1 0,0 0 0,0 1 0,0 0 0,-1 0 0,0 1 0,0 0 0,0 0 0,-1 0 0,1 1 0,-1 1 0,0 0 0,1 0 0,-1 0 0,-13 0 0,19 3 0,-1-1 0,0 1 0,0 0 0,1 1 0,-1-1 0,1 0 0,-1 1 0,1 0 0,-1 0 0,1 0 0,0 0 0,0 0 0,0 1 0,0-1 0,1 1 0,-1 0 0,1 0 0,-1 0 0,1 0 0,0 0 0,0 1 0,0-1 0,1 1 0,-2 3 0,0-1 0,1 0 0,0 0 0,0 0 0,1 0 0,0 0 0,0 0 0,0 0 0,1 0 0,0 0 0,0 0 0,0 0 0,1 1 0,0-1 0,3 9 0,-4-14 0,0 0 0,0 1 0,1-1 0,-1 0 0,1 0 0,-1 0 0,1 0 0,-1 0 0,1 0 0,-1 0 0,1 0 0,0 0 0,0 0 0,-1-1 0,1 1 0,0 0 0,0 0 0,0-1 0,0 1 0,0 0 0,0-1 0,0 1 0,0-1 0,0 0 0,0 1 0,0-1 0,0 0 0,0 1 0,1-1 0,-1 0 0,0 0 0,0 0 0,0 0 0,0 0 0,0 0 0,1 0 0,-1-1 0,0 1 0,0 0 0,0-1 0,0 1 0,0 0 0,0-1 0,0 0 0,0 1 0,0-1 0,0 1 0,0-1 0,0 0 0,0-1 0,3-1 0,0 0 0,0-1 0,-1 0 0,1 0 0,-1 0 0,0 0 0,-1 0 0,1-1 0,-1 1 0,3-6 0,-2 1 0,-1 0 0,0 0 0,0-1 0,0 1 0,-1-1 0,-1 1 0,0-1 0,0 1 0,-1-1 0,0 1 0,0-1 0,-1 1 0,-1 0 0,0-1 0,0 1 0,0 1 0,-1-1 0,0 0 0,-1 1 0,0 0 0,-1 0 0,1 0 0,-1 1 0,-1 0 0,1 0 0,-1 0 0,-1 1 0,1 0 0,-1 1 0,0-1 0,0 1 0,0 1 0,-1 0 0,0 0 0,0 1 0,0 0 0,0 0 0,0 1 0,-1 0 0,1 1 0,-1 0 0,1 0 0,-1 1 0,-10 1 0,17 0 0,0 0 0,0 0 0,0 0 0,0 0 0,0 0 0,1 1 0,-1-1 0,1 1 0,-1 0 0,1-1 0,-1 1 0,1 0 0,0 1 0,0-1 0,0 0 0,0 1 0,1-1 0,-1 1 0,0-1 0,1 1 0,0 0 0,0 0 0,0 0 0,0-1 0,0 1 0,0 0 0,1 0 0,-1 0 0,1 0 0,0 0 0,0 5 0,0-5 0,0 0 0,0 0 0,0 0 0,1 0 0,-1 0 0,1 0 0,-1 0 0,1 0 0,0 0 0,0-1 0,0 1 0,1 0 0,-1 0 0,1-1 0,-1 1 0,1-1 0,0 1 0,0-1 0,0 0 0,0 0 0,0 0 0,1 0 0,-1 0 0,1 0 0,-1 0 0,1-1 0,0 0 0,-1 1 0,1-1 0,0 0 0,0 0 0,3 0 0,10 0 0,0-1 0,-1 0 0,1-1 0,-1-1 0,0 0 0,1-1 0,-1-1 0,0 0 0,-1-2 0,28-12 0,-30 12 0,0 0 0,-1 0 0,0-1 0,-1-1 0,1 0 0,-2 0 0,1-1 0,-1-1 0,0 1 0,-1-1 0,0-1 0,-1 1 0,10-18 0,-16 25 0,1 0 0,-1 1 0,0-1 0,0 0 0,0 0 0,0 0 0,-1 0 0,1 1 0,-1-1 0,1 0 0,-1 0 0,0 0 0,0 0 0,-1 0 0,1 0 0,-1 0 0,1 0 0,-1 0 0,0 0 0,0 1 0,0-1 0,0 0 0,-1 0 0,1 1 0,-1-1 0,1 1 0,-1 0 0,0-1 0,-4-3 0,3 4 0,0 1 0,-1-1 0,1 0 0,0 1 0,-1 0 0,1 0 0,-1 0 0,0 0 0,1 1 0,-1-1 0,0 1 0,1 0 0,-1 0 0,0 0 0,0 0 0,1 1 0,-1 0 0,0-1 0,1 1 0,-1 1 0,1-1 0,-1 0 0,-5 4 0,-5 4 0,0 1 0,1 0 0,-1 1 0,2 0 0,0 1 0,0 0 0,1 1 0,1 0 0,0 1 0,1 0 0,0 1 0,1-1 0,1 2 0,0-1 0,1 1 0,1 0 0,0 0 0,-3 25 0,8-40 0,-1-1 0,1 1 0,0-1 0,0 1 0,0 0 0,0-1 0,0 1 0,0-1 0,-1 1 0,1 0 0,0-1 0,1 1 0,-1-1 0,0 1 0,0 0 0,0-1 0,0 1 0,0-1 0,1 1 0,-1-1 0,0 1 0,0 0 0,1-1 0,-1 1 0,0-1 0,2 1 0,8-12 0,9-28 0,-7 14 0,-1 0 0,-2-1 0,0 0 0,-2-1 0,-1 0 0,-1 0 0,-1-1 0,-2 1 0,-1-52 0,-1 77 0,0 0 0,0 0 0,0 0 0,-1-1 0,1 1 0,-1 0 0,1 0 0,-1 0 0,0 0 0,0 0 0,0 0 0,0 0 0,0 0 0,0 0 0,0 0 0,-1 1 0,1-1 0,-1 0 0,1 1 0,-1-1 0,0 1 0,1 0 0,-4-2 0,3 2 0,-1 0 0,0 1 0,0-1 0,0 1 0,0-1 0,0 1 0,0 0 0,0 0 0,0 1 0,0-1 0,0 1 0,0-1 0,0 1 0,-5 2 0,-5 2 0,1 1 0,0 0 0,1 1 0,-1 0 0,1 0 0,-14 14 0,9-6 0,1 1 0,0 1 0,1 0 0,1 0 0,0 2 0,2 0 0,0 0 0,1 1 0,1 0 0,1 1 0,0-1 0,2 2 0,-6 32 0,12-52 0,-1 0 0,1 0 0,0 1 0,0-1 0,0 0 0,0 0 0,0 1 0,0-1 0,1 0 0,-1 0 0,1 0 0,0 1 0,-1-1 0,1 0 0,0 0 0,0 0 0,0 0 0,1 0 0,-1-1 0,0 1 0,1 0 0,-1-1 0,1 1 0,0 0 0,-1-1 0,1 0 0,0 1 0,0-1 0,0 0 0,0 0 0,0 0 0,0 0 0,0-1 0,0 1 0,0 0 0,1-1 0,-1 1 0,0-1 0,0 0 0,3 0 0,12 1 0,-1-2 0,0 1 0,0-2 0,24-5 0,-30 5 0,34-5 0,73-24 0,-106 28 0,0-1 0,0-1 0,0 0 0,-1 0 0,1-1 0,-1-1 0,-1 0 0,1 0 0,-1-1 0,0 0 0,14-17 0,-20 19 0,0-1 0,0 1 0,0-1 0,-1 0 0,1 0 0,-2 0 0,1 0 0,-1 0 0,0-1 0,-1 1 0,0 0 0,-1-13 0,2 17 0,-1 0 0,-1 0 0,1 1 0,0-1 0,-1 0 0,1 0 0,-1 0 0,0 0 0,0 1 0,0-1 0,0 0 0,-1 1 0,1-1 0,-1 1 0,1-1 0,-1 1 0,0 0 0,0-1 0,0 1 0,0 0 0,-1 1 0,1-1 0,0 0 0,-1 0 0,1 1 0,-1 0 0,0-1 0,1 1 0,-1 0 0,0 0 0,0 1 0,0-1 0,-4 0 0,5 1 0,-1 1 0,1 0 0,-1-1 0,1 1 0,-1 0 0,1 0 0,0 0 0,0 0 0,-1 1 0,1-1 0,0 1 0,0-1 0,0 1 0,0 0 0,1 0 0,-1 0 0,0 0 0,1 0 0,-1 0 0,1 0 0,0 0 0,0 1 0,0-1 0,0 0 0,0 1 0,0-1 0,0 1 0,1-1 0,0 1 0,-1 3 0,-2 10 0,1 0 0,0 1 0,1 21 0,2-7 0,2-1 0,1 1 0,1-1 0,2 0 0,12 37 0,-18-65 0,-1 0 0,1-1 0,0 1 0,-1 0 0,1 0 0,0 0 0,0-1 0,0 1 0,0 0 0,1-1 0,-1 1 0,0-1 0,1 1 0,-1-1 0,1 0 0,-1 1 0,1-1 0,2 1 0,-3-2 0,0 1 0,0-1 0,0 0 0,0-1 0,1 1 0,-1 0 0,0 0 0,0 0 0,0-1 0,0 1 0,0 0 0,0-1 0,0 1 0,0-1 0,0 1 0,0-1 0,-1 1 0,1-1 0,0 0 0,0 0 0,0 1 0,-1-1 0,2-1 0,3-5 0,0 1 0,-1-1 0,0 0 0,-1 0 0,1-1 0,-1 1 0,3-11 0,2-16 0,-1-1 0,5-57 0,-11 79 0,-1 0 0,0-1 0,-1 1 0,0 0 0,-1-1 0,0 1 0,-1 0 0,-1 0 0,0 1 0,-7-16 0,10 26 0,1 1 0,-1-1 0,0 0 0,0 1 0,0-1 0,0 0 0,0 1 0,-1-1 0,1 1 0,0 0 0,-1-1 0,1 1 0,-1 0 0,1 0 0,-1 0 0,1 0 0,-1 0 0,0 0 0,0 0 0,1 1 0,-1-1 0,0 0 0,0 1 0,0 0 0,0-1 0,0 1 0,0 0 0,0 0 0,1 0 0,-1 0 0,0 1 0,0-1 0,0 0 0,0 1 0,0-1 0,0 1 0,1 0 0,-1 0 0,0-1 0,0 1 0,1 0 0,-1 0 0,-2 3 0,-6 4 0,0 1 0,0 1 0,1-1 0,0 1 0,-7 12 0,-10 14 0,1 1 0,3 2 0,0 0 0,-22 60 0,34-71 0,1 0 0,1 0 0,1 1 0,2 0 0,0 0 0,3 1 0,0 51 0,2-77 0,0 1 0,1-1 0,-1 0 0,1 1 0,0-1 0,0 1 0,0-1 0,0 0 0,1 0 0,0 0 0,0 0 0,0 0 0,0 0 0,6 7 0,-5-10 0,-1 1 0,1 0 0,0-1 0,0 0 0,0 0 0,0 0 0,0 0 0,0 0 0,0-1 0,0 1 0,0-1 0,0 0 0,0 0 0,0 0 0,0 0 0,0 0 0,0-1 0,0 1 0,0-1 0,0 0 0,0 0 0,3-1 0,4-1 0,-1-1 0,1 1 0,-1-2 0,0 1 0,0-1 0,0-1 0,-1 1 0,1-2 0,-2 1 0,1-1 0,-1 0 0,0 0 0,0-1 0,10-15 0,-10 10 0,0 0 0,-1-1 0,0 0 0,-1 0 0,-1 0 0,0-1 0,-1 0 0,0 1 0,0-20 0,-2 4 0,-1 1 0,-2-1 0,-1 1 0,-1 0 0,-1 0 0,-2 0 0,-1 1 0,-1 0 0,-23-48 0,31 74 0,1 1 0,-1 0 0,1-1 0,-1 1 0,0 0 0,0 0 0,1 0 0,-1 0 0,0 0 0,0 0 0,0 0 0,0 0 0,0 0 0,0 0 0,0 0 0,-2-1 0,2 3 0,1-1 0,0 0 0,-1 0 0,1 1 0,-1-1 0,1 0 0,0 1 0,-1-1 0,1 0 0,0 1 0,-1-1 0,1 0 0,0 1 0,-1-1 0,1 1 0,0-1 0,0 0 0,0 1 0,-1-1 0,1 1 0,0-1 0,0 1 0,0-1 0,0 1 0,0-1 0,0 1 0,0-1 0,0 1 0,1 49 0,2-38 0,1 1 0,0-1 0,1 0 0,0 0 0,0-1 0,2 1 0,-1-1 0,1-1 0,1 1 0,0-1 0,11 10 0,-4-5 0,1-1 0,0-1 0,0-1 0,2 0 0,-1-1 0,22 9 0,-35-18 0,0 0 0,0-1 0,1 1 0,-1-1 0,0 0 0,1 0 0,-1 0 0,0 0 0,1-1 0,-1 0 0,6 0 0,-8-1 0,-1 1 0,0 0 0,1-1 0,-1 1 0,0-1 0,1 0 0,-1 1 0,0-1 0,0 0 0,0 0 0,0 0 0,0 0 0,0 0 0,0 0 0,0 0 0,0 0 0,0 0 0,0-1 0,-1 1 0,1 0 0,0 0 0,-1-1 0,1 1 0,-1 0 0,1-1 0,-1 1 0,0-1 0,0 1 0,0 0 0,0-1 0,0 1 0,0-1 0,0 1 0,0-1 0,0 1 0,0 0 0,-1-2 0,-2-11 0,-1 1 0,0 0 0,-1 1 0,0-1 0,0 1 0,-2 0 0,1 0 0,-2 1 0,0 0 0,0 0 0,-1 1 0,0 0 0,0 0 0,-1 1 0,-1 0 0,1 1 0,-18-10 0,26 17 0,0 0 0,0 1 0,0-1 0,0 0 0,0 1 0,0 0 0,-1-1 0,1 1 0,0 0 0,0 0 0,0 0 0,-1 0 0,1 1 0,0-1 0,0 1 0,0-1 0,0 1 0,0 0 0,0 0 0,0-1 0,0 2 0,0-1 0,0 0 0,0 0 0,1 0 0,-1 1 0,0-1 0,1 1 0,-1 0 0,1-1 0,0 1 0,-1 0 0,1 0 0,0 0 0,0 0 0,0 0 0,0 0 0,1 0 0,-1 0 0,0 0 0,1 0 0,0 0 0,-1 0 0,1 1 0,0-1 0,0 0 0,0 0 0,0 0 0,1 1 0,-1-1 0,1 0 0,-1 0 0,1 0 0,0 0 0,-1 0 0,1 0 0,0 0 0,1 0 0,-1 0 0,0 0 0,0-1 0,1 1 0,-1 0 0,3 1 0,-4-2 0,1 0 0,0 0 0,0-1 0,-1 1 0,1 0 0,0 0 0,0 0 0,0-1 0,0 1 0,0-1 0,0 1 0,0-1 0,0 1 0,0-1 0,0 1 0,0-1 0,1 0 0,-1 0 0,0 1 0,0-1 0,0 0 0,2 0 0,-2-1 0,0 1 0,0-1 0,0 1 0,0-1 0,0 0 0,0 0 0,0 1 0,-1-1 0,1 0 0,0 0 0,-1 0 0,1 1 0,-1-1 0,1 0 0,-1 0 0,1 0 0,-1 0 0,1 0 0,-1-2 0,2-2 0,-1-1 0,0 1 0,0-1 0,-1 1 0,0-1 0,0 1 0,0-1 0,-1-6 0,0 9 0,1 0 0,-1 0 0,0 0 0,1 1 0,-1-1 0,-1 0 0,1 1 0,0-1 0,-1 0 0,1 1 0,-1 0 0,0-1 0,0 1 0,0 0 0,0 0 0,0 0 0,-3-2 0,5 4 0,-1 0 0,0 0 0,1-1 0,-1 1 0,1 0 0,-1 0 0,0 0 0,1 0 0,-1 0 0,0 0 0,1 0 0,-1 0 0,1 0 0,-1 0 0,0 0 0,1 0 0,-1 1 0,1-1 0,-1 0 0,0 0 0,1 1 0,-1-1 0,1 0 0,-1 1 0,1-1 0,-1 1 0,0 0 0,-1 1 0,1 0 0,-1 0 0,1 1 0,0-1 0,-1 1 0,1-1 0,0 1 0,1-1 0,-1 1 0,0 3 0,-5 20 0,-3 47 0,9-64 0,-1-1 0,1 1 0,1-1 0,-1 1 0,2-1 0,-1 1 0,1-1 0,0 0 0,6 14 0,-6-20 0,0 1 0,0-1 0,1 0 0,-1 1 0,1-1 0,-1-1 0,1 1 0,0 0 0,0-1 0,0 1 0,0-1 0,0 0 0,0 0 0,0 0 0,0 0 0,0 0 0,0-1 0,1 1 0,-1-1 0,0 0 0,0 0 0,1-1 0,-1 1 0,0 0 0,0-1 0,0 0 0,0 0 0,6-2 0,-4 2 0,0-1 0,0 1 0,0-1 0,0 0 0,-1-1 0,1 1 0,-1-1 0,0 1 0,0-1 0,0-1 0,0 1 0,0 0 0,-1-1 0,1 0 0,-1 0 0,0 0 0,0 0 0,2-6 0,-2 0 0,-1-1 0,0-1 0,0 1 0,-1 0 0,-1 0 0,0 0 0,-1-1 0,0 1 0,0 0 0,-1 0 0,-1 0 0,0 0 0,-7-17 0,4 14 0,-1 0 0,-1 0 0,0 0 0,0 1 0,-1 0 0,-1 1 0,0 0 0,-1 1 0,-13-12 0,22 22 0,1-1 0,0 1 0,0 0 0,0 0 0,0 0 0,-1 0 0,1 1 0,0-1 0,-1 0 0,1 0 0,-1 1 0,1-1 0,-1 1 0,1-1 0,-1 1 0,0 0 0,1 0 0,-1 0 0,1 0 0,-1 0 0,1 0 0,-1 0 0,0 0 0,1 0 0,-3 1 0,3 0 0,-1 0 0,1 0 0,0 0 0,0 0 0,0 1 0,1-1 0,-1 0 0,0 0 0,0 1 0,1-1 0,-1 0 0,0 1 0,1-1 0,0 0 0,-1 1 0,1-1 0,0 1 0,-1-1 0,1 1 0,0-1 0,0 1 0,0-1 0,1 3 0,-3-18 0,-1 1 0,0 0 0,-1 0 0,0 1 0,-1-1 0,0 1 0,-13-21 0,1 5 0,-1 1 0,-24-27 0,26 35 0,0 1 0,-2 1 0,0 1 0,-1 1 0,0 0 0,-26-14 0,44 29 0,0-1 0,0 0 0,-1 0 0,1 1 0,0-1 0,-1 0 0,1 1 0,-1 0 0,1-1 0,-1 1 0,1 0 0,-1 0 0,1-1 0,-1 1 0,1 0 0,-1 1 0,1-1 0,0 0 0,-1 0 0,1 1 0,-1-1 0,1 1 0,-1-1 0,-1 2 0,1-1 0,1 1 0,-1-1 0,1 1 0,-1 0 0,1 0 0,0 0 0,0 0 0,0 0 0,0 0 0,0 0 0,0 0 0,0 0 0,1 0 0,-1 4 0,-1 11 0,0 0 0,1 0 0,3 28 0,-1-29 0,-1 3 0,1-1 0,0 1 0,2-1 0,0 1 0,12 34 0,-13-48 0,-1-1 0,2 1 0,-1 0 0,0-1 0,1 0 0,0 0 0,0 1 0,0-2 0,0 1 0,1 0 0,0-1 0,0 1 0,0-1 0,0 0 0,0 0 0,0-1 0,1 1 0,-1-1 0,1 0 0,0 0 0,0-1 0,-1 1 0,1-1 0,0 0 0,0-1 0,9 1 0,-9 0 0,0-1 0,0 0 0,1 0 0,-1-1 0,0 1 0,0-1 0,0-1 0,0 1 0,0 0 0,0-1 0,0 0 0,-1 0 0,6-3 0,-8 3 0,0 0 0,0-1 0,-1 1 0,1 0 0,0 0 0,-1-1 0,0 1 0,1-1 0,-1 1 0,0-1 0,0 1 0,0-1 0,-1 0 0,1 0 0,-1 1 0,1-1 0,-1 0 0,0 0 0,0 0 0,0 1 0,0-1 0,-1 0 0,1 0 0,-1 1 0,-1-6 0,1 5 0,1 1 0,-1-1 0,1 0 0,-1 1 0,0-1 0,0 1 0,0-1 0,0 1 0,0-1 0,-1 1 0,1 0 0,-1-1 0,0 1 0,1 0 0,-1 0 0,0 0 0,0 0 0,0 1 0,0-1 0,-1 1 0,1-1 0,0 1 0,-1 0 0,1-1 0,-1 1 0,1 1 0,-1-1 0,0 0 0,1 1 0,-1-1 0,0 1 0,1 0 0,-1-1 0,0 2 0,0-1 0,1 0 0,-1 0 0,0 1 0,1-1 0,-1 1 0,0 0 0,1 0 0,-1 0 0,1 0 0,-1 1 0,1-1 0,0 0 0,0 1 0,-1 0 0,1 0 0,0-1 0,1 1 0,-1 0 0,0 0 0,0 1 0,1-1 0,-1 0 0,1 1 0,0-1 0,0 1 0,0-1 0,0 1 0,0-1 0,-1 6 0,1-5 0,0 0 0,0 1 0,0-1 0,1 0 0,-1 1 0,1-1 0,0 1 0,-1-1 0,2 1 0,-1-1 0,0 0 0,1 1 0,-1-1 0,1 1 0,0-1 0,0 0 0,1 0 0,2 6 0,-2-7 0,1 1 0,-1-1 0,1 0 0,0 0 0,-1 0 0,1-1 0,0 1 0,0-1 0,0 0 0,0 0 0,1 0 0,-1 0 0,0 0 0,0 0 0,1-1 0,-1 0 0,0 0 0,1 0 0,4 0 0,-4-1 0,0 1 0,-1 0 0,1 0 0,0 1 0,0-1 0,0 1 0,-1-1 0,1 1 0,0 1 0,-1-1 0,1 0 0,-1 1 0,5 2 0,-6-2 0,0 1 0,0-1 0,0 1 0,0 0 0,0-1 0,-1 1 0,0 0 0,1 0 0,-1 0 0,0 0 0,0 0 0,-1 0 0,1 0 0,-1 0 0,1 0 0,-1 5 0,1-2 0,-1 0 0,1 0 0,1 0 0,-1 0 0,1-1 0,0 1 0,0-1 0,1 1 0,0-1 0,4 7 0,-5-10 0,-1 0 0,0-1 0,1 1 0,0-1 0,-1 1 0,1-1 0,0 1 0,0-1 0,0 0 0,0 0 0,0 0 0,0 0 0,0 0 0,0 0 0,0-1 0,0 1 0,1-1 0,-1 0 0,0 1 0,0-1 0,0 0 0,1 0 0,-1 0 0,0-1 0,0 1 0,1 0 0,-1-1 0,0 0 0,4-1 0,6-3 0,-1 0 0,1-1 0,-1-1 0,-1 0 0,1 0 0,-1-1 0,10-9 0,-18 14 0,1 1 0,-1-1 0,0 0 0,0 0 0,0 0 0,0 0 0,0 0 0,-1 0 0,1 0 0,-1-1 0,0 1 0,0 0 0,1-5 0,-2 6 0,0 0 0,-1-1 0,1 1 0,0 0 0,-1-1 0,1 1 0,-1 0 0,0-1 0,0 1 0,0 0 0,0 0 0,0 0 0,0 0 0,0 0 0,-1 0 0,1 0 0,-1 0 0,1 1 0,-1-1 0,0 1 0,-3-3 0,-4-2 0,-1 0 0,1 1 0,-1 0 0,0 0 0,0 1 0,-1 1 0,1 0 0,-1 0 0,1 1 0,-1 0 0,0 1 0,0 0 0,0 1 0,0 0 0,0 1 0,0 0 0,0 0 0,1 1 0,-15 5 0,3-1 0,1 2 0,-1 0 0,1 1 0,1 2 0,0 0 0,0 0 0,1 2 0,-21 18 0,-5 13 0,42-41 0,0 0 0,1 1 0,-1-1 0,1 0 0,0 1 0,0 0 0,0-1 0,1 1 0,-1 0 0,1 0 0,0 0 0,-1 6 0,2-8 0,1-1 0,-1 1 0,0-1 0,1 1 0,-1-1 0,1 1 0,0-1 0,-1 0 0,1 1 0,0-1 0,0 0 0,0 1 0,0-1 0,0 0 0,0 0 0,0 0 0,0 0 0,1 0 0,-1 0 0,0 0 0,1 0 0,-1-1 0,0 1 0,1-1 0,-1 1 0,1-1 0,-1 1 0,1-1 0,-1 0 0,1 1 0,2-1 0,57 4 0,-52-4 0,32 1 0,1-2 0,-1-2 0,1-1 0,-1-2 0,63-19 0,-103 25 0,1 0 0,0 0 0,0-1 0,0 1 0,0-1 0,-1 0 0,1 0 0,0 1 0,-1-1 0,1 0 0,-1 0 0,1-1 0,-1 1 0,1 0 0,-1 0 0,1-1 0,-1 1 0,0-1 0,0 1 0,0-1 0,0 1 0,0-1 0,0 0 0,-1 1 0,1-1 0,0 0 0,-1 0 0,1 0 0,-1 0 0,1-3 0,-2 3 0,0 0 0,-1 0 0,1 0 0,0 0 0,0 0 0,-1 0 0,1 1 0,-1-1 0,0 0 0,1 1 0,-1-1 0,0 1 0,0 0 0,0-1 0,0 1 0,0 0 0,0 0 0,-1 1 0,1-1 0,0 0 0,0 1 0,-1-1 0,-3 0 0,-80-5 0,70 7 0,58-1 0,-9 0 0,37 2 0,-69-2 0,-1 0 0,1 0 0,-1 0 0,0 0 0,1 0 0,-1 0 0,1 0 0,-1 1 0,1-1 0,-1 0 0,0 0 0,1 0 0,-1 0 0,1 1 0,-1-1 0,0 0 0,1 1 0,-1-1 0,0 0 0,0 0 0,1 1 0,-1-1 0,0 0 0,1 1 0,-1-1 0,0 1 0,0-1 0,0 0 0,0 1 0,1-1 0,-1 1 0,0-1 0,0 1 0,0-1 0,0 0 0,0 1 0,0-1 0,0 1 0,0-1 0,0 1 0,0-1 0,0 0 0,0 1 0,-1-1 0,1 1 0,0-1 0,0 0 0,0 1 0,0-1 0,-1 1 0,1-1 0,-1 1 0,-17 22 0,15-20 0,-28 30 0,20-24 0,1 1 0,0 1 0,0 0 0,1 0 0,1 1 0,0 0 0,0 1 0,-5 13 0,13-25 0,-1-1 0,1 1 0,0 0 0,0-1 0,0 1 0,-1 0 0,1 0 0,0-1 0,0 1 0,0 0 0,0 0 0,0-1 0,0 1 0,0 0 0,0 0 0,1-1 0,-1 1 0,0 0 0,0 0 0,1-1 0,-1 1 0,0 0 0,1-1 0,-1 1 0,1 0 0,-1-1 0,1 1 0,-1-1 0,1 1 0,-1-1 0,1 1 0,-1-1 0,2 1 0,0 0 0,0 0 0,1 0 0,-1-1 0,1 1 0,-1-1 0,1 0 0,-1 1 0,1-1 0,-1 0 0,4-1 0,58-12 0,-48 7 0,0-1 0,0 0 0,0-1 0,-1-1 0,21-15 0,-31 20 0,0 0 0,-1 0 0,1-1 0,-1 1 0,0-1 0,0 0 0,-1 0 0,5-9 0,-7 11 0,0 0 0,0 0 0,0 0 0,0 0 0,0 0 0,-1 0 0,1 0 0,-1-1 0,0 1 0,0 0 0,0 0 0,-1 0 0,1-1 0,-1 1 0,0 0 0,1 0 0,-3-4 0,2 5 0,-1-1 0,0 1 0,1-1 0,-1 1 0,0 0 0,-1 0 0,1 0 0,0 0 0,0 0 0,-1 0 0,1 1 0,-1-1 0,0 1 0,1-1 0,-1 1 0,0 0 0,0 0 0,0 1 0,1-1 0,-1 0 0,-4 1 0,-71-4 0,63 4 0,-12 1 0,14 0 0,0-1 0,1 0 0,-1 0 0,0-1 0,0-1 0,1 0 0,-1-1 0,1 0 0,0-1 0,-15-7 0,18 6 0,1 1 0,-1 0 0,0 1 0,0 0 0,-18-3 0,83 31 0,-29-16 0,0-3 0,0 0 0,1-1 0,0-2 0,0-1 0,0-1 0,-1-1 0,35-6 0,-61 6 0,-1 0 0,0 1 0,1-1 0,-1 0 0,0 0 0,1-1 0,-1 1 0,0 0 0,1 0 0,-1 0 0,0 0 0,0 0 0,1 0 0,-1 0 0,0 0 0,1 0 0,-1-1 0,0 1 0,0 0 0,1 0 0,-1 0 0,0-1 0,0 1 0,0 0 0,1 0 0,-1-1 0,0 1 0,0 0 0,0 0 0,0-1 0,0 1 0,1 0 0,-1-1 0,0 1 0,0 0 0,0 0 0,0-1 0,0 1 0,0 0 0,0-1 0,0 1 0,0 0 0,0-1 0,0 1 0,0 0 0,0-1 0,0 1 0,-1 0 0,1 0 0,0-1 0,0 1 0,0 0 0,0 0 0,0-1 0,-1 1 0,-22-19 0,16 14 0,-1 1 0,0 0 0,0 0 0,0 1 0,-12-3 0,17 6 0,1 0 0,-1 0 0,1 0 0,-1 0 0,1 0 0,-1 1 0,1-1 0,0 1 0,-1 0 0,1-1 0,-1 1 0,1 0 0,0 1 0,0-1 0,0 0 0,0 1 0,0-1 0,0 1 0,-2 1 0,0 2 0,0-1 0,1 1 0,0 0 0,-1 0 0,2 0 0,-1 1 0,-3 10 0,0 2 0,1 1 0,1-1 0,1 1 0,-1 21 0,3-31 0,1 0 0,0 1 0,1-1 0,0 0 0,0 0 0,1 0 0,0 0 0,0 0 0,1 0 0,0-1 0,1 1 0,0-1 0,0 0 0,1 0 0,0 0 0,1 0 0,9 9 0,-7-9 0,0-1 0,1 0 0,0 0 0,1-1 0,-1 0 0,1-1 0,0 0 0,1 0 0,-1-1 0,1-1 0,0 0 0,0 0 0,0-1 0,12 1 0,6-1 0,0 0 0,34-4 0,-52 2 0,0-2 0,0 1 0,0-1 0,0-1 0,-1 0 0,1-1 0,-1 0 0,18-9 0,-21 8 0,9-3 0,-17 22 0,-4 5 0,-21 196 0,19-129 0,-3-49 0,0-31 0,-4-21 0,-89-208 0,-4 30 0,106 191 0,0 0 0,0-1 0,-1 1 0,1 0 0,-1 0 0,0 0 0,0 0 0,0 0 0,0 0 0,0 0 0,0 1 0,0-1 0,-4-1 0,5 3 0,1 0 0,-1 0 0,1-1 0,-1 1 0,1 0 0,0 0 0,-1 0 0,1 1 0,-1-1 0,1 0 0,-1 0 0,1 0 0,-1 0 0,1 0 0,0 0 0,-1 1 0,1-1 0,-1 0 0,1 0 0,0 1 0,-1-1 0,1 0 0,0 1 0,-1-1 0,1 0 0,0 1 0,-1 0 0,-6 22 0,-23 151 0,29-167 0,7-21 0,1 0 0,0 0 0,1 0 0,11-14 0,-5 6 0,-7 11 0,9-14 0,0-2 0,15-36 0,-28 56 0,0-1 0,-1 1 0,1 0 0,-2-1 0,1 1 0,-1-1 0,0 1 0,-1-1 0,1 0 0,-2 0 0,1 1 0,-1-1 0,0 1 0,-4-14 0,4 19 0,1 0 0,-1 0 0,0 0 0,0 0 0,0 0 0,0 0 0,0 0 0,0 0 0,0 0 0,-1 1 0,1-1 0,-1 1 0,1-1 0,-1 1 0,0-1 0,1 1 0,-1 0 0,0 0 0,0 0 0,0 0 0,0 0 0,0 0 0,-3 0 0,2 1 0,-1 0 0,1 0 0,0 0 0,-1 0 0,1 1 0,0 0 0,-1-1 0,1 1 0,0 1 0,0-1 0,0 0 0,0 1 0,-4 2 0,-4 2 0,2 1 0,-1 1 0,1 0 0,0 0 0,0 0 0,1 1 0,-8 12 0,1 4 0,0 1 0,2 0 0,1 1 0,1 1 0,1 0 0,1 0 0,2 1 0,-5 39 0,11-66 0,1 0 0,0 0 0,0 0 0,0 0 0,0 0 0,0 0 0,0 0 0,0 0 0,1 0 0,-1 1 0,1-1 0,-1 0 0,1-1 0,0 1 0,0 0 0,0 0 0,0 0 0,0 0 0,0-1 0,0 1 0,1 0 0,-1-1 0,0 1 0,4 1 0,-2-1 0,1-1 0,-1 1 0,0-1 0,1 0 0,-1 0 0,1-1 0,-1 1 0,1-1 0,-1 0 0,1 0 0,0 0 0,-1 0 0,5-1 0,7-2 0,-1 0 0,0-1 0,0 0 0,0-1 0,-1-1 0,15-8 0,-19 8 0,1-1 0,-1 0 0,0-1 0,-1 0 0,0 0 0,0-1 0,-1 0 0,0 0 0,0-1 0,-1 0 0,-1 0 0,1 0 0,-2-1 0,1 0 0,-2 0 0,1 0 0,-1 0 0,-1 0 0,0-1 0,-1 1 0,0-1 0,-1-13 0,0 7 0,-1 0 0,-1 1 0,-1-1 0,0 0 0,-1 1 0,-1 0 0,0 0 0,-2 0 0,0 0 0,0 1 0,-2 0 0,0 1 0,-18-23 0,16 25 0,-2 0 0,0 1 0,0 0 0,-1 1 0,0 1 0,-1 0 0,0 1 0,-1 1 0,0 0 0,-30-10 0,40 16 0,-1 0 0,1 0 0,-1 1 0,1 0 0,-1 0 0,0 0 0,0 1 0,1 0 0,-1 1 0,0-1 0,1 1 0,-1 0 0,0 1 0,1 0 0,-1 0 0,1 0 0,0 1 0,0-1 0,0 2 0,0-1 0,0 1 0,1 0 0,-1 0 0,1 0 0,0 1 0,0-1 0,1 1 0,0 1 0,-1-1 0,-4 10 0,-1 5 0,0 0 0,2 0 0,1 1 0,0 0 0,2 0 0,0 0 0,-3 36 0,4 1 0,5 95 0,0-136 0,0-1 0,1 1 0,1-1 0,0 0 0,1 0 0,10 24 0,-12-35 0,0-1 0,1 1 0,0 0 0,0-1 0,0 0 0,0 0 0,1 0 0,-1 0 0,1 0 0,0-1 0,0 1 0,1-1 0,-1 0 0,1 0 0,0-1 0,-1 1 0,1-1 0,0 0 0,0-1 0,0 1 0,1-1 0,-1 0 0,9 1 0,4-2 0,0 0 0,0-1 0,0-1 0,0 0 0,-1-1 0,1-1 0,-1-1 0,0-1 0,0 0 0,0-1 0,-1-1 0,0 0 0,-1-1 0,28-21 0,-39 25 0,1 1 0,-1 0 0,0-1 0,-1 0 0,1 0 0,-1 0 0,0-1 0,0 1 0,-1-1 0,1 0 0,-1 1 0,-1-1 0,1 0 0,-1 0 0,1-9 0,-2 6 0,0-1 0,0 1 0,-1 0 0,-1-1 0,1 1 0,-1 0 0,-1 0 0,0 0 0,-5-11 0,0 4 0,0 0 0,-1 1 0,-1 0 0,0 1 0,-1 0 0,-1 1 0,0 0 0,0 1 0,-2 0 0,-17-13 0,11 13 0,-1 0 0,-28-12 0,41 21 0,0 0 0,0 0 0,0 1 0,0 0 0,0 0 0,0 1 0,-1 0 0,1 1 0,0 0 0,-10 0 0,17 1 0,-1-1 0,1 0 0,0 1 0,-1-1 0,1 1 0,-1 0 0,1-1 0,0 1 0,-1 0 0,1 0 0,0 0 0,0 0 0,0 0 0,0 0 0,0 0 0,0 0 0,0 0 0,0 0 0,0 1 0,0-1 0,1 0 0,-2 3 0,1 0 0,-1 1 0,1-1 0,0 1 0,1-1 0,-1 1 0,1-1 0,0 8 0,2 5 0,0-1 0,1 1 0,5 16 0,-5-21 0,1 1 0,0-1 0,1 0 0,0 0 0,1-1 0,1 0 0,10 15 0,-13-21 0,1 0 0,-1 0 0,1-1 0,0 0 0,0 0 0,1 0 0,-1-1 0,1 1 0,0-1 0,0-1 0,0 1 0,0-1 0,1 0 0,-1 0 0,0-1 0,9 1 0,7 1 0,1-1 0,-1-1 0,1-1 0,-1-1 0,1-1 0,23-6 0,-44 8 0,1-1 0,-1 0 0,1 0 0,-1 0 0,0 0 0,1-1 0,-1 1 0,0-1 0,0 1 0,0-1 0,0 0 0,0 1 0,0-1 0,-1 0 0,1 0 0,-1-1 0,1 1 0,-1 0 0,0 0 0,2-5 0,-1 1 0,-1 1 0,0-1 0,0 1 0,0-1 0,-1 0 0,0 1 0,0-1 0,0 0 0,-2-7 0,-1 1 0,1-1 0,-2 1 0,0-1 0,0 1 0,-1 1 0,-1-1 0,-13-21 0,16 29 0,0 0 0,0 0 0,0 0 0,-1 1 0,1-1 0,-1 1 0,0 0 0,0 0 0,0 1 0,0-1 0,0 1 0,-1 0 0,1 0 0,-1 0 0,0 0 0,1 1 0,-1 0 0,0 0 0,0 0 0,0 1 0,0-1 0,0 1 0,0 0 0,-9 2 0,8 0 0,-1 0 0,1 0 0,-1 1 0,1 0 0,0 0 0,0 0 0,1 1 0,-1 0 0,1 0 0,0 1 0,0-1 0,0 1 0,0 0 0,1 0 0,0 1 0,0-1 0,-5 10 0,0 4 0,0 0 0,2 1 0,0 0 0,1 0 0,1 1 0,1-1 0,0 1 0,2 0 0,1 0 0,0 0 0,1 1 0,6 34 0,-6-53 0,1 0 0,0 0 0,0 0 0,0 0 0,0 0 0,0 0 0,1 0 0,-1-1 0,1 1 0,0 0 0,0-1 0,0 1 0,0-1 0,0 0 0,0 0 0,1 0 0,-1 0 0,5 3 0,-2-3 0,0 0 0,0 0 0,0 0 0,0 0 0,1-1 0,-1 0 0,0 0 0,1 0 0,-1 0 0,7-1 0,-2-1 0,0 1 0,0-1 0,0-1 0,0 0 0,0 0 0,0-1 0,-1 0 0,1-1 0,-1 0 0,0 0 0,13-9 0,-20 11 0,1 0 0,-1 0 0,1-1 0,-1 1 0,0 0 0,0-1 0,0 0 0,0 1 0,-1-1 0,1 0 0,-1 0 0,1 0 0,-1 0 0,0 0 0,0-1 0,0 1 0,-1 0 0,1-5 0,-1 2 0,0 0 0,-1 0 0,1 0 0,-1 0 0,-1 0 0,1 0 0,-1 1 0,0-1 0,-4-7 0,-2-3 0,-1 2 0,0-1 0,-1 1 0,-1 0 0,-24-23 0,27 28 0,-1 1 0,-1 0 0,1 1 0,-20-11 0,28 17 0,-1 0 0,1 1 0,-1-1 0,1 1 0,0-1 0,-1 1 0,1 0 0,-1-1 0,1 1 0,-1 0 0,1 0 0,-1 0 0,1 0 0,-1 0 0,1 1 0,-1-1 0,1 0 0,-1 1 0,-1 0 0,1 0 0,1 0 0,-1 1 0,1-1 0,0 1 0,-1-1 0,1 1 0,0-1 0,0 1 0,0 0 0,0 0 0,1 0 0,-1-1 0,0 1 0,1 0 0,-1 0 0,1 0 0,0 0 0,0 0 0,0 3 0,-1 6 0,1 0 0,0-1 0,1 1 0,0 0 0,0-1 0,1 1 0,1-1 0,0 1 0,1-1 0,-1 0 0,2 0 0,0 0 0,0-1 0,0 0 0,1 0 0,9 10 0,-5-8 0,-1 0 0,2-2 0,-1 1 0,1-1 0,1 0 0,-1-1 0,1-1 0,1 0 0,0-1 0,0 0 0,0 0 0,14 2 0,-24-7 0,0 0 0,0 0 0,0 0 0,0-1 0,0 1 0,1-1 0,-1 0 0,0 0 0,0 0 0,0-1 0,0 1 0,1-1 0,-1 0 0,0 1 0,0-1 0,0-1 0,0 1 0,-1 0 0,1-1 0,0 1 0,0-1 0,-1 0 0,1 0 0,-1 0 0,0 0 0,1-1 0,-1 1 0,0 0 0,0-1 0,-1 0 0,1 1 0,0-1 0,-1 0 0,0 0 0,0 0 0,0 0 0,0 0 0,1-3 0,2-14 0,0 1 0,-1-1 0,-1 0 0,-1-35 0,-1 50 0,0-17 0,-1 1 0,-1 0 0,-1-1 0,-1 1 0,0 0 0,-2 1 0,-12-31 0,13 41 0,0-1 0,0 1 0,-1 0 0,0 1 0,-1-1 0,0 1 0,0 1 0,-1-1 0,0 1 0,-1 1 0,1 0 0,-1 0 0,-1 0 0,0 1 0,-18-8 0,26 12 0,-1 1 0,1 0 0,-1 0 0,1 1 0,-1-1 0,0 0 0,1 1 0,-1 0 0,1-1 0,-1 1 0,0 0 0,0 1 0,1-1 0,-1 0 0,1 1 0,-1-1 0,0 1 0,1 0 0,-1 0 0,1 0 0,-3 1 0,2 1 0,0-1 0,0 1 0,1-1 0,-1 1 0,1 0 0,0 0 0,0 0 0,0 0 0,0 1 0,0-1 0,1 0 0,-1 1 0,0 4 0,-3 11 0,2 1 0,0-1 0,1 1 0,1 27 0,1-44 0,-1 48 0,-1-12 0,2-1 0,10 78 0,-10-114 0,1 0 0,-1 1 0,0-1 0,1 0 0,0 0 0,-1 0 0,1 0 0,0 0 0,0 0 0,0 0 0,1 0 0,-1 0 0,0 0 0,1 0 0,-1 0 0,1-1 0,0 1 0,-1-1 0,1 1 0,0-1 0,0 0 0,0 0 0,0 0 0,0 0 0,0 0 0,0 0 0,0 0 0,0-1 0,1 1 0,-1-1 0,0 0 0,0 1 0,1-1 0,-1 0 0,0 0 0,1 0 0,3-2 0,0 1 0,1-1 0,-1 0 0,0 0 0,0-1 0,0 1 0,-1-1 0,1-1 0,-1 1 0,1-1 0,-1 0 0,0 0 0,5-7 0,-2 2 0,-1 0 0,0 0 0,0-1 0,-1 0 0,0 0 0,-1-1 0,-1 1 0,1-1 0,-2 0 0,1 0 0,-2-1 0,1 1 0,-1-1 0,-1 1 0,0-1 0,-1 0 0,0 1 0,-1-1 0,0 0 0,-1 1 0,0-1 0,-1 1 0,-1 0 0,1 0 0,-2 0 0,1 0 0,-1 1 0,-1-1 0,0 1 0,-1 1 0,1-1 0,-2 1 0,1 0 0,-2 1 0,-13-13 0,9 11 0,1 1 0,-2 0 0,1 0 0,-1 1 0,0 1 0,-1 1 0,0 0 0,0 0 0,0 2 0,0 0 0,-1 1 0,0 0 0,0 1 0,0 1 0,1 0 0,-1 1 0,-24 4 0,28-2 0,0 0 0,-1 1 0,1 1 0,0 0 0,1 0 0,-1 1 0,1 1 0,0 0 0,0 0 0,0 1 0,1 1 0,0 0 0,1 0 0,0 1 0,0 0 0,1 0 0,0 1 0,1 0 0,0 1 0,0 0 0,1 0 0,-7 18 0,9-20 0,1 0 0,0 0 0,1 0 0,0 0 0,1 0 0,0 1 0,0-1 0,1 1 0,0-1 0,0 1 0,1-1 0,3 10 0,-3-15 0,0 1 0,1-1 0,-1 0 0,1 0 0,0 1 0,0-1 0,1-1 0,-1 1 0,1 0 0,0-1 0,0 1 0,0-1 0,1 0 0,-1 0 0,1 0 0,-1 0 0,1-1 0,0 1 0,0-1 0,0 0 0,1 0 0,-1-1 0,0 1 0,1-1 0,-1 0 0,7 1 0,44 3 0,0-2 0,75-5 0,-49-1 0,-47 4 0,-12 0 0,0-2 0,0 0 0,-1-1 0,23-5 0,-40 6 0,1 0 0,-1 0 0,0 0 0,1-1 0,-1 0 0,0 0 0,0 0 0,0 0 0,-1-1 0,1 1 0,0-1 0,-1 0 0,0 0 0,0 0 0,0-1 0,0 1 0,0-1 0,-1 1 0,1-1 0,-1 0 0,0 0 0,0 0 0,0 0 0,-1-1 0,2-5 0,-1 0 0,0 0 0,-1-1 0,0 0 0,-1 1 0,0-1 0,0 1 0,-1-1 0,-1 1 0,-5-21 0,5 25 0,0 1 0,0-1 0,-1 1 0,0 0 0,0 0 0,-1 0 0,1 0 0,-1 0 0,0 1 0,0-1 0,-1 1 0,1 0 0,-1 1 0,0-1 0,0 1 0,0 0 0,0 0 0,-12-4 0,-5-1 0,-1 2 0,0 0 0,-1 1 0,1 2 0,-1 0 0,-28 1 0,35 2 0,0 1 0,0 0 0,0 1 0,0 1 0,1 1 0,-1 0 0,1 1 0,0 1 0,-22 11 0,34-15 0,0 1 0,0 0 0,0 0 0,0 0 0,0 0 0,1 1 0,-1-1 0,1 1 0,0 0 0,0 0 0,0 1 0,1-1 0,-1 0 0,1 1 0,0 0 0,1-1 0,-1 1 0,1 0 0,0 0 0,-1 6 0,2-8 0,0 0 0,0 0 0,0 0 0,0 0 0,1 0 0,0 0 0,-1 0 0,1 0 0,0 0 0,0 0 0,1 0 0,-1 0 0,1-1 0,-1 1 0,1-1 0,0 1 0,0-1 0,0 1 0,0-1 0,0 0 0,1 0 0,-1 0 0,1 0 0,-1 0 0,1-1 0,0 1 0,-1-1 0,1 0 0,0 0 0,0 0 0,0 0 0,4 1 0,-5-2 0,0 0 0,-1 1 0,1-1 0,0 1 0,0-1 0,-1 1 0,1 0 0,-1 0 0,1 0 0,-1 0 0,1 0 0,-1 0 0,1 0 0,-1 0 0,0 1 0,0-1 0,0 1 0,1-1 0,-1 1 0,-1-1 0,1 1 0,0-1 0,1 3 0,-2-1 0,1 1 0,-1-1 0,0 0 0,0 0 0,0 0 0,0 1 0,-1-1 0,1 0 0,-1 0 0,0 0 0,0 0 0,-2 4 0,-5 10 0,-1 0 0,0-1 0,-20 26 0,21-31 0,-20 36 0,26-36 0,21-29 0,6-9 0,5-8 0,37-32 0,-57 59 0,0-1 0,0 2 0,1-1 0,0 2 0,0-1 0,0 2 0,1-1 0,21-6 0,-32 12 0,0 0 0,0-1 0,1 1 0,-1 0 0,0 0 0,0 0 0,0-1 0,0 1 0,0 0 0,0 0 0,1 1 0,-1-1 0,0 0 0,0 0 0,0 1 0,0-1 0,0 0 0,0 1 0,0-1 0,0 1 0,0-1 0,0 1 0,0 0 0,0-1 0,0 1 0,0 0 0,-1 0 0,1 0 0,0-1 0,-1 1 0,1 0 0,0 0 0,-1 0 0,1 0 0,-1 0 0,1 0 0,-1 0 0,0 0 0,1 1 0,-1-1 0,0 0 0,0 0 0,0 2 0,1 8 0,-1-1 0,0 1 0,-1 0 0,-2 12 0,0 10 0,3-30 0,0 1 0,0 0 0,0 0 0,1-1 0,-1 1 0,1 0 0,0-1 0,0 1 0,1-1 0,-1 1 0,1-1 0,-1 1 0,1-1 0,0 0 0,1 0 0,-1 0 0,0 0 0,1 0 0,-1-1 0,1 1 0,0-1 0,0 1 0,0-1 0,0 0 0,1 0 0,-1-1 0,0 1 0,1-1 0,-1 1 0,1-1 0,0 0 0,-1-1 0,1 1 0,0 0 0,-1-1 0,1 0 0,0 0 0,0 0 0,-1 0 0,1-1 0,0 0 0,-1 1 0,1-1 0,0-1 0,-1 1 0,1 0 0,-1-1 0,0 0 0,1 0 0,-1 0 0,3-2 0,1-1 0,0 1 0,0-1 0,-1 0 0,1-1 0,-1 0 0,-1 0 0,1 0 0,-1 0 0,0-1 0,-1 0 0,1 0 0,-1 0 0,-1-1 0,1 1 0,-2-1 0,1 0 0,-1 0 0,0 0 0,0 0 0,-1 0 0,1-17 0,-1 7 0,0 6 0,0 0 0,-1 0 0,0 0 0,-1-1 0,-4-21 0,5 34 0,0 0 0,0 0 0,-1-1 0,1 1 0,0 0 0,0 0 0,0 0 0,0-1 0,0 1 0,-1 0 0,1 0 0,0 0 0,0-1 0,0 1 0,-1 0 0,1 0 0,0 0 0,0 0 0,-1 0 0,1 0 0,0-1 0,0 1 0,-1 0 0,1 0 0,0 0 0,0 0 0,-1 0 0,1 0 0,0 0 0,0 0 0,-1 0 0,1 0 0,0 0 0,0 0 0,-1 0 0,1 0 0,0 1 0,0-1 0,-1 0 0,1 0 0,0 0 0,0 0 0,-1 0 0,1 1 0,0-1 0,0 0 0,0 0 0,-1 0 0,1 0 0,0 1 0,0-1 0,0 0 0,0 0 0,0 1 0,-1-1 0,1 0 0,0 0 0,0 1 0,0-1 0,0 0 0,0 0 0,0 1 0,0-1 0,0 0 0,0 1 0,-11 19 0,11-19 0,-13 34 0,1 1 0,3 0 0,1 1 0,-6 58 0,13-92 0,1 0 0,0 0 0,0 0 0,0 0 0,0 0 0,0 0 0,1 0 0,-1 0 0,1 0 0,1 4 0,-2-6 0,1 0 0,-1-1 0,1 1 0,-1 0 0,1 0 0,-1 0 0,1 0 0,0-1 0,-1 1 0,1 0 0,0-1 0,0 1 0,0 0 0,-1-1 0,1 1 0,0-1 0,0 0 0,0 1 0,0-1 0,0 0 0,1 1 0,2-1 0,-1 0 0,0-1 0,1 1 0,-1-1 0,0 1 0,1-1 0,-1 0 0,0-1 0,0 1 0,0 0 0,0-1 0,0 0 0,0 0 0,0 0 0,0 0 0,3-3 0,0-2 0,0 1 0,0-1 0,-1 0 0,0-1 0,0 1 0,0-1 0,-1 0 0,-1 0 0,1 0 0,-1-1 0,0 1 0,1-10 0,-3 13 0,1-1 0,-1 1 0,0-1 0,-1 1 0,0-1 0,1 1 0,-2-1 0,1 1 0,-1-1 0,1 1 0,-2 0 0,1-1 0,0 1 0,-1 0 0,0 0 0,0-1 0,-1 1 0,0 1 0,1-1 0,-6-6 0,8 11 0,0 0 0,0 0 0,0 0 0,-1 0 0,1 0 0,0-1 0,0 1 0,0 0 0,-1 0 0,1 0 0,0 0 0,0 0 0,0 0 0,0 0 0,-1-1 0,1 1 0,0 0 0,0 0 0,-1 0 0,1 0 0,0 0 0,0 0 0,0 0 0,-1 0 0,1 0 0,0 0 0,0 0 0,0 1 0,-1-1 0,1 0 0,0 0 0,0 0 0,0 0 0,-1 0 0,1 0 0,0 0 0,0 0 0,0 1 0,0-1 0,-1 0 0,1 0 0,0 0 0,0 0 0,0 1 0,0-1 0,0 0 0,0 0 0,-1 0 0,1 1 0,0-1 0,0 0 0,-5 20 0,2 19 0,4-29 0,0 0 0,1 0 0,0 0 0,0-1 0,1 1 0,0-1 0,1 0 0,0 0 0,1 0 0,0 0 0,0-1 0,13 16 0,-9-13 0,0 0 0,1 0 0,1-1 0,0 0 0,0-1 0,1 0 0,0-1 0,18 9 0,-23-14 0,-1-1 0,1 0 0,0 0 0,0-1 0,0 0 0,13 1 0,-31-3 0,1 0 0,-1 1 0,1-1 0,-19 4 0,26-3 0,1 1 0,-1-1 0,1 1 0,-1-1 0,1 1 0,0 0 0,-1 0 0,1 0 0,0 0 0,0 1 0,0-1 0,0 1 0,0-1 0,0 1 0,0 0 0,0-1 0,1 1 0,-1 0 0,1 0 0,-1 0 0,1 1 0,-2 3 0,3-5 0,0-1 0,0 1 0,0-1 0,0 1 0,-1-1 0,1 1 0,0-1 0,0 1 0,0-1 0,-1 1 0,1-1 0,0 1 0,0-1 0,-1 1 0,1-1 0,0 0 0,-1 1 0,1-1 0,-1 1 0,1-1 0,0 0 0,-1 0 0,1 1 0,-1-1 0,1 0 0,-1 0 0,1 1 0,-1-1 0,1 0 0,-1 0 0,1 0 0,-1 0 0,1 0 0,-1 0 0,1 0 0,-1 0 0,1 0 0,-1 0 0,0 0 0,1 0 0,-1 0 0,1 0 0,-1 0 0,1 0 0,-1-1 0,1 1 0,-1 0 0,1 0 0,0-1 0,-1 1 0,1 0 0,-1-1 0,1 1 0,0-1 0,-1 1 0,1 0 0,0-1 0,-1 1 0,1-1 0,0 1 0,-1-1 0,1 1 0,0-1 0,0 0 0,-27-46 0,12 20 0,14 26 0,1 1 0,0 0 0,0 0 0,0 0 0,0 0 0,0 0 0,0 0 0,0 0 0,0 0 0,0 0 0,0 0 0,0 0 0,0 0 0,-1 0 0,1 0 0,0 0 0,0 0 0,0 0 0,0 0 0,0 0 0,0 0 0,0 0 0,0 0 0,-1 0 0,1 0 0,0 0 0,0 0 0,0 0 0,0 0 0,0 0 0,0 0 0,0 0 0,0 0 0,0 0 0,0 0 0,-1 0 0,1 0 0,0 0 0,0 0 0,0 0 0,0 0 0,0 0 0,0 0 0,0 0 0,0 1 0,0-1 0,0 0 0,0 0 0,0 0 0,0 0 0,0 0 0,0 0 0,0 0 0,0 0 0,0 0 0,0 0 0,0 1 0,0-1 0,0 0 0,0 0 0,0 0 0,0 0 0,0 0 0,0 0 0,0 0 0,0 0 0,0 1 0,0-1 0,0 14 0,5 13 0,22 47 0,27 115 0,-54-188 0,0 0 0,0 0 0,0 0 0,0 0 0,0 0 0,0 0 0,1 0 0,-1 0 0,0 0 0,1 0 0,-1 0 0,1 0 0,-1 0 0,1 0 0,-1 0 0,1-1 0,0 1 0,-1 0 0,1 0 0,0-1 0,0 1 0,-1 0 0,1-1 0,2 2 0,-2-3 0,0 1 0,0 0 0,0-1 0,-1 1 0,1-1 0,0 1 0,0-1 0,0 0 0,0 1 0,-1-1 0,1 0 0,0 1 0,-1-1 0,1 0 0,0 0 0,-1 0 0,1 0 0,-1 1 0,1-3 0,22-52 0,-14 20 0,-2 0 0,-1 0 0,-2-1 0,-2 0 0,-1 1 0,-8-72 0,7 105 0,0 1 0,0 0 0,0-1 0,0 1 0,0-1 0,-1 1 0,1-1 0,-1 1 0,1-1 0,-1 1 0,1 0 0,-1-1 0,0 1 0,0 0 0,1-1 0,-1 1 0,0 0 0,0 0 0,0 0 0,0 0 0,-2-1 0,2 2 0,0-1 0,0 1 0,0 0 0,0 0 0,-1 0 0,1 0 0,0 0 0,0 0 0,0 0 0,0 0 0,0 1 0,0-1 0,0 0 0,-1 1 0,1-1 0,0 1 0,0-1 0,0 1 0,0-1 0,-1 2 0,-3 2 0,0 0 0,1 0 0,-1 0 0,1 1 0,0 0 0,0 0 0,1 0 0,-6 9 0,3 3 0,0 0 0,1 1 0,1 0 0,1 0 0,1 0 0,-1 31 0,1-27 0,2-20 0,0-1 0,0 1 0,0-1 0,-1 1 0,1-1 0,-1 0 0,1 1 0,-1-1 0,1 1 0,-1-1 0,0 0 0,0 1 0,1-1 0,-1 0 0,0 0 0,0 0 0,-1 0 0,1 0 0,0 0 0,0 0 0,0 0 0,-1 0 0,1 0 0,0-1 0,-1 1 0,1-1 0,0 1 0,-1-1 0,1 1 0,-1-1 0,1 0 0,-1 1 0,1-1 0,-1 0 0,1 0 0,-1 0 0,1 0 0,-1-1 0,1 1 0,-1 0 0,1-1 0,-3 0 0,-11-3 0,0 0 0,1-1 0,-22-10 0,16 6 0,-284-112 0,281 114 0,29 12 0,37 17 0,-8-9 0,0-2 0,1-2 0,0-1 0,1-2 0,73 3 0,-150-14 0,30 3 0,-1 0 0,0 1 0,1 0 0,-1 0 0,0 1 0,0 1 0,0 0 0,-15 3 0,26-4 0,-1 0 0,0 1 0,0-1 0,1 0 0,-1 0 0,0 1 0,0-1 0,1 0 0,-1 1 0,0-1 0,1 0 0,-1 1 0,1-1 0,-1 1 0,0 0 0,1-1 0,-1 1 0,1-1 0,-1 1 0,1 0 0,0-1 0,-1 1 0,1 0 0,0-1 0,-1 1 0,1 0 0,0 0 0,0-1 0,0 1 0,0 0 0,-1 0 0,1 1 0,1-1 0,0 1 0,0-1 0,0 1 0,0-1 0,0 1 0,0-1 0,0 0 0,1 1 0,-1-1 0,0 0 0,1 0 0,-1 0 0,3 1 0,51 25 0,8-5 0,79 17 0,-327-96 0,181 56 0,1 0 0,-1 0 0,1 0 0,0-1 0,-1 0 0,1 1 0,0-1 0,0 0 0,-4-4 0,7 6 0,-1-1 0,1 1 0,-1-1 0,1 1 0,0-1 0,0 1 0,-1-1 0,1 1 0,0-1 0,0 1 0,0-1 0,-1 1 0,1-1 0,0 0 0,0 1 0,0-1 0,0 1 0,0-1 0,0 1 0,0-1 0,0 0 0,0 1 0,1-1 0,-1 0 0,17-15 0,0 7 0,1 1 0,0 0 0,0 2 0,1 0 0,28-5 0,99-9 0,-92 19 0,-42 2 0,0-1 0,-1 0 0,1-1 0,-1 0 0,1-1 0,-1 0 0,15-5 0,-24 6 0,-1 0 0,0 0 0,0 1 0,0-1 0,0 0 0,0 0 0,0 0 0,-1 0 0,1 0 0,0 0 0,0-1 0,-1 1 0,1 0 0,0 0 0,-1 0 0,1-1 0,-1 1 0,0 0 0,0-1 0,1 1 0,-1 0 0,0-1 0,0 1 0,0 0 0,0-1 0,0 1 0,0 0 0,-1-1 0,1 1 0,0 0 0,-1 0 0,1-1 0,-1 1 0,1 0 0,-1 0 0,0-1 0,1 1 0,-1 0 0,-2-2 0,-35-46 0,38 48 0,-135-127 0,98 98 0,2-2 0,2-2 0,1-1 0,-47-66 0,58 68 0,-2 1 0,-1 0 0,-51-50 0,56 64 0,0 2 0,-1 0 0,-1 2 0,0 0 0,-1 1 0,-1 1 0,-24-8 0,38 15 0,0 0 0,0 0 0,0-1 0,1 0 0,0 0 0,0-1 0,0 0 0,-9-11 0,-18-16 0,35 34 0,0-1 0,-1 1 0,1-1 0,-1 1 0,1 0 0,-1-1 0,1 1 0,0 0 0,-1-1 0,1 1 0,-1 0 0,0 0 0,1-1 0,-1 1 0,1 0 0,-1 0 0,1 0 0,-1 0 0,1 0 0,-1 0 0,0 0 0,1 0 0,-1 0 0,1 0 0,-1 0 0,1 0 0,-1 0 0,1 1 0,-1-1 0,0 0 0,1 0 0,-1 1 0,1-1 0,0 0 0,-1 1 0,-11 22 0,3 32 0,9-54 0,-1 207 0,20-349 0,-2 29 0,-17 110 0,1-1 0,-1 0 0,0 1 0,1-1 0,0 1 0,-1-1 0,1 1 0,0-1 0,0 1 0,1 0 0,2-5 0,-4 7 0,0 0 0,0 0 0,1-1 0,-1 1 0,0 0 0,0 0 0,0 0 0,1 0 0,-1 0 0,0 0 0,0 0 0,0 0 0,1 0 0,-1 0 0,0 0 0,0 0 0,0 0 0,1 0 0,-1 0 0,0 0 0,0 0 0,1 0 0,-1 0 0,0 0 0,0 0 0,0 0 0,1 0 0,-1 0 0,0 1 0,0-1 0,0 0 0,1 0 0,-1 0 0,0 0 0,0 0 0,0 1 0,0-1 0,0 0 0,1 0 0,-1 0 0,0 1 0,7 20 0,-1 13 0,-3 1 0,0-1 0,-3 0 0,-3 43 0,2-74 0,0 1 0,0-1 0,0 0 0,0 1 0,-1-1 0,1 0 0,-1 0 0,-3 4 0,-3-2 0,4-20 0,9-20 0,0 1 0,3 0 0,1 1 0,21-55 0,-40 159 0,-55 110 0,22-66 0,30-88-1365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7" Type="http://schemas.openxmlformats.org/officeDocument/2006/relationships/image" Target="../media/image47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/>
              <a:t>REAL:</a:t>
            </a:r>
            <a:br>
              <a:rPr lang="en-US" dirty="0"/>
            </a:br>
            <a:r>
              <a:rPr lang="en-US" sz="2600" dirty="0"/>
              <a:t>Robust Estimation And Lifelong Learning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110720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Liangzu Peng</a:t>
            </a:r>
          </a:p>
          <a:p>
            <a:r>
              <a:rPr lang="en-US" altLang="zh-CN" dirty="0"/>
              <a:t>Vision Lab Retreat</a:t>
            </a:r>
          </a:p>
          <a:p>
            <a:r>
              <a:rPr lang="en-US" dirty="0"/>
              <a:t>October 12, 2023</a:t>
            </a:r>
          </a:p>
        </p:txBody>
      </p:sp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AA1A9-6C7D-43FD-C0F4-E8B038E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EEE8C-0E89-0E37-4CB4-726430F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 Low-Dimensional Structures via 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RED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(Darshan’s Example)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51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AA1A9-6C7D-43FD-C0F4-E8B038E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EEE8C-0E89-0E37-4CB4-726430F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SoftMax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(Salma’s Example)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269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21662-53C9-E254-AD31-F97C8AF4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DF3F2-840C-57D0-FCFF-5E1A4A5F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Seek Low-Dimensional + Geometric Structures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98BA2-A0BB-BDEC-1F98-224A7614C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Generalized Principal Component Analysis</a:t>
            </a:r>
          </a:p>
          <a:p>
            <a:pPr marL="0" indent="0" algn="ctr">
              <a:buNone/>
            </a:pPr>
            <a:r>
              <a:rPr lang="en-US" b="1" dirty="0"/>
              <a:t>(Rene’s Example)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C188B-D83A-F440-B0A9-AC0B2008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10" y="2684620"/>
            <a:ext cx="5334744" cy="638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E6DF51-4500-3748-44F4-51457760802E}"/>
              </a:ext>
            </a:extLst>
          </p:cNvPr>
          <p:cNvSpPr txBox="1"/>
          <p:nvPr/>
        </p:nvSpPr>
        <p:spPr>
          <a:xfrm>
            <a:off x="2535484" y="4108048"/>
            <a:ext cx="533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(Vidal) Generalized principal component analysis: An algebraic geometric approach to subspace clustering and motion segmentation (PhD Thesis)</a:t>
            </a:r>
          </a:p>
        </p:txBody>
      </p:sp>
    </p:spTree>
    <p:extLst>
      <p:ext uri="{BB962C8B-B14F-4D97-AF65-F5344CB8AC3E}">
        <p14:creationId xmlns:p14="http://schemas.microsoft.com/office/powerpoint/2010/main" val="411992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10E2AD-4D2D-E303-6016-E94FB0C9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A73E1-D539-8173-13AA-36FCD36E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38E3A-0213-13A8-DEA3-D354905B9F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8A626-AD4E-5401-73CC-42948DB6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96" y="980076"/>
            <a:ext cx="8107016" cy="834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477BAF-D680-CEE1-01C8-74E9F1B1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326" y="170657"/>
            <a:ext cx="3410426" cy="362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DB3355-495C-41D7-4859-886B2FB25578}"/>
                  </a:ext>
                </a:extLst>
              </p:cNvPr>
              <p:cNvSpPr txBox="1"/>
              <p:nvPr/>
            </p:nvSpPr>
            <p:spPr>
              <a:xfrm>
                <a:off x="1754207" y="1894414"/>
                <a:ext cx="5167198" cy="2062103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Theorem</a:t>
                </a:r>
              </a:p>
              <a:p>
                <a:r>
                  <a:rPr lang="en-US" dirty="0"/>
                  <a:t>Assume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block-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Lipschitz smooth (with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compact manifold of the Euclidean space</a:t>
                </a:r>
              </a:p>
              <a:p>
                <a:r>
                  <a:rPr lang="en-US" dirty="0"/>
                  <a:t>Then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DB3355-495C-41D7-4859-886B2FB2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07" y="1894414"/>
                <a:ext cx="5167198" cy="2062103"/>
              </a:xfrm>
              <a:prstGeom prst="rect">
                <a:avLst/>
              </a:prstGeom>
              <a:blipFill>
                <a:blip r:embed="rId4"/>
                <a:stretch>
                  <a:fillRect l="-703" t="-872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3BEF789-3D31-FE69-E0FD-63C2C75C5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712" y="3298590"/>
            <a:ext cx="4130392" cy="61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8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B1167-8AD3-5B64-8206-DBF429D1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449DD-769F-6D78-EEDA-0D53C72A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REAL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F37C9-A5E8-3286-8F99-4B3EFB87A8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53FB4-205D-48F1-F5E0-4F40AA9E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886698"/>
            <a:ext cx="4907829" cy="36808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5CCA33-D189-2FB8-F043-1D7857B8F1B2}"/>
              </a:ext>
            </a:extLst>
          </p:cNvPr>
          <p:cNvSpPr txBox="1"/>
          <p:nvPr/>
        </p:nvSpPr>
        <p:spPr>
          <a:xfrm>
            <a:off x="4210333" y="3514298"/>
            <a:ext cx="1005840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4CF2D-CC14-085B-0F80-A3F28DD3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CE97A4-D28E-BB24-38DB-F637400E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F6B7C01-4CDE-011D-380E-1969B6F9153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Continual Learning: </a:t>
                </a:r>
              </a:p>
              <a:p>
                <a:pPr lvl="1"/>
                <a:r>
                  <a:rPr lang="en-US" dirty="0"/>
                  <a:t>Solve the tasks sequentially (from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task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and find a common solution (model) </a:t>
                </a:r>
              </a:p>
              <a:p>
                <a:pPr lvl="2"/>
                <a:r>
                  <a:rPr lang="en-US" dirty="0"/>
                  <a:t>as </a:t>
                </a:r>
                <a:r>
                  <a:rPr lang="en-US" dirty="0">
                    <a:solidFill>
                      <a:srgbClr val="FF0000"/>
                    </a:solidFill>
                  </a:rPr>
                  <a:t>economically</a:t>
                </a:r>
                <a:r>
                  <a:rPr lang="en-US" dirty="0"/>
                  <a:t> as possible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F6B7C01-4CDE-011D-380E-1969B6F91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3ABA122-A5D5-4E16-246C-CF0C7FED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4" y="904364"/>
            <a:ext cx="6916115" cy="1543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D88AD4-DCE1-22F5-FC8D-BD1E283C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964" y="4300396"/>
            <a:ext cx="5927336" cy="63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1FB493-4777-DA0C-0842-EECB6126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2C97BE-C4FC-B61D-87E0-EF9DD0E8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Catastrophic Forgetting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397EC-C015-2006-499A-56CC4F7729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forever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remember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One plus one makes two</a:t>
            </a:r>
          </a:p>
          <a:p>
            <a:pPr lvl="1"/>
            <a:r>
              <a:rPr lang="en-US" dirty="0"/>
              <a:t>Two plus two makes five (1984, George Orwell)</a:t>
            </a:r>
          </a:p>
          <a:p>
            <a:pPr lvl="1"/>
            <a:r>
              <a:rPr lang="en-US" dirty="0"/>
              <a:t>Constructive comments from reviewers</a:t>
            </a:r>
          </a:p>
          <a:p>
            <a:pPr lvl="1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Non-</a:t>
            </a:r>
            <a:r>
              <a:rPr lang="en-US" dirty="0"/>
              <a:t>)constructive comments from reviewers</a:t>
            </a:r>
          </a:p>
          <a:p>
            <a:pPr lvl="1"/>
            <a:endParaRPr lang="en-US" dirty="0"/>
          </a:p>
          <a:p>
            <a:r>
              <a:rPr lang="en-US" dirty="0"/>
              <a:t>“Standard” machine learning algorithms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forget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Have worse performance on task 1, after training on task 2</a:t>
            </a:r>
          </a:p>
          <a:p>
            <a:pPr lvl="2"/>
            <a:r>
              <a:rPr lang="en-US" dirty="0"/>
              <a:t>E.g., due to overfitting task 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90822-5626-83A2-11D8-47EDF572F964}"/>
              </a:ext>
            </a:extLst>
          </p:cNvPr>
          <p:cNvSpPr txBox="1"/>
          <p:nvPr/>
        </p:nvSpPr>
        <p:spPr>
          <a:xfrm>
            <a:off x="6605452" y="1412012"/>
            <a:ext cx="2336074" cy="175432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One main challenge of continual learning is to address </a:t>
            </a:r>
            <a:r>
              <a:rPr lang="en-US" dirty="0">
                <a:solidFill>
                  <a:schemeClr val="accent1"/>
                </a:solidFill>
              </a:rPr>
              <a:t>catastrophic forgetting</a:t>
            </a:r>
            <a:r>
              <a:rPr lang="en-US" dirty="0"/>
              <a:t> that occurs in “standard” 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7080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4CF2D-CC14-085B-0F80-A3F28DD3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CE97A4-D28E-BB24-38DB-F637400E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Learning: 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7C01-4CDE-011D-380E-1969B6F915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Continual Training of Large Models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457200">
              <a:buFont typeface="+mj-lt"/>
              <a:buAutoNum type="arabicPeriod"/>
            </a:pPr>
            <a:r>
              <a:rPr lang="en-US" dirty="0"/>
              <a:t>Improve the “Pretraining + Finetuning” Paradigm</a:t>
            </a:r>
          </a:p>
          <a:p>
            <a:pPr marL="914400" lvl="1" indent="-457200"/>
            <a:r>
              <a:rPr lang="en-US" dirty="0"/>
              <a:t>Once finetuned with “standard” methods, the model will forget the pretrained knowledge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251257-7F0B-835D-4AF3-8E9FD8FC3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67" y="938946"/>
            <a:ext cx="5963482" cy="1267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FC5FA5-64BA-502D-5C94-EEC7A099283D}"/>
                  </a:ext>
                </a:extLst>
              </p14:cNvPr>
              <p14:cNvContentPartPr/>
              <p14:nvPr/>
            </p14:nvContentPartPr>
            <p14:xfrm>
              <a:off x="2512648" y="1708514"/>
              <a:ext cx="356400" cy="44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FC5FA5-64BA-502D-5C94-EEC7A09928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04008" y="1699514"/>
                <a:ext cx="374040" cy="45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166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1074E6-575E-B5F0-6D98-0AD61271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28302E-A2FB-DD95-65B4-6E55B1BD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Ideal Continual Learner (ICL)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75A142-C1E6-9752-B01C-97E35781296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ICL is an algorithm that sequentially solves (for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: Minimum value of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C75A142-C1E6-9752-B01C-97E357812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95B25C2-2752-BC36-A731-6D351BD5E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52" y="813463"/>
            <a:ext cx="4584220" cy="920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2D4D8F-0F8A-5A56-4724-B5F3E170A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578" y="2516029"/>
            <a:ext cx="4267796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DBF9-FA18-9C2C-FD0E-8AB1BAFAD87D}"/>
                  </a:ext>
                </a:extLst>
              </p:cNvPr>
              <p:cNvSpPr txBox="1"/>
              <p:nvPr/>
            </p:nvSpPr>
            <p:spPr>
              <a:xfrm>
                <a:off x="85090" y="1085819"/>
                <a:ext cx="3870441" cy="677108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Theorem</a:t>
                </a:r>
              </a:p>
              <a:p>
                <a:r>
                  <a:rPr lang="en-US" dirty="0"/>
                  <a:t>Under Assumption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ICL never forgets.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D9DBF9-FA18-9C2C-FD0E-8AB1BAFAD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0" y="1085819"/>
                <a:ext cx="3870441" cy="677108"/>
              </a:xfrm>
              <a:prstGeom prst="rect">
                <a:avLst/>
              </a:prstGeom>
              <a:blipFill>
                <a:blip r:embed="rId5"/>
                <a:stretch>
                  <a:fillRect l="-936" t="-1709" r="-780" b="-10256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4345126A-4324-8FB5-6653-5271BCD2F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91" y="2321817"/>
            <a:ext cx="1596743" cy="1437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9574F8-5D56-6249-65F7-E5AD40962B8B}"/>
              </a:ext>
            </a:extLst>
          </p:cNvPr>
          <p:cNvSpPr txBox="1"/>
          <p:nvPr/>
        </p:nvSpPr>
        <p:spPr>
          <a:xfrm>
            <a:off x="2848703" y="4406611"/>
            <a:ext cx="4423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(Peng, </a:t>
            </a:r>
            <a:r>
              <a:rPr lang="en-US" sz="1600" dirty="0" err="1"/>
              <a:t>Giampouras</a:t>
            </a:r>
            <a:r>
              <a:rPr lang="en-US" sz="1600" dirty="0"/>
              <a:t>,  Vidal) The Ideal Continual Learner: An Agent That Never Forgets (ICML 2023)</a:t>
            </a:r>
          </a:p>
        </p:txBody>
      </p:sp>
    </p:spTree>
    <p:extLst>
      <p:ext uri="{BB962C8B-B14F-4D97-AF65-F5344CB8AC3E}">
        <p14:creationId xmlns:p14="http://schemas.microsoft.com/office/powerpoint/2010/main" val="42312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DC893-956B-A9B3-D373-11965F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E146C-07D8-84F8-5D3A-90F5C6C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ICL (Approximately)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77250-7BD4-9CEC-4FD3-64F268C5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1: “Sum up” all 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348F1A-2594-49B3-E457-E5D3337F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90" y="1104904"/>
            <a:ext cx="4429743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0FEFE-4FA5-8AE8-6DF6-02E54E7EE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44" y="3483299"/>
            <a:ext cx="3791585" cy="111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REAL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Red: </a:t>
            </a:r>
          </a:p>
          <a:p>
            <a:pPr lvl="1"/>
            <a:r>
              <a:rPr lang="en-US" altLang="zh-CN" dirty="0"/>
              <a:t>Theory</a:t>
            </a:r>
          </a:p>
          <a:p>
            <a:r>
              <a:rPr lang="en-US" dirty="0"/>
              <a:t>Green: </a:t>
            </a:r>
          </a:p>
          <a:p>
            <a:pPr lvl="1"/>
            <a:r>
              <a:rPr lang="en-US" dirty="0"/>
              <a:t>Theory + Algorithm</a:t>
            </a:r>
          </a:p>
          <a:p>
            <a:r>
              <a:rPr lang="en-US" dirty="0"/>
              <a:t>Dash Line:</a:t>
            </a:r>
          </a:p>
          <a:p>
            <a:pPr lvl="1"/>
            <a:r>
              <a:rPr lang="en-US" dirty="0"/>
              <a:t>Weak Dependency</a:t>
            </a:r>
          </a:p>
          <a:p>
            <a:r>
              <a:rPr lang="en-US" dirty="0"/>
              <a:t>Solid Line:</a:t>
            </a:r>
          </a:p>
          <a:p>
            <a:pPr lvl="1"/>
            <a:r>
              <a:rPr lang="en-US" dirty="0"/>
              <a:t>Strong Dependency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49AB3A-6AB3-3EF7-4B43-D9EA8768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606" y="886698"/>
            <a:ext cx="4907829" cy="3680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AECAF5-7D1D-442B-F713-49748B4C3352}"/>
              </a:ext>
            </a:extLst>
          </p:cNvPr>
          <p:cNvSpPr txBox="1"/>
          <p:nvPr/>
        </p:nvSpPr>
        <p:spPr>
          <a:xfrm>
            <a:off x="7454354" y="1803803"/>
            <a:ext cx="1005840" cy="9144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65D76-FECD-7E48-B315-2C4A967A71D1}"/>
              </a:ext>
            </a:extLst>
          </p:cNvPr>
          <p:cNvSpPr txBox="1"/>
          <p:nvPr/>
        </p:nvSpPr>
        <p:spPr>
          <a:xfrm>
            <a:off x="4210333" y="3514298"/>
            <a:ext cx="1005840" cy="914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DC893-956B-A9B3-D373-11965F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E146C-07D8-84F8-5D3A-90F5C6C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ICL (Approximately)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77250-7BD4-9CEC-4FD3-64F268C5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2: </a:t>
            </a:r>
            <a:r>
              <a:rPr lang="en-US" dirty="0" err="1"/>
              <a:t>Lagrangian</a:t>
            </a:r>
            <a:r>
              <a:rPr lang="en-US" dirty="0"/>
              <a:t> Multiplier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0FEFE-4FA5-8AE8-6DF6-02E54E7EE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447" y="1104904"/>
            <a:ext cx="3791585" cy="11113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4E0331-1B00-AA77-AF60-4053BCFA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186" y="3430065"/>
            <a:ext cx="4100893" cy="11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58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DC893-956B-A9B3-D373-11965F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E146C-07D8-84F8-5D3A-90F5C6C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ICL (Approximately)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77250-7BD4-9CEC-4FD3-64F268C5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3: Empirical Rick Minimization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E0331-1B00-AA77-AF60-4053BCFA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43" y="1000531"/>
            <a:ext cx="4100893" cy="1137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0D22E-E87F-FC71-265D-D1A7609D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43" y="3122023"/>
            <a:ext cx="3994637" cy="1460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2B229-6AF8-73CC-3DBB-5A2BE27A5D93}"/>
                  </a:ext>
                </a:extLst>
              </p:cNvPr>
              <p:cNvSpPr txBox="1"/>
              <p:nvPr/>
            </p:nvSpPr>
            <p:spPr>
              <a:xfrm>
                <a:off x="6322600" y="2138475"/>
                <a:ext cx="2662645" cy="1200329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# of samples for task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of samples for 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     stored in the memory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A2B229-6AF8-73CC-3DBB-5A2BE27A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600" y="2138475"/>
                <a:ext cx="2662645" cy="1200329"/>
              </a:xfrm>
              <a:prstGeom prst="rect">
                <a:avLst/>
              </a:prstGeom>
              <a:blipFill>
                <a:blip r:embed="rId4"/>
                <a:stretch>
                  <a:fillRect l="-1129" t="-1478" b="-5419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56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DC893-956B-A9B3-D373-11965F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E146C-07D8-84F8-5D3A-90F5C6C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ICL (Approximately)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F77250-7BD4-9CEC-4FD3-64F268C5AC4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Step 4: Approximate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by the loss at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on task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F77250-7BD4-9CEC-4FD3-64F268C5A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CF0D22E-E87F-FC71-265D-D1A7609DB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43" y="875221"/>
            <a:ext cx="3994637" cy="1460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D466C-D9FD-AA1C-FA6A-D7C879F77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243" y="3355154"/>
            <a:ext cx="4116987" cy="1216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0376F-01C2-D545-C7F8-A062A68BA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243" y="3011009"/>
            <a:ext cx="2407325" cy="2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353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4DC893-956B-A9B3-D373-11965F90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0E146C-07D8-84F8-5D3A-90F5C6CC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ICL (Approximately)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77250-7BD4-9CEC-4FD3-64F268C5AC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Step 5: Solve (13) by a standard primal-dual algorithm</a:t>
            </a:r>
          </a:p>
          <a:p>
            <a:endParaRPr lang="en-US" dirty="0"/>
          </a:p>
          <a:p>
            <a:r>
              <a:rPr lang="en-US" dirty="0"/>
              <a:t>Call the method </a:t>
            </a:r>
            <a:r>
              <a:rPr lang="en-US" b="1" dirty="0"/>
              <a:t>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as it sums up all constraints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7D466C-D9FD-AA1C-FA6A-D7C879F77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43" y="1167136"/>
            <a:ext cx="4116987" cy="1216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00376F-01C2-D545-C7F8-A062A68B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243" y="920960"/>
            <a:ext cx="2407325" cy="22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3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623354-F632-AFA7-8472-9AB6F513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2D68A-BC0A-3679-4A5D-0458EEB3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7DBA9A-BA0A-BA86-5972-2D7474750C2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Dataset: Permuted MNIST</a:t>
                </a:r>
              </a:p>
              <a:p>
                <a:pPr lvl="1"/>
                <a:r>
                  <a:rPr lang="en-US" dirty="0"/>
                  <a:t>Applying a random permutation to the MNIST dataset yields a classification task</a:t>
                </a:r>
              </a:p>
              <a:p>
                <a:pPr lvl="1"/>
                <a:r>
                  <a:rPr lang="en-US" dirty="0"/>
                  <a:t>The total number of tasks is set to 20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Metrics: </a:t>
                </a:r>
              </a:p>
              <a:p>
                <a:pPr lvl="1"/>
                <a:r>
                  <a:rPr lang="en-US" dirty="0"/>
                  <a:t>Averaged Top-1 accuracy on the test sets of 20 tasks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Continual training from task 1 to task 20,</a:t>
                </a:r>
              </a:p>
              <a:p>
                <a:pPr lvl="1"/>
                <a:r>
                  <a:rPr lang="en-US" dirty="0"/>
                  <a:t>After training task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=256</m:t>
                    </m:r>
                  </m:oMath>
                </a14:m>
                <a:r>
                  <a:rPr lang="en-US" dirty="0"/>
                  <a:t> samples from task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7DBA9A-BA0A-BA86-5972-2D7474750C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30" t="-2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321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09BF1-4F7F-FE3D-D7A0-1EEE92DA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412E7E-9AD9-F3D3-473A-0D5EBAC5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Exepriment</a:t>
            </a:r>
            <a:r>
              <a:rPr lang="en-US" dirty="0"/>
              <a:t> Setup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1301-D184-41A0-0734-EFDD4B8B3E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Baseline:</a:t>
            </a:r>
          </a:p>
          <a:p>
            <a:pPr lvl="1"/>
            <a:r>
              <a:rPr lang="en-US" b="1" dirty="0"/>
              <a:t>AGEM</a:t>
            </a:r>
            <a:r>
              <a:rPr lang="en-US" dirty="0"/>
              <a:t> (Chaudhry et al., 2019)</a:t>
            </a:r>
          </a:p>
          <a:p>
            <a:pPr lvl="1"/>
            <a:endParaRPr lang="en-US" dirty="0"/>
          </a:p>
          <a:p>
            <a:r>
              <a:rPr lang="en-US" dirty="0"/>
              <a:t>Both </a:t>
            </a:r>
            <a:r>
              <a:rPr lang="en-US" b="1" dirty="0"/>
              <a:t>AGEM</a:t>
            </a:r>
            <a:r>
              <a:rPr lang="en-US" dirty="0"/>
              <a:t> and </a:t>
            </a:r>
            <a:r>
              <a:rPr lang="en-US" b="1" dirty="0"/>
              <a:t>S </a:t>
            </a:r>
            <a:r>
              <a:rPr lang="en-US" dirty="0"/>
              <a:t>need to sample some data from memory</a:t>
            </a:r>
          </a:p>
          <a:p>
            <a:pPr lvl="1"/>
            <a:r>
              <a:rPr lang="en-US" dirty="0"/>
              <a:t>Hyperparameter: memory batch size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829BF-0DCB-F668-CADA-132FDAFDE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74" y="3757003"/>
            <a:ext cx="3473877" cy="102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6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98A30-D014-5D06-9EFF-F609F76A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59345-8826-2B43-E8CC-A5BBEA79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98E472-E0D5-D5D4-F05F-FD9A73340C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29.6</a:t>
            </a:r>
            <a:r>
              <a:rPr lang="en-US" dirty="0"/>
              <a:t> seconds to reach accuracy 0.869</a:t>
            </a:r>
          </a:p>
          <a:p>
            <a:r>
              <a:rPr lang="en-US" b="1" dirty="0"/>
              <a:t>AGEM</a:t>
            </a:r>
            <a:r>
              <a:rPr lang="en-US" dirty="0"/>
              <a:t> takes </a:t>
            </a:r>
            <a:r>
              <a:rPr lang="en-US" dirty="0">
                <a:solidFill>
                  <a:srgbClr val="FF0000"/>
                </a:solidFill>
              </a:rPr>
              <a:t>204.9</a:t>
            </a:r>
            <a:r>
              <a:rPr lang="en-US" dirty="0"/>
              <a:t> seconds to reach accuracy 0.852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D0325648-684D-8C28-099B-6CA3CB661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65" y="2061328"/>
            <a:ext cx="5220788" cy="304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2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DCCCC-5081-0918-AD6B-DFA1891E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0F0800-7897-1500-960B-63419F6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Retreat @JHU (2022)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504-6ACD-4E91-A18C-6052DE1E1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ARCS: Accurate Rotation and Correspondence Search</a:t>
            </a:r>
          </a:p>
          <a:p>
            <a:pPr lvl="1"/>
            <a:r>
              <a:rPr lang="en-US" dirty="0"/>
              <a:t>CVPR 2022</a:t>
            </a:r>
          </a:p>
        </p:txBody>
      </p:sp>
      <p:pic>
        <p:nvPicPr>
          <p:cNvPr id="5" name="图片 1">
            <a:extLst>
              <a:ext uri="{FF2B5EF4-FFF2-40B4-BE49-F238E27FC236}">
                <a16:creationId xmlns:a16="http://schemas.microsoft.com/office/drawing/2014/main" id="{9CE1FEDA-88B3-F542-016A-25C295C1A4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220" y="835898"/>
            <a:ext cx="2038607" cy="1528956"/>
          </a:xfrm>
          <a:prstGeom prst="rect">
            <a:avLst/>
          </a:prstGeom>
        </p:spPr>
      </p:pic>
      <p:pic>
        <p:nvPicPr>
          <p:cNvPr id="6" name="图片 2">
            <a:extLst>
              <a:ext uri="{FF2B5EF4-FFF2-40B4-BE49-F238E27FC236}">
                <a16:creationId xmlns:a16="http://schemas.microsoft.com/office/drawing/2014/main" id="{4B982DE5-BBB6-922F-C6C4-62FD975B0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752" y="835898"/>
            <a:ext cx="2110182" cy="15289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183951-A27F-7BAB-C771-4FB1E8E09BCB}"/>
              </a:ext>
            </a:extLst>
          </p:cNvPr>
          <p:cNvSpPr txBox="1"/>
          <p:nvPr/>
        </p:nvSpPr>
        <p:spPr>
          <a:xfrm>
            <a:off x="2192221" y="2062333"/>
            <a:ext cx="1594347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(1) Outlier-Free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DACA0B65-F924-FBEB-3512-34F0F774F276}"/>
              </a:ext>
            </a:extLst>
          </p:cNvPr>
          <p:cNvSpPr txBox="1"/>
          <p:nvPr/>
        </p:nvSpPr>
        <p:spPr>
          <a:xfrm>
            <a:off x="4695985" y="2060875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(2) With </a:t>
            </a:r>
            <a:r>
              <a:rPr lang="en-US" altLang="zh-CN" dirty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11D8F490-FA62-977B-9EFB-EB87C3E62FC7}"/>
                  </a:ext>
                </a:extLst>
              </p:cNvPr>
              <p:cNvSpPr txBox="1"/>
              <p:nvPr/>
            </p:nvSpPr>
            <p:spPr>
              <a:xfrm>
                <a:off x="2491580" y="2443466"/>
                <a:ext cx="1269963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>
                  <a:latin typeface="+mn-lt"/>
                </a:endParaRPr>
              </a:p>
              <a:p>
                <a:r>
                  <a:rPr lang="en-US" altLang="zh-CN" dirty="0"/>
                  <a:t>   for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all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9" name="文本框 9">
                <a:extLst>
                  <a:ext uri="{FF2B5EF4-FFF2-40B4-BE49-F238E27FC236}">
                    <a16:creationId xmlns:a16="http://schemas.microsoft.com/office/drawing/2014/main" id="{11D8F490-FA62-977B-9EFB-EB87C3E6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580" y="2443466"/>
                <a:ext cx="1269963" cy="656590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4C62A0C3-2C68-20AB-76AB-B4C5C2C8F854}"/>
                  </a:ext>
                </a:extLst>
              </p:cNvPr>
              <p:cNvSpPr txBox="1"/>
              <p:nvPr/>
            </p:nvSpPr>
            <p:spPr>
              <a:xfrm>
                <a:off x="5027764" y="2444744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>
                  <a:latin typeface="+mn-lt"/>
                </a:endParaRPr>
              </a:p>
              <a:p>
                <a:r>
                  <a:rPr lang="en-US" altLang="zh-CN" dirty="0"/>
                  <a:t>   for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4C62A0C3-2C68-20AB-76AB-B4C5C2C8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764" y="2444744"/>
                <a:ext cx="1337802" cy="656590"/>
              </a:xfrm>
              <a:prstGeom prst="rect">
                <a:avLst/>
              </a:prstGeom>
              <a:blipFill>
                <a:blip r:embed="rId5"/>
                <a:stretch>
                  <a:fillRect b="-1296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FEF627E-2284-83BE-9D10-436151B3B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563" y="3854680"/>
            <a:ext cx="2514951" cy="12098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4B1F10-6370-3F95-81A2-2B8D64CB39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929" y="3850160"/>
            <a:ext cx="110505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DCCCC-5081-0918-AD6B-DFA1891E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0F0800-7897-1500-960B-63419F6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Retreat @SEAS.UPenn (2023)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504-6ACD-4E91-A18C-6052DE1E1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SEAS</a:t>
            </a:r>
            <a:r>
              <a:rPr lang="en-US" dirty="0"/>
              <a:t>: Outlier-Robust 3D Registration Made </a:t>
            </a:r>
            <a:r>
              <a:rPr lang="en-US" b="1" dirty="0"/>
              <a:t>S</a:t>
            </a:r>
            <a:r>
              <a:rPr lang="en-US" dirty="0"/>
              <a:t>imple, </a:t>
            </a:r>
            <a:r>
              <a:rPr lang="en-US" b="1" dirty="0"/>
              <a:t>E</a:t>
            </a:r>
            <a:r>
              <a:rPr lang="en-US" dirty="0"/>
              <a:t>fficient, </a:t>
            </a:r>
            <a:r>
              <a:rPr lang="en-US" b="1" dirty="0"/>
              <a:t>A</a:t>
            </a:r>
            <a:r>
              <a:rPr lang="en-US" dirty="0"/>
              <a:t>nd </a:t>
            </a:r>
            <a:r>
              <a:rPr lang="en-US" b="1" dirty="0"/>
              <a:t>S</a:t>
            </a:r>
            <a:r>
              <a:rPr lang="en-US" dirty="0"/>
              <a:t>calable</a:t>
            </a:r>
          </a:p>
          <a:p>
            <a:pPr lvl="1"/>
            <a:r>
              <a:rPr lang="en-US" dirty="0"/>
              <a:t>In Preparation (80%)</a:t>
            </a:r>
          </a:p>
          <a:p>
            <a:pPr lvl="1"/>
            <a:r>
              <a:rPr lang="en-US" dirty="0"/>
              <a:t>Joint work with </a:t>
            </a:r>
            <a:r>
              <a:rPr lang="en-US" dirty="0" err="1"/>
              <a:t>Tianyu</a:t>
            </a:r>
            <a:r>
              <a:rPr lang="en-US" dirty="0"/>
              <a:t> Huang (CUHK) </a:t>
            </a:r>
          </a:p>
          <a:p>
            <a:pPr lvl="2"/>
            <a:r>
              <a:rPr lang="en-US" dirty="0"/>
              <a:t>And two advisors, Yun-Hui Liu (CUHK) and Rene Vidal</a:t>
            </a:r>
          </a:p>
        </p:txBody>
      </p:sp>
      <p:pic>
        <p:nvPicPr>
          <p:cNvPr id="6" name="图片 2">
            <a:extLst>
              <a:ext uri="{FF2B5EF4-FFF2-40B4-BE49-F238E27FC236}">
                <a16:creationId xmlns:a16="http://schemas.microsoft.com/office/drawing/2014/main" id="{4B982DE5-BBB6-922F-C6C4-62FD975B0E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91" y="835898"/>
            <a:ext cx="2110182" cy="1528956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DACA0B65-F924-FBEB-3512-34F0F774F276}"/>
              </a:ext>
            </a:extLst>
          </p:cNvPr>
          <p:cNvSpPr txBox="1"/>
          <p:nvPr/>
        </p:nvSpPr>
        <p:spPr>
          <a:xfrm>
            <a:off x="1064524" y="2060875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(2) With </a:t>
            </a:r>
            <a:r>
              <a:rPr lang="en-US" altLang="zh-CN" dirty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4C62A0C3-2C68-20AB-76AB-B4C5C2C8F854}"/>
                  </a:ext>
                </a:extLst>
              </p:cNvPr>
              <p:cNvSpPr txBox="1"/>
              <p:nvPr/>
            </p:nvSpPr>
            <p:spPr>
              <a:xfrm>
                <a:off x="1396303" y="2315088"/>
                <a:ext cx="1337802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i="0" dirty="0">
                  <a:latin typeface="+mn-lt"/>
                </a:endParaRPr>
              </a:p>
              <a:p>
                <a:r>
                  <a:rPr lang="en-US" altLang="zh-CN" dirty="0"/>
                  <a:t>   for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0" name="文本框 14">
                <a:extLst>
                  <a:ext uri="{FF2B5EF4-FFF2-40B4-BE49-F238E27FC236}">
                    <a16:creationId xmlns:a16="http://schemas.microsoft.com/office/drawing/2014/main" id="{4C62A0C3-2C68-20AB-76AB-B4C5C2C8F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303" y="2315088"/>
                <a:ext cx="1337802" cy="656590"/>
              </a:xfrm>
              <a:prstGeom prst="rect">
                <a:avLst/>
              </a:prstGeom>
              <a:blipFill>
                <a:blip r:embed="rId3"/>
                <a:stretch>
                  <a:fillRect b="-140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2">
            <a:extLst>
              <a:ext uri="{FF2B5EF4-FFF2-40B4-BE49-F238E27FC236}">
                <a16:creationId xmlns:a16="http://schemas.microsoft.com/office/drawing/2014/main" id="{46BB5242-313E-38EB-2FE1-4DB8898A75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747" y="915788"/>
            <a:ext cx="2110182" cy="1528956"/>
          </a:xfrm>
          <a:prstGeom prst="rect">
            <a:avLst/>
          </a:prstGeom>
        </p:spPr>
      </p:pic>
      <p:sp>
        <p:nvSpPr>
          <p:cNvPr id="12" name="文本框 10">
            <a:extLst>
              <a:ext uri="{FF2B5EF4-FFF2-40B4-BE49-F238E27FC236}">
                <a16:creationId xmlns:a16="http://schemas.microsoft.com/office/drawing/2014/main" id="{402443CD-7DA7-A3B4-32DC-1839F326E1AA}"/>
              </a:ext>
            </a:extLst>
          </p:cNvPr>
          <p:cNvSpPr txBox="1"/>
          <p:nvPr/>
        </p:nvSpPr>
        <p:spPr>
          <a:xfrm>
            <a:off x="4595980" y="2140765"/>
            <a:ext cx="176971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(3) With </a:t>
            </a:r>
            <a:r>
              <a:rPr lang="en-US" altLang="zh-CN" dirty="0">
                <a:solidFill>
                  <a:srgbClr val="FF0000"/>
                </a:solidFill>
              </a:rPr>
              <a:t>Outliers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4">
                <a:extLst>
                  <a:ext uri="{FF2B5EF4-FFF2-40B4-BE49-F238E27FC236}">
                    <a16:creationId xmlns:a16="http://schemas.microsoft.com/office/drawing/2014/main" id="{6C0F269D-5E18-03A1-94F0-73D30C4ED62E}"/>
                  </a:ext>
                </a:extLst>
              </p:cNvPr>
              <p:cNvSpPr txBox="1"/>
              <p:nvPr/>
            </p:nvSpPr>
            <p:spPr>
              <a:xfrm>
                <a:off x="4764478" y="2374506"/>
                <a:ext cx="1768176" cy="65659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Arial"/>
                        </a:rPr>
                        <m:t>≈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zh-CN" i="0" dirty="0">
                  <a:latin typeface="+mn-lt"/>
                </a:endParaRPr>
              </a:p>
              <a:p>
                <a:r>
                  <a:rPr lang="en-US" altLang="zh-CN" dirty="0"/>
                  <a:t>   for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some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mc:Choice>
        <mc:Fallback xmlns="">
          <p:sp>
            <p:nvSpPr>
              <p:cNvPr id="14" name="文本框 14">
                <a:extLst>
                  <a:ext uri="{FF2B5EF4-FFF2-40B4-BE49-F238E27FC236}">
                    <a16:creationId xmlns:a16="http://schemas.microsoft.com/office/drawing/2014/main" id="{6C0F269D-5E18-03A1-94F0-73D30C4ED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478" y="2374506"/>
                <a:ext cx="1768176" cy="656590"/>
              </a:xfrm>
              <a:prstGeom prst="rect">
                <a:avLst/>
              </a:prstGeom>
              <a:blipFill>
                <a:blip r:embed="rId4"/>
                <a:stretch>
                  <a:fillRect b="-140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031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DCCCC-5081-0918-AD6B-DFA1891E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0F0800-7897-1500-960B-63419F6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Retreat @SEAS.UPenn (2023)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52504-6ACD-4E91-A18C-6052DE1E1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S</a:t>
            </a:r>
            <a:r>
              <a:rPr lang="en-US" dirty="0"/>
              <a:t> (Simple)</a:t>
            </a:r>
          </a:p>
          <a:p>
            <a:pPr lvl="1"/>
            <a:r>
              <a:rPr lang="en-US" dirty="0"/>
              <a:t>branch-and-bound</a:t>
            </a:r>
          </a:p>
          <a:p>
            <a:r>
              <a:rPr lang="en-US" b="1" dirty="0"/>
              <a:t>E </a:t>
            </a:r>
            <a:r>
              <a:rPr lang="en-US" dirty="0"/>
              <a:t>(Efficient)</a:t>
            </a:r>
          </a:p>
          <a:p>
            <a:r>
              <a:rPr lang="en-US" b="1" dirty="0"/>
              <a:t>A </a:t>
            </a:r>
            <a:r>
              <a:rPr lang="en-US" dirty="0"/>
              <a:t>(And)</a:t>
            </a:r>
          </a:p>
          <a:p>
            <a:r>
              <a:rPr lang="en-US" b="1" dirty="0"/>
              <a:t>S</a:t>
            </a:r>
            <a:r>
              <a:rPr lang="en-US" dirty="0"/>
              <a:t> (Scalable)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38EEF7-EC52-4370-E4BF-46731C8B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081" y="2862371"/>
            <a:ext cx="3512784" cy="2072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AF11FE-3BB9-96D5-720F-64C2E0B5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565" y="774514"/>
            <a:ext cx="3512784" cy="2065973"/>
          </a:xfrm>
          <a:prstGeom prst="rect">
            <a:avLst/>
          </a:prstGeom>
        </p:spPr>
      </p:pic>
      <p:sp>
        <p:nvSpPr>
          <p:cNvPr id="16" name="文本框 10">
            <a:extLst>
              <a:ext uri="{FF2B5EF4-FFF2-40B4-BE49-F238E27FC236}">
                <a16:creationId xmlns:a16="http://schemas.microsoft.com/office/drawing/2014/main" id="{8121105E-FE1D-F524-885E-96517F82F0D5}"/>
              </a:ext>
            </a:extLst>
          </p:cNvPr>
          <p:cNvSpPr txBox="1"/>
          <p:nvPr/>
        </p:nvSpPr>
        <p:spPr>
          <a:xfrm>
            <a:off x="7122171" y="3171676"/>
            <a:ext cx="173162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Award Candidate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(CVPR 2023) 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67D08-8A36-0EDA-00FE-D8B4091C6364}"/>
              </a:ext>
            </a:extLst>
          </p:cNvPr>
          <p:cNvSpPr txBox="1"/>
          <p:nvPr/>
        </p:nvSpPr>
        <p:spPr>
          <a:xfrm>
            <a:off x="5846219" y="2544175"/>
            <a:ext cx="3359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Best Paper Award in Robot Vision (ICLR 2020)</a:t>
            </a:r>
          </a:p>
        </p:txBody>
      </p:sp>
      <p:sp>
        <p:nvSpPr>
          <p:cNvPr id="19" name="文本框 10">
            <a:extLst>
              <a:ext uri="{FF2B5EF4-FFF2-40B4-BE49-F238E27FC236}">
                <a16:creationId xmlns:a16="http://schemas.microsoft.com/office/drawing/2014/main" id="{1BA2E288-6B87-8C2B-03A0-3510EE6FB6EB}"/>
              </a:ext>
            </a:extLst>
          </p:cNvPr>
          <p:cNvSpPr txBox="1"/>
          <p:nvPr/>
        </p:nvSpPr>
        <p:spPr>
          <a:xfrm>
            <a:off x="7348022" y="3772705"/>
            <a:ext cx="1469953" cy="9335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Deep Learning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(CVPR 2021)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(CVPR 2023)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E87E8E-9238-D827-CD63-BE161099D6B7}"/>
              </a:ext>
            </a:extLst>
          </p:cNvPr>
          <p:cNvCxnSpPr>
            <a:cxnSpLocks/>
          </p:cNvCxnSpPr>
          <p:nvPr/>
        </p:nvCxnSpPr>
        <p:spPr>
          <a:xfrm>
            <a:off x="6346209" y="2840487"/>
            <a:ext cx="136488" cy="819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6E4C55-F4A5-A273-5C34-9B7F2FC4C3CF}"/>
              </a:ext>
            </a:extLst>
          </p:cNvPr>
          <p:cNvCxnSpPr>
            <a:cxnSpLocks/>
          </p:cNvCxnSpPr>
          <p:nvPr/>
        </p:nvCxnSpPr>
        <p:spPr>
          <a:xfrm flipH="1">
            <a:off x="6482697" y="3621829"/>
            <a:ext cx="865325" cy="3613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B44D4D-B876-4DB7-EBFA-7826475B53CF}"/>
              </a:ext>
            </a:extLst>
          </p:cNvPr>
          <p:cNvCxnSpPr>
            <a:cxnSpLocks/>
          </p:cNvCxnSpPr>
          <p:nvPr/>
        </p:nvCxnSpPr>
        <p:spPr>
          <a:xfrm flipH="1">
            <a:off x="6649986" y="4122961"/>
            <a:ext cx="6980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7465BA-5189-0227-678B-7A0F5DC14F9D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6546576" y="4220587"/>
            <a:ext cx="801446" cy="189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10">
            <a:extLst>
              <a:ext uri="{FF2B5EF4-FFF2-40B4-BE49-F238E27FC236}">
                <a16:creationId xmlns:a16="http://schemas.microsoft.com/office/drawing/2014/main" id="{B0823530-9AD8-80B7-0679-0C37CCA1C5CD}"/>
              </a:ext>
            </a:extLst>
          </p:cNvPr>
          <p:cNvSpPr txBox="1"/>
          <p:nvPr/>
        </p:nvSpPr>
        <p:spPr>
          <a:xfrm>
            <a:off x="5567547" y="4810667"/>
            <a:ext cx="313868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</a:pPr>
            <a:r>
              <a:rPr lang="en-US" altLang="zh-CN" dirty="0"/>
              <a:t>Branch-and-Bound (CVPR 2022)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7DCF53-2796-D60B-101B-71B97F53C1C4}"/>
              </a:ext>
            </a:extLst>
          </p:cNvPr>
          <p:cNvCxnSpPr>
            <a:cxnSpLocks/>
          </p:cNvCxnSpPr>
          <p:nvPr/>
        </p:nvCxnSpPr>
        <p:spPr>
          <a:xfrm flipH="1" flipV="1">
            <a:off x="6553200" y="4360341"/>
            <a:ext cx="813909" cy="493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AB1736-5113-A29D-F245-2DA541909AC7}"/>
              </a:ext>
            </a:extLst>
          </p:cNvPr>
          <p:cNvCxnSpPr>
            <a:cxnSpLocks/>
          </p:cNvCxnSpPr>
          <p:nvPr/>
        </p:nvCxnSpPr>
        <p:spPr>
          <a:xfrm flipV="1">
            <a:off x="2295563" y="2387001"/>
            <a:ext cx="1136849" cy="2195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C967D4-00DD-C2DB-2055-4CA3868C066D}"/>
              </a:ext>
            </a:extLst>
          </p:cNvPr>
          <p:cNvCxnSpPr>
            <a:cxnSpLocks/>
          </p:cNvCxnSpPr>
          <p:nvPr/>
        </p:nvCxnSpPr>
        <p:spPr>
          <a:xfrm>
            <a:off x="2295563" y="3487644"/>
            <a:ext cx="1082722" cy="134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3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arXiv:2305.14744v2 [</a:t>
            </a:r>
            <a:r>
              <a:rPr lang="en-US" dirty="0" err="1"/>
              <a:t>math.OC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FD1165-90D4-7753-46DE-8E90560D796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: differentiable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non-empty set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7FD1165-90D4-7753-46DE-8E90560D79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BC2FE3A-BDF0-6056-B5E5-CE9FC3ACF5CD}"/>
              </a:ext>
            </a:extLst>
          </p:cNvPr>
          <p:cNvSpPr txBox="1"/>
          <p:nvPr/>
        </p:nvSpPr>
        <p:spPr>
          <a:xfrm>
            <a:off x="4572000" y="846884"/>
            <a:ext cx="4082803" cy="12003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B9605-33F9-E299-545B-643AB4011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75" y="1411465"/>
            <a:ext cx="3410426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5A53D7-F02E-EE62-3289-F3AFC360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688" y="3521288"/>
            <a:ext cx="5934903" cy="1314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E82F75-10F4-6617-CCBF-A337514FC5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38" y="881758"/>
            <a:ext cx="4019325" cy="113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8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D88C74-E206-21BE-E6B9-A48AB6BB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2E9816-CABA-04A0-53E0-5EDD01C6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Update Rules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1165-90D4-7753-46DE-8E90560D79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Block Exact Minimization: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 Riemannian Gradient Descent: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B9605-33F9-E299-545B-643AB401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2" y="1120385"/>
            <a:ext cx="3410426" cy="362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5A53D7-F02E-EE62-3289-F3AFC360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681" y="867468"/>
            <a:ext cx="5061119" cy="1121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3949F2-C55D-6E0E-3AA6-C1E0504CF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924" y="4261204"/>
            <a:ext cx="6325483" cy="333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E6B33-7428-57E1-D5C4-16E51FC69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524" y="2981744"/>
            <a:ext cx="408679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1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330B3-7666-295A-F1AA-40380994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1CB2F-C998-72AB-D375-3020C1DC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altLang="zh-CN" dirty="0"/>
              <a:t>Lab</a:t>
            </a:r>
            <a:r>
              <a:rPr lang="en-US" dirty="0"/>
              <a:t> of 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0E8BA-20B3-D062-18E3-814B7C6F1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F0A69-0078-6827-4236-FFBC0320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3" y="960120"/>
            <a:ext cx="8777318" cy="374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18FCD-DAC1-D21C-66D6-73AC19C6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7150D-3A04-1B4C-9724-EF8E0A98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 Geometric Structures via BCD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0A3E0-7F23-36EA-C7BB-9A538FB52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Essential Matrix Estimation</a:t>
            </a:r>
          </a:p>
          <a:p>
            <a:pPr marL="0" indent="0" algn="ctr">
              <a:buNone/>
            </a:pPr>
            <a:r>
              <a:rPr lang="en-US" b="1" dirty="0"/>
              <a:t>(</a:t>
            </a:r>
            <a:r>
              <a:rPr lang="en-US" b="1" dirty="0" err="1"/>
              <a:t>Tianjiao’s</a:t>
            </a:r>
            <a:r>
              <a:rPr lang="en-US" b="1" dirty="0"/>
              <a:t> Example)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AA82A-4AC4-11FA-85F3-902B0CF41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785" y="2471599"/>
            <a:ext cx="5899382" cy="756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10001-C447-BD12-39A0-ADEAB7F0A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4" y="4038596"/>
            <a:ext cx="1622713" cy="534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A0B03D-0BC3-BBD5-AC19-B65C38C28319}"/>
              </a:ext>
            </a:extLst>
          </p:cNvPr>
          <p:cNvSpPr txBox="1"/>
          <p:nvPr/>
        </p:nvSpPr>
        <p:spPr>
          <a:xfrm>
            <a:off x="2535484" y="4428085"/>
            <a:ext cx="53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(Ding et al.) Outlier-Robust Orthogonal Regression on Manifolds (In Submission)</a:t>
            </a:r>
          </a:p>
        </p:txBody>
      </p:sp>
    </p:spTree>
    <p:extLst>
      <p:ext uri="{BB962C8B-B14F-4D97-AF65-F5344CB8AC3E}">
        <p14:creationId xmlns:p14="http://schemas.microsoft.com/office/powerpoint/2010/main" val="24331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45209-B0EA-CE16-5784-FE96200C1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FF7CE7-505B-6452-FBE8-1AF755F0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 Low-Dimensional Structures via 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174A3E-F367-CC2C-9F3C-5F8EE76670B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104904"/>
                <a:ext cx="8275320" cy="3489722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b="1" dirty="0"/>
                  <a:t>Maximal Coding Rate Reduction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(Ryan Chan’s Example)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:r>
                  <a:rPr lang="en-US" dirty="0" err="1"/>
                  <a:t>i-th</a:t>
                </a:r>
                <a:r>
                  <a:rPr lang="en-US" dirty="0"/>
                  <a:t> column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174A3E-F367-CC2C-9F3C-5F8EE7667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104904"/>
                <a:ext cx="8275320" cy="3489722"/>
              </a:xfrm>
              <a:blipFill>
                <a:blip r:embed="rId2"/>
                <a:stretch>
                  <a:fillRect l="-957"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4496C83-0EF0-00C4-1259-83644AD5A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75" y="2000466"/>
            <a:ext cx="6868484" cy="1276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3E0658-5D61-639D-A050-B3F0E05382BE}"/>
              </a:ext>
            </a:extLst>
          </p:cNvPr>
          <p:cNvSpPr txBox="1"/>
          <p:nvPr/>
        </p:nvSpPr>
        <p:spPr>
          <a:xfrm>
            <a:off x="2535484" y="4428085"/>
            <a:ext cx="533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(Chan et al.) </a:t>
            </a:r>
            <a:r>
              <a:rPr lang="en-US" dirty="0" err="1"/>
              <a:t>ReduNet</a:t>
            </a:r>
            <a:r>
              <a:rPr lang="en-US" dirty="0"/>
              <a:t>: A white-box deep network from the principle of maximizing rate reduction (JMLR 2022)</a:t>
            </a:r>
          </a:p>
        </p:txBody>
      </p:sp>
    </p:spTree>
    <p:extLst>
      <p:ext uri="{BB962C8B-B14F-4D97-AF65-F5344CB8AC3E}">
        <p14:creationId xmlns:p14="http://schemas.microsoft.com/office/powerpoint/2010/main" val="1791221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AA1A9-6C7D-43FD-C0F4-E8B038E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EEE8C-0E89-0E37-4CB4-726430F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 Low-Dimensional Structures via BCD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01ECE-867C-3900-CB26-92C4CA5560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Matrix Factorization &amp; Neural Collapse</a:t>
            </a:r>
          </a:p>
          <a:p>
            <a:pPr marL="0" indent="0" algn="ctr">
              <a:buNone/>
            </a:pPr>
            <a:r>
              <a:rPr lang="en-US" b="1" dirty="0"/>
              <a:t>(Examples of Paris and Ben)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0CFD22-4CCA-5D80-776B-B2B9AF99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18" y="2259133"/>
            <a:ext cx="6735115" cy="590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F1104-07AC-6668-3C74-C693E6336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628" y="3036299"/>
            <a:ext cx="4001058" cy="4572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EBE2E4-086C-8B73-88DD-90EBC3FA4DCC}"/>
              </a:ext>
            </a:extLst>
          </p:cNvPr>
          <p:cNvSpPr txBox="1"/>
          <p:nvPr/>
        </p:nvSpPr>
        <p:spPr>
          <a:xfrm>
            <a:off x="2426641" y="4457994"/>
            <a:ext cx="580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Haeffele</a:t>
            </a:r>
            <a:r>
              <a:rPr lang="en-US" dirty="0"/>
              <a:t> &amp; Vidal) Structured low-rank matrix factorization: Global optimality, algorithms, and applications (TPAMI 2019)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F2DF1C-E76A-A8DF-864F-459914471859}"/>
              </a:ext>
            </a:extLst>
          </p:cNvPr>
          <p:cNvSpPr txBox="1"/>
          <p:nvPr/>
        </p:nvSpPr>
        <p:spPr>
          <a:xfrm>
            <a:off x="2451895" y="3863973"/>
            <a:ext cx="5751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Giampoura</a:t>
            </a:r>
            <a:r>
              <a:rPr lang="en-US" dirty="0"/>
              <a:t>) Alternating iteratively reweighted least squares minimization for low-rank matrix factorization (TSP 2018)</a:t>
            </a:r>
          </a:p>
        </p:txBody>
      </p:sp>
    </p:spTree>
    <p:extLst>
      <p:ext uri="{BB962C8B-B14F-4D97-AF65-F5344CB8AC3E}">
        <p14:creationId xmlns:p14="http://schemas.microsoft.com/office/powerpoint/2010/main" val="298000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AA1A9-6C7D-43FD-C0F4-E8B038E0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AEEE8C-0E89-0E37-4CB4-726430F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 Low-Dimensional Structures via BCD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b="1" dirty="0"/>
                  <a:t>Tensor Estimation via Orthogonal Iteration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(Joshua’s Example)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301ECE-867C-3900-CB26-92C4CA5560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t="-1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4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10314</TotalTime>
  <Words>913</Words>
  <Application>Microsoft Office PowerPoint</Application>
  <PresentationFormat>On-screen Show (16:9)</PresentationFormat>
  <Paragraphs>251</Paragraphs>
  <Slides>29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Gill Sans</vt:lpstr>
      <vt:lpstr>Arial</vt:lpstr>
      <vt:lpstr>Calibri</vt:lpstr>
      <vt:lpstr>Cambria Math</vt:lpstr>
      <vt:lpstr>Gill Sans MT</vt:lpstr>
      <vt:lpstr>Office Theme</vt:lpstr>
      <vt:lpstr>REAL: Robust Estimation And Lifelong Learning </vt:lpstr>
      <vt:lpstr>My REAL Work</vt:lpstr>
      <vt:lpstr>arXiv:2305.14744v2 [math.OC]</vt:lpstr>
      <vt:lpstr>Different Update Rules</vt:lpstr>
      <vt:lpstr>A Lab of Examples</vt:lpstr>
      <vt:lpstr>Seek Geometric Structures via BCD</vt:lpstr>
      <vt:lpstr>Seek Low-Dimensional Structures via BCD</vt:lpstr>
      <vt:lpstr>Seek Low-Dimensional Structures via BCD</vt:lpstr>
      <vt:lpstr>Seek Low-Dimensional Structures via BCD</vt:lpstr>
      <vt:lpstr>Seek Low-Dimensional Structures via BCD</vt:lpstr>
      <vt:lpstr>Attention</vt:lpstr>
      <vt:lpstr>Seek Low-Dimensional + Geometric Structures</vt:lpstr>
      <vt:lpstr>Theory</vt:lpstr>
      <vt:lpstr>My REAL Work</vt:lpstr>
      <vt:lpstr>Continual Learning: Definition</vt:lpstr>
      <vt:lpstr>Catastrophic Forgetting</vt:lpstr>
      <vt:lpstr>Continual Learning: Applications</vt:lpstr>
      <vt:lpstr>The Ideal Continual Learner (ICL)</vt:lpstr>
      <vt:lpstr>Implement ICL (Approximately) </vt:lpstr>
      <vt:lpstr>Implement ICL (Approximately) </vt:lpstr>
      <vt:lpstr>Implement ICL (Approximately) </vt:lpstr>
      <vt:lpstr>Implement ICL (Approximately) </vt:lpstr>
      <vt:lpstr>Implement ICL (Approximately) </vt:lpstr>
      <vt:lpstr>Experiment Setup</vt:lpstr>
      <vt:lpstr>Exepriment Setup (cont.)</vt:lpstr>
      <vt:lpstr>Experimental Results</vt:lpstr>
      <vt:lpstr>Retreat @JHU (2022)</vt:lpstr>
      <vt:lpstr>Retreat @SEAS.UPenn (2023)</vt:lpstr>
      <vt:lpstr>Retreat @SEAS.UPenn (2023)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Liangzu Peng</cp:lastModifiedBy>
  <cp:revision>821</cp:revision>
  <dcterms:created xsi:type="dcterms:W3CDTF">2017-09-22T15:37:04Z</dcterms:created>
  <dcterms:modified xsi:type="dcterms:W3CDTF">2023-10-12T21:52:28Z</dcterms:modified>
</cp:coreProperties>
</file>