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62" r:id="rId3"/>
    <p:sldId id="312" r:id="rId4"/>
    <p:sldId id="259" r:id="rId5"/>
    <p:sldId id="263" r:id="rId6"/>
    <p:sldId id="265" r:id="rId7"/>
    <p:sldId id="311" r:id="rId8"/>
    <p:sldId id="269" r:id="rId9"/>
    <p:sldId id="271" r:id="rId10"/>
    <p:sldId id="273" r:id="rId11"/>
    <p:sldId id="284" r:id="rId12"/>
  </p:sldIdLst>
  <p:sldSz cx="9144000" cy="5143500" type="screen16x9"/>
  <p:notesSz cx="6858000" cy="9144000"/>
  <p:embeddedFontLst>
    <p:embeddedFont>
      <p:font typeface="Cabin Condensed" panose="020B0604020202020204" charset="0"/>
      <p:regular r:id="rId14"/>
      <p:bold r:id="rId15"/>
    </p:embeddedFont>
    <p:embeddedFont>
      <p:font typeface="Cairo" panose="020B0604020202020204" charset="-78"/>
      <p:regular r:id="rId16"/>
      <p:bold r:id="rId17"/>
    </p:embeddedFont>
    <p:embeddedFont>
      <p:font typeface="Montserrat Medium" panose="020B0604020202020204" charset="0"/>
      <p:regular r:id="rId18"/>
      <p:bold r:id="rId19"/>
      <p:italic r:id="rId20"/>
      <p:boldItalic r:id="rId21"/>
    </p:embeddedFont>
    <p:embeddedFont>
      <p:font typeface="Perpetua" panose="02020502060401020303" pitchFamily="18" charset="0"/>
      <p:regular r:id="rId22"/>
      <p:bold r:id="rId23"/>
      <p:italic r:id="rId24"/>
      <p:boldItalic r:id="rId25"/>
    </p:embeddedFont>
    <p:embeddedFont>
      <p:font typeface="Roboto Condense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AE1420-DABA-43CF-8075-438EA9E6B5AA}">
  <a:tblStyle styleId="{B2AE1420-DABA-43CF-8075-438EA9E6B5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90" d="100"/>
          <a:sy n="90" d="100"/>
        </p:scale>
        <p:origin x="81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9148bbcf88_0_16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9148bbcf88_0_16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93220797d5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93220797d5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91408f39d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91408f39d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679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91408f39d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91408f39d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93220797d5_0_11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93220797d5_0_11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95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93220797d5_0_11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93220797d5_0_11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93220797d5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93220797d5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0362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91408f39d4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91408f39d4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93220797d5_0_10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93220797d5_0_10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43026" y="-896384"/>
            <a:ext cx="6857947" cy="6936268"/>
          </a:xfrm>
          <a:custGeom>
            <a:avLst/>
            <a:gdLst/>
            <a:ahLst/>
            <a:cxnLst/>
            <a:rect l="l" t="t" r="r" b="b"/>
            <a:pathLst>
              <a:path w="101716" h="101716" extrusionOk="0">
                <a:moveTo>
                  <a:pt x="50852" y="1"/>
                </a:moveTo>
                <a:lnTo>
                  <a:pt x="0" y="50852"/>
                </a:lnTo>
                <a:lnTo>
                  <a:pt x="50852" y="101716"/>
                </a:lnTo>
                <a:lnTo>
                  <a:pt x="101715" y="50852"/>
                </a:lnTo>
                <a:lnTo>
                  <a:pt x="508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89900" y="3436550"/>
            <a:ext cx="27642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498400" y="1347100"/>
            <a:ext cx="4147200" cy="17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oboto Condensed"/>
              <a:buNone/>
              <a:defRPr sz="5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2210" t="11158" b="975"/>
          <a:stretch/>
        </p:blipFill>
        <p:spPr>
          <a:xfrm>
            <a:off x="1126926" y="-486500"/>
            <a:ext cx="3539551" cy="30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t="39" b="39"/>
          <a:stretch/>
        </p:blipFill>
        <p:spPr>
          <a:xfrm>
            <a:off x="5952426" y="-8050"/>
            <a:ext cx="733425" cy="368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 l="238" r="238"/>
          <a:stretch/>
        </p:blipFill>
        <p:spPr>
          <a:xfrm>
            <a:off x="7920851" y="88773"/>
            <a:ext cx="933222" cy="3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 t="377" b="387"/>
          <a:stretch/>
        </p:blipFill>
        <p:spPr>
          <a:xfrm>
            <a:off x="500075" y="162367"/>
            <a:ext cx="1100050" cy="3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6">
            <a:alphaModFix/>
          </a:blip>
          <a:srcRect t="29" b="29"/>
          <a:stretch/>
        </p:blipFill>
        <p:spPr>
          <a:xfrm>
            <a:off x="8188112" y="2062651"/>
            <a:ext cx="812289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7">
            <a:alphaModFix/>
          </a:blip>
          <a:srcRect t="228" b="228"/>
          <a:stretch/>
        </p:blipFill>
        <p:spPr>
          <a:xfrm>
            <a:off x="8401718" y="4705028"/>
            <a:ext cx="666075" cy="103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88825" y="1161535"/>
            <a:ext cx="1231850" cy="12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28100" y="3957579"/>
            <a:ext cx="437100" cy="4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1605" y="1635275"/>
            <a:ext cx="474025" cy="474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11">
            <a:alphaModFix/>
          </a:blip>
          <a:srcRect l="109" r="99"/>
          <a:stretch/>
        </p:blipFill>
        <p:spPr>
          <a:xfrm>
            <a:off x="-444797" y="2944699"/>
            <a:ext cx="2640773" cy="13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12">
            <a:alphaModFix/>
          </a:blip>
          <a:srcRect l="89" r="79"/>
          <a:stretch/>
        </p:blipFill>
        <p:spPr>
          <a:xfrm>
            <a:off x="8952675" y="-488975"/>
            <a:ext cx="75725" cy="217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13">
            <a:alphaModFix/>
          </a:blip>
          <a:srcRect t="524" b="524"/>
          <a:stretch/>
        </p:blipFill>
        <p:spPr>
          <a:xfrm>
            <a:off x="0" y="4480075"/>
            <a:ext cx="1736150" cy="5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"/>
          <p:cNvPicPr preferRelativeResize="0"/>
          <p:nvPr/>
        </p:nvPicPr>
        <p:blipFill rotWithShape="1">
          <a:blip r:embed="rId7">
            <a:alphaModFix/>
          </a:blip>
          <a:srcRect l="89" r="89"/>
          <a:stretch/>
        </p:blipFill>
        <p:spPr>
          <a:xfrm>
            <a:off x="509423" y="541905"/>
            <a:ext cx="437100" cy="6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2"/>
          <p:cNvPicPr preferRelativeResize="0"/>
          <p:nvPr/>
        </p:nvPicPr>
        <p:blipFill rotWithShape="1">
          <a:blip r:embed="rId14">
            <a:alphaModFix/>
          </a:blip>
          <a:srcRect l="209" r="199"/>
          <a:stretch/>
        </p:blipFill>
        <p:spPr>
          <a:xfrm>
            <a:off x="6394888" y="2527747"/>
            <a:ext cx="319206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15">
            <a:alphaModFix/>
          </a:blip>
          <a:srcRect l="129" r="129"/>
          <a:stretch/>
        </p:blipFill>
        <p:spPr>
          <a:xfrm>
            <a:off x="6374782" y="102405"/>
            <a:ext cx="1736150" cy="1740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"/>
          <p:cNvPicPr preferRelativeResize="0"/>
          <p:nvPr/>
        </p:nvPicPr>
        <p:blipFill rotWithShape="1">
          <a:blip r:embed="rId16">
            <a:alphaModFix/>
          </a:blip>
          <a:srcRect l="-7351" t="-8716" r="-8416" b="-7969"/>
          <a:stretch/>
        </p:blipFill>
        <p:spPr>
          <a:xfrm>
            <a:off x="2020423" y="4360306"/>
            <a:ext cx="347675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"/>
          <p:cNvSpPr/>
          <p:nvPr/>
        </p:nvSpPr>
        <p:spPr>
          <a:xfrm>
            <a:off x="344113" y="-8050"/>
            <a:ext cx="9000" cy="149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2"/>
          <p:cNvPicPr preferRelativeResize="0"/>
          <p:nvPr/>
        </p:nvPicPr>
        <p:blipFill rotWithShape="1">
          <a:blip r:embed="rId17">
            <a:alphaModFix/>
          </a:blip>
          <a:srcRect l="-1754" t="-1153" r="34549"/>
          <a:stretch/>
        </p:blipFill>
        <p:spPr>
          <a:xfrm rot="5400000">
            <a:off x="6167528" y="3904909"/>
            <a:ext cx="666050" cy="211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/>
          <p:nvPr/>
        </p:nvSpPr>
        <p:spPr>
          <a:xfrm>
            <a:off x="2422850" y="4781275"/>
            <a:ext cx="193200" cy="36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360887" y="588848"/>
            <a:ext cx="46672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3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0"/>
          <p:cNvSpPr/>
          <p:nvPr/>
        </p:nvSpPr>
        <p:spPr>
          <a:xfrm>
            <a:off x="7572700" y="299350"/>
            <a:ext cx="234775" cy="144925"/>
          </a:xfrm>
          <a:custGeom>
            <a:avLst/>
            <a:gdLst/>
            <a:ahLst/>
            <a:cxnLst/>
            <a:rect l="l" t="t" r="r" b="b"/>
            <a:pathLst>
              <a:path w="9391" h="5797" extrusionOk="0">
                <a:moveTo>
                  <a:pt x="8787" y="1"/>
                </a:moveTo>
                <a:cubicBezTo>
                  <a:pt x="8695" y="1"/>
                  <a:pt x="8601" y="25"/>
                  <a:pt x="8517" y="76"/>
                </a:cubicBezTo>
                <a:lnTo>
                  <a:pt x="308" y="4816"/>
                </a:lnTo>
                <a:cubicBezTo>
                  <a:pt x="102" y="4934"/>
                  <a:pt x="1" y="5177"/>
                  <a:pt x="64" y="5406"/>
                </a:cubicBezTo>
                <a:cubicBezTo>
                  <a:pt x="125" y="5637"/>
                  <a:pt x="334" y="5796"/>
                  <a:pt x="571" y="5796"/>
                </a:cubicBezTo>
                <a:cubicBezTo>
                  <a:pt x="663" y="5796"/>
                  <a:pt x="753" y="5772"/>
                  <a:pt x="834" y="5726"/>
                </a:cubicBezTo>
                <a:lnTo>
                  <a:pt x="9043" y="987"/>
                </a:lnTo>
                <a:cubicBezTo>
                  <a:pt x="9300" y="844"/>
                  <a:pt x="9391" y="518"/>
                  <a:pt x="9243" y="263"/>
                </a:cubicBezTo>
                <a:cubicBezTo>
                  <a:pt x="9145" y="95"/>
                  <a:pt x="8968" y="1"/>
                  <a:pt x="8787" y="1"/>
                </a:cubicBezTo>
                <a:close/>
              </a:path>
            </a:pathLst>
          </a:custGeom>
          <a:solidFill>
            <a:srgbClr val="FF662E"/>
          </a:solidFill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0"/>
          <p:cNvSpPr txBox="1">
            <a:spLocks noGrp="1"/>
          </p:cNvSpPr>
          <p:nvPr>
            <p:ph type="body" idx="1"/>
          </p:nvPr>
        </p:nvSpPr>
        <p:spPr>
          <a:xfrm>
            <a:off x="1621476" y="2109521"/>
            <a:ext cx="3698400" cy="14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2" name="Google Shape;542;p30"/>
          <p:cNvSpPr txBox="1">
            <a:spLocks noGrp="1"/>
          </p:cNvSpPr>
          <p:nvPr>
            <p:ph type="title"/>
          </p:nvPr>
        </p:nvSpPr>
        <p:spPr>
          <a:xfrm>
            <a:off x="1621952" y="1552000"/>
            <a:ext cx="3501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43" name="Google Shape;543;p30"/>
          <p:cNvGrpSpPr/>
          <p:nvPr/>
        </p:nvGrpSpPr>
        <p:grpSpPr>
          <a:xfrm>
            <a:off x="-2061949" y="-1407977"/>
            <a:ext cx="11476511" cy="6631086"/>
            <a:chOff x="-2061949" y="-1407977"/>
            <a:chExt cx="11476511" cy="6631086"/>
          </a:xfrm>
        </p:grpSpPr>
        <p:grpSp>
          <p:nvGrpSpPr>
            <p:cNvPr id="544" name="Google Shape;544;p30"/>
            <p:cNvGrpSpPr/>
            <p:nvPr/>
          </p:nvGrpSpPr>
          <p:grpSpPr>
            <a:xfrm>
              <a:off x="-2061949" y="-1407977"/>
              <a:ext cx="3539551" cy="4987762"/>
              <a:chOff x="-2061949" y="-1407977"/>
              <a:chExt cx="3539551" cy="4987762"/>
            </a:xfrm>
          </p:grpSpPr>
          <p:pic>
            <p:nvPicPr>
              <p:cNvPr id="545" name="Google Shape;545;p30"/>
              <p:cNvPicPr preferRelativeResize="0"/>
              <p:nvPr/>
            </p:nvPicPr>
            <p:blipFill rotWithShape="1">
              <a:blip r:embed="rId2">
                <a:alphaModFix/>
              </a:blip>
              <a:srcRect l="2210" t="11158" b="975"/>
              <a:stretch/>
            </p:blipFill>
            <p:spPr>
              <a:xfrm rot="10800000">
                <a:off x="-2061949" y="-1407977"/>
                <a:ext cx="3539551" cy="3070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6" name="Google Shape;546;p3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8100000">
                <a:off x="209328" y="253894"/>
                <a:ext cx="437100" cy="437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7" name="Google Shape;547;p30"/>
              <p:cNvPicPr preferRelativeResize="0"/>
              <p:nvPr/>
            </p:nvPicPr>
            <p:blipFill rotWithShape="1">
              <a:blip r:embed="rId4">
                <a:alphaModFix/>
              </a:blip>
              <a:srcRect l="89" r="79"/>
              <a:stretch/>
            </p:blipFill>
            <p:spPr>
              <a:xfrm rot="10800000" flipH="1">
                <a:off x="118788" y="1405286"/>
                <a:ext cx="75725" cy="21744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48" name="Google Shape;548;p30"/>
            <p:cNvPicPr preferRelativeResize="0"/>
            <p:nvPr/>
          </p:nvPicPr>
          <p:blipFill rotWithShape="1">
            <a:blip r:embed="rId5">
              <a:alphaModFix/>
            </a:blip>
            <a:srcRect t="377" b="387"/>
            <a:stretch/>
          </p:blipFill>
          <p:spPr>
            <a:xfrm rot="10800000">
              <a:off x="7433438" y="4737867"/>
              <a:ext cx="1100050" cy="31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Google Shape;549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10800000">
              <a:off x="8506712" y="3322134"/>
              <a:ext cx="907850" cy="90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0" name="Google Shape;550;p3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10800000">
              <a:off x="8447933" y="3105725"/>
              <a:ext cx="474025" cy="474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p30"/>
            <p:cNvPicPr preferRelativeResize="0"/>
            <p:nvPr/>
          </p:nvPicPr>
          <p:blipFill rotWithShape="1">
            <a:blip r:embed="rId8">
              <a:alphaModFix/>
            </a:blip>
            <a:srcRect l="89" r="89"/>
            <a:stretch/>
          </p:blipFill>
          <p:spPr>
            <a:xfrm rot="10800000">
              <a:off x="8087040" y="4605035"/>
              <a:ext cx="437100" cy="68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2" name="Google Shape;552;p30"/>
            <p:cNvSpPr/>
            <p:nvPr/>
          </p:nvSpPr>
          <p:spPr>
            <a:xfrm rot="10800000">
              <a:off x="8680450" y="3725809"/>
              <a:ext cx="9000" cy="1497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solidFill>
          <a:schemeClr val="lt1"/>
        </a:solidFill>
        <a:effectLst/>
      </p:bgPr>
    </p:bg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 txBox="1">
            <a:spLocks noGrp="1"/>
          </p:cNvSpPr>
          <p:nvPr>
            <p:ph type="title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26"/>
          <p:cNvSpPr txBox="1">
            <a:spLocks noGrp="1"/>
          </p:cNvSpPr>
          <p:nvPr>
            <p:ph type="subTitle" idx="1"/>
          </p:nvPr>
        </p:nvSpPr>
        <p:spPr>
          <a:xfrm>
            <a:off x="4842519" y="2770873"/>
            <a:ext cx="2990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81" name="Google Shape;481;p26"/>
          <p:cNvSpPr txBox="1">
            <a:spLocks noGrp="1"/>
          </p:cNvSpPr>
          <p:nvPr>
            <p:ph type="subTitle" idx="2"/>
          </p:nvPr>
        </p:nvSpPr>
        <p:spPr>
          <a:xfrm>
            <a:off x="4842519" y="2067625"/>
            <a:ext cx="34179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2" name="Google Shape;482;p26"/>
          <p:cNvSpPr txBox="1">
            <a:spLocks noGrp="1"/>
          </p:cNvSpPr>
          <p:nvPr>
            <p:ph type="subTitle" idx="3"/>
          </p:nvPr>
        </p:nvSpPr>
        <p:spPr>
          <a:xfrm>
            <a:off x="4842519" y="1725827"/>
            <a:ext cx="2993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83" name="Google Shape;483;p26"/>
          <p:cNvSpPr txBox="1">
            <a:spLocks noGrp="1"/>
          </p:cNvSpPr>
          <p:nvPr>
            <p:ph type="subTitle" idx="4"/>
          </p:nvPr>
        </p:nvSpPr>
        <p:spPr>
          <a:xfrm>
            <a:off x="4842519" y="4126866"/>
            <a:ext cx="34200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84" name="Google Shape;484;p26"/>
          <p:cNvSpPr txBox="1">
            <a:spLocks noGrp="1"/>
          </p:cNvSpPr>
          <p:nvPr>
            <p:ph type="subTitle" idx="5"/>
          </p:nvPr>
        </p:nvSpPr>
        <p:spPr>
          <a:xfrm>
            <a:off x="4842519" y="3783985"/>
            <a:ext cx="2990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85" name="Google Shape;485;p26"/>
          <p:cNvSpPr txBox="1">
            <a:spLocks noGrp="1"/>
          </p:cNvSpPr>
          <p:nvPr>
            <p:ph type="subTitle" idx="6"/>
          </p:nvPr>
        </p:nvSpPr>
        <p:spPr>
          <a:xfrm>
            <a:off x="4842519" y="3111244"/>
            <a:ext cx="34200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486" name="Google Shape;486;p26"/>
          <p:cNvGrpSpPr/>
          <p:nvPr/>
        </p:nvGrpSpPr>
        <p:grpSpPr>
          <a:xfrm>
            <a:off x="-2133600" y="-8050"/>
            <a:ext cx="11299102" cy="6547562"/>
            <a:chOff x="-2133600" y="-8050"/>
            <a:chExt cx="11299102" cy="6547562"/>
          </a:xfrm>
        </p:grpSpPr>
        <p:pic>
          <p:nvPicPr>
            <p:cNvPr id="487" name="Google Shape;487;p26"/>
            <p:cNvPicPr preferRelativeResize="0"/>
            <p:nvPr/>
          </p:nvPicPr>
          <p:blipFill rotWithShape="1">
            <a:blip r:embed="rId2">
              <a:alphaModFix/>
            </a:blip>
            <a:srcRect t="377" b="387"/>
            <a:stretch/>
          </p:blipFill>
          <p:spPr>
            <a:xfrm flipH="1">
              <a:off x="7565377" y="86167"/>
              <a:ext cx="1100050" cy="31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8" name="Google Shape;488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8257652" y="604075"/>
              <a:ext cx="907850" cy="90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9" name="Google Shape;489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8624128" y="1338461"/>
              <a:ext cx="474025" cy="474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0" name="Google Shape;490;p26"/>
            <p:cNvPicPr preferRelativeResize="0"/>
            <p:nvPr/>
          </p:nvPicPr>
          <p:blipFill rotWithShape="1">
            <a:blip r:embed="rId5">
              <a:alphaModFix/>
            </a:blip>
            <a:srcRect l="89" r="89"/>
            <a:stretch/>
          </p:blipFill>
          <p:spPr>
            <a:xfrm flipH="1">
              <a:off x="8218979" y="465705"/>
              <a:ext cx="437100" cy="68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1" name="Google Shape;491;p26"/>
            <p:cNvSpPr/>
            <p:nvPr/>
          </p:nvSpPr>
          <p:spPr>
            <a:xfrm flipH="1">
              <a:off x="8812389" y="-8050"/>
              <a:ext cx="9000" cy="1497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92" name="Google Shape;492;p26"/>
            <p:cNvPicPr preferRelativeResize="0"/>
            <p:nvPr/>
          </p:nvPicPr>
          <p:blipFill rotWithShape="1">
            <a:blip r:embed="rId6">
              <a:alphaModFix/>
            </a:blip>
            <a:srcRect l="2210" t="11158" b="975"/>
            <a:stretch/>
          </p:blipFill>
          <p:spPr>
            <a:xfrm flipH="1">
              <a:off x="-2133600" y="3468663"/>
              <a:ext cx="3539551" cy="307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-2700000" flipH="1">
              <a:off x="213877" y="4516742"/>
              <a:ext cx="437100" cy="4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26"/>
            <p:cNvPicPr preferRelativeResize="0"/>
            <p:nvPr/>
          </p:nvPicPr>
          <p:blipFill rotWithShape="1">
            <a:blip r:embed="rId8">
              <a:alphaModFix/>
            </a:blip>
            <a:srcRect l="89" r="79"/>
            <a:stretch/>
          </p:blipFill>
          <p:spPr>
            <a:xfrm flipH="1">
              <a:off x="47627" y="1544500"/>
              <a:ext cx="75725" cy="217449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026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>
            <a:spLocks noGrp="1"/>
          </p:cNvSpPr>
          <p:nvPr>
            <p:ph type="subTitle" idx="1"/>
          </p:nvPr>
        </p:nvSpPr>
        <p:spPr>
          <a:xfrm>
            <a:off x="1795800" y="1788344"/>
            <a:ext cx="55524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9" name="Google Shape;49;p4"/>
          <p:cNvPicPr preferRelativeResize="0"/>
          <p:nvPr/>
        </p:nvPicPr>
        <p:blipFill rotWithShape="1">
          <a:blip r:embed="rId2">
            <a:alphaModFix/>
          </a:blip>
          <a:srcRect l="109" r="99"/>
          <a:stretch/>
        </p:blipFill>
        <p:spPr>
          <a:xfrm>
            <a:off x="3941111" y="3720939"/>
            <a:ext cx="1261781" cy="638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-264626" y="52769"/>
            <a:ext cx="11271777" cy="6486743"/>
            <a:chOff x="-264626" y="52769"/>
            <a:chExt cx="11271777" cy="6486743"/>
          </a:xfrm>
        </p:grpSpPr>
        <p:grpSp>
          <p:nvGrpSpPr>
            <p:cNvPr id="51" name="Google Shape;51;p4"/>
            <p:cNvGrpSpPr/>
            <p:nvPr/>
          </p:nvGrpSpPr>
          <p:grpSpPr>
            <a:xfrm>
              <a:off x="-264626" y="52769"/>
              <a:ext cx="11271777" cy="6486743"/>
              <a:chOff x="-264626" y="52769"/>
              <a:chExt cx="11271777" cy="6486743"/>
            </a:xfrm>
          </p:grpSpPr>
          <p:pic>
            <p:nvPicPr>
              <p:cNvPr id="52" name="Google Shape;52;p4"/>
              <p:cNvPicPr preferRelativeResize="0"/>
              <p:nvPr/>
            </p:nvPicPr>
            <p:blipFill rotWithShape="1">
              <a:blip r:embed="rId3">
                <a:alphaModFix/>
              </a:blip>
              <a:srcRect l="2210" t="11158" b="975"/>
              <a:stretch/>
            </p:blipFill>
            <p:spPr>
              <a:xfrm>
                <a:off x="7467600" y="3468663"/>
                <a:ext cx="3539551" cy="3070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" name="Google Shape;53;p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rot="2700000">
                <a:off x="8222573" y="4516742"/>
                <a:ext cx="437100" cy="437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4"/>
              <p:cNvPicPr preferRelativeResize="0"/>
              <p:nvPr/>
            </p:nvPicPr>
            <p:blipFill rotWithShape="1">
              <a:blip r:embed="rId5">
                <a:alphaModFix/>
              </a:blip>
              <a:srcRect l="-7351" t="-8716" r="-8416" b="-7969"/>
              <a:stretch/>
            </p:blipFill>
            <p:spPr>
              <a:xfrm rot="5400000">
                <a:off x="-42163" y="1233266"/>
                <a:ext cx="347675" cy="792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4"/>
              <p:cNvPicPr preferRelativeResize="0"/>
              <p:nvPr/>
            </p:nvPicPr>
            <p:blipFill rotWithShape="1">
              <a:blip r:embed="rId6">
                <a:alphaModFix/>
              </a:blip>
              <a:srcRect t="377" b="387"/>
              <a:stretch/>
            </p:blipFill>
            <p:spPr>
              <a:xfrm rot="-5400000" flipH="1">
                <a:off x="-222202" y="601344"/>
                <a:ext cx="1100050" cy="314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4"/>
              <p:cNvPicPr preferRelativeResize="0"/>
              <p:nvPr/>
            </p:nvPicPr>
            <p:blipFill rotWithShape="1">
              <a:blip r:embed="rId7">
                <a:alphaModFix/>
              </a:blip>
              <a:srcRect l="89" r="89"/>
              <a:stretch/>
            </p:blipFill>
            <p:spPr>
              <a:xfrm rot="-5400000" flipH="1">
                <a:off x="365458" y="402570"/>
                <a:ext cx="437100" cy="681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" name="Google Shape;57;p4"/>
              <p:cNvSpPr/>
              <p:nvPr/>
            </p:nvSpPr>
            <p:spPr>
              <a:xfrm rot="-5400000" flipH="1">
                <a:off x="744144" y="-691381"/>
                <a:ext cx="9000" cy="1497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58" name="Google Shape;58;p4"/>
            <p:cNvPicPr preferRelativeResize="0"/>
            <p:nvPr/>
          </p:nvPicPr>
          <p:blipFill rotWithShape="1">
            <a:blip r:embed="rId7">
              <a:alphaModFix/>
            </a:blip>
            <a:srcRect t="228" b="228"/>
            <a:stretch/>
          </p:blipFill>
          <p:spPr>
            <a:xfrm>
              <a:off x="6794368" y="4974153"/>
              <a:ext cx="666075" cy="1031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/>
          <p:nvPr/>
        </p:nvSpPr>
        <p:spPr>
          <a:xfrm>
            <a:off x="847650" y="844050"/>
            <a:ext cx="7448700" cy="345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title" hasCustomPrompt="1"/>
          </p:nvPr>
        </p:nvSpPr>
        <p:spPr>
          <a:xfrm>
            <a:off x="720100" y="1696867"/>
            <a:ext cx="7704000" cy="10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8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r>
              <a:t>xx%</a:t>
            </a:r>
          </a:p>
        </p:txBody>
      </p:sp>
      <p:sp>
        <p:nvSpPr>
          <p:cNvPr id="141" name="Google Shape;141;p11"/>
          <p:cNvSpPr txBox="1">
            <a:spLocks noGrp="1"/>
          </p:cNvSpPr>
          <p:nvPr>
            <p:ph type="body" idx="1"/>
          </p:nvPr>
        </p:nvSpPr>
        <p:spPr>
          <a:xfrm>
            <a:off x="1441000" y="2874992"/>
            <a:ext cx="6262200" cy="2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142" name="Google Shape;142;p11"/>
          <p:cNvGrpSpPr/>
          <p:nvPr/>
        </p:nvGrpSpPr>
        <p:grpSpPr>
          <a:xfrm>
            <a:off x="315968" y="-8050"/>
            <a:ext cx="8723945" cy="4737587"/>
            <a:chOff x="315968" y="-8050"/>
            <a:chExt cx="8723945" cy="4737587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4022500" y="3433225"/>
              <a:ext cx="1099000" cy="550775"/>
              <a:chOff x="4022500" y="619675"/>
              <a:chExt cx="1099000" cy="550775"/>
            </a:xfrm>
          </p:grpSpPr>
          <p:sp>
            <p:nvSpPr>
              <p:cNvPr id="144" name="Google Shape;144;p11"/>
              <p:cNvSpPr/>
              <p:nvPr/>
            </p:nvSpPr>
            <p:spPr>
              <a:xfrm>
                <a:off x="4022500" y="619675"/>
                <a:ext cx="550775" cy="550775"/>
              </a:xfrm>
              <a:custGeom>
                <a:avLst/>
                <a:gdLst/>
                <a:ahLst/>
                <a:cxnLst/>
                <a:rect l="l" t="t" r="r" b="b"/>
                <a:pathLst>
                  <a:path w="22031" h="22031" fill="none" extrusionOk="0">
                    <a:moveTo>
                      <a:pt x="0" y="11024"/>
                    </a:moveTo>
                    <a:lnTo>
                      <a:pt x="11024" y="0"/>
                    </a:lnTo>
                    <a:lnTo>
                      <a:pt x="22031" y="11024"/>
                    </a:lnTo>
                    <a:lnTo>
                      <a:pt x="11024" y="22031"/>
                    </a:lnTo>
                    <a:close/>
                  </a:path>
                </a:pathLst>
              </a:custGeom>
              <a:solidFill>
                <a:schemeClr val="lt2"/>
              </a:solidFill>
              <a:ln w="8100" cap="flat" cmpd="sng">
                <a:solidFill>
                  <a:schemeClr val="lt2"/>
                </a:solidFill>
                <a:prstDash val="solid"/>
                <a:miter lim="17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>
                <a:off x="4296375" y="619675"/>
                <a:ext cx="550800" cy="550775"/>
              </a:xfrm>
              <a:custGeom>
                <a:avLst/>
                <a:gdLst/>
                <a:ahLst/>
                <a:cxnLst/>
                <a:rect l="l" t="t" r="r" b="b"/>
                <a:pathLst>
                  <a:path w="22032" h="22031" fill="none" extrusionOk="0">
                    <a:moveTo>
                      <a:pt x="1" y="11024"/>
                    </a:moveTo>
                    <a:lnTo>
                      <a:pt x="11025" y="0"/>
                    </a:lnTo>
                    <a:lnTo>
                      <a:pt x="22032" y="11024"/>
                    </a:lnTo>
                    <a:lnTo>
                      <a:pt x="11025" y="22031"/>
                    </a:lnTo>
                    <a:close/>
                  </a:path>
                </a:pathLst>
              </a:custGeom>
              <a:solidFill>
                <a:schemeClr val="lt2"/>
              </a:solidFill>
              <a:ln w="8100" cap="flat" cmpd="sng">
                <a:solidFill>
                  <a:schemeClr val="lt2"/>
                </a:solidFill>
                <a:prstDash val="solid"/>
                <a:miter lim="17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>
                <a:off x="4570275" y="619675"/>
                <a:ext cx="551225" cy="550775"/>
              </a:xfrm>
              <a:custGeom>
                <a:avLst/>
                <a:gdLst/>
                <a:ahLst/>
                <a:cxnLst/>
                <a:rect l="l" t="t" r="r" b="b"/>
                <a:pathLst>
                  <a:path w="22049" h="22031" fill="none" extrusionOk="0">
                    <a:moveTo>
                      <a:pt x="1" y="11024"/>
                    </a:moveTo>
                    <a:lnTo>
                      <a:pt x="11024" y="0"/>
                    </a:lnTo>
                    <a:lnTo>
                      <a:pt x="22048" y="11024"/>
                    </a:lnTo>
                    <a:lnTo>
                      <a:pt x="11024" y="22031"/>
                    </a:lnTo>
                    <a:close/>
                  </a:path>
                </a:pathLst>
              </a:custGeom>
              <a:solidFill>
                <a:schemeClr val="lt2"/>
              </a:solidFill>
              <a:ln w="8100" cap="flat" cmpd="sng">
                <a:solidFill>
                  <a:schemeClr val="lt2"/>
                </a:solidFill>
                <a:prstDash val="solid"/>
                <a:miter lim="170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7" name="Google Shape;147;p1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397447" y="3808230"/>
              <a:ext cx="907850" cy="90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>
              <a:off x="315968" y="4025133"/>
              <a:ext cx="474025" cy="474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1"/>
            <p:cNvPicPr preferRelativeResize="0"/>
            <p:nvPr/>
          </p:nvPicPr>
          <p:blipFill rotWithShape="1">
            <a:blip r:embed="rId4">
              <a:alphaModFix/>
            </a:blip>
            <a:srcRect l="89" r="89"/>
            <a:stretch/>
          </p:blipFill>
          <p:spPr>
            <a:xfrm rot="10800000" flipH="1">
              <a:off x="790000" y="4661418"/>
              <a:ext cx="437100" cy="681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" name="Google Shape;150;p11"/>
            <p:cNvGrpSpPr/>
            <p:nvPr/>
          </p:nvGrpSpPr>
          <p:grpSpPr>
            <a:xfrm>
              <a:off x="7815275" y="-8050"/>
              <a:ext cx="1224638" cy="2008947"/>
              <a:chOff x="7815275" y="-8050"/>
              <a:chExt cx="1224638" cy="2008947"/>
            </a:xfrm>
          </p:grpSpPr>
          <p:pic>
            <p:nvPicPr>
              <p:cNvPr id="151" name="Google Shape;151;p11"/>
              <p:cNvPicPr preferRelativeResize="0"/>
              <p:nvPr/>
            </p:nvPicPr>
            <p:blipFill rotWithShape="1">
              <a:blip r:embed="rId5">
                <a:alphaModFix/>
              </a:blip>
              <a:srcRect t="377" b="387"/>
              <a:stretch/>
            </p:blipFill>
            <p:spPr>
              <a:xfrm flipH="1">
                <a:off x="7815275" y="162367"/>
                <a:ext cx="1100050" cy="314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2" name="Google Shape;152;p11"/>
              <p:cNvPicPr preferRelativeResize="0"/>
              <p:nvPr/>
            </p:nvPicPr>
            <p:blipFill rotWithShape="1">
              <a:blip r:embed="rId4">
                <a:alphaModFix/>
              </a:blip>
              <a:srcRect l="89" r="89"/>
              <a:stretch/>
            </p:blipFill>
            <p:spPr>
              <a:xfrm flipH="1">
                <a:off x="8468877" y="754406"/>
                <a:ext cx="437100" cy="681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" name="Google Shape;153;p11"/>
              <p:cNvSpPr/>
              <p:nvPr/>
            </p:nvSpPr>
            <p:spPr>
              <a:xfrm>
                <a:off x="9030913" y="-8050"/>
                <a:ext cx="9000" cy="1497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54" name="Google Shape;154;p11"/>
              <p:cNvPicPr preferRelativeResize="0"/>
              <p:nvPr/>
            </p:nvPicPr>
            <p:blipFill rotWithShape="1">
              <a:blip r:embed="rId6">
                <a:alphaModFix/>
              </a:blip>
              <a:srcRect l="238" r="238"/>
              <a:stretch/>
            </p:blipFill>
            <p:spPr>
              <a:xfrm rot="5400000">
                <a:off x="8274876" y="1360448"/>
                <a:ext cx="933222" cy="347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>
            <a:spLocks noGrp="1"/>
          </p:cNvSpPr>
          <p:nvPr>
            <p:ph type="subTitle" idx="1"/>
          </p:nvPr>
        </p:nvSpPr>
        <p:spPr>
          <a:xfrm>
            <a:off x="840228" y="3240525"/>
            <a:ext cx="20025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subTitle" idx="2"/>
          </p:nvPr>
        </p:nvSpPr>
        <p:spPr>
          <a:xfrm>
            <a:off x="669528" y="35690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subTitle" idx="3"/>
          </p:nvPr>
        </p:nvSpPr>
        <p:spPr>
          <a:xfrm>
            <a:off x="3570922" y="3240525"/>
            <a:ext cx="19986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subTitle" idx="4"/>
          </p:nvPr>
        </p:nvSpPr>
        <p:spPr>
          <a:xfrm>
            <a:off x="3398272" y="35690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5"/>
          </p:nvPr>
        </p:nvSpPr>
        <p:spPr>
          <a:xfrm>
            <a:off x="6301272" y="3240525"/>
            <a:ext cx="20025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6"/>
          </p:nvPr>
        </p:nvSpPr>
        <p:spPr>
          <a:xfrm>
            <a:off x="6130572" y="3569025"/>
            <a:ext cx="2343900" cy="8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title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2" name="Google Shape;192;p15"/>
          <p:cNvGrpSpPr/>
          <p:nvPr/>
        </p:nvGrpSpPr>
        <p:grpSpPr>
          <a:xfrm>
            <a:off x="-541700" y="-1014"/>
            <a:ext cx="9713404" cy="5425223"/>
            <a:chOff x="-541700" y="-1014"/>
            <a:chExt cx="9713404" cy="5425223"/>
          </a:xfrm>
        </p:grpSpPr>
        <p:pic>
          <p:nvPicPr>
            <p:cNvPr id="193" name="Google Shape;193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3100" y="-212"/>
              <a:ext cx="374025" cy="374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5"/>
            <p:cNvPicPr preferRelativeResize="0"/>
            <p:nvPr/>
          </p:nvPicPr>
          <p:blipFill rotWithShape="1">
            <a:blip r:embed="rId3">
              <a:alphaModFix/>
            </a:blip>
            <a:srcRect l="129" r="129"/>
            <a:stretch/>
          </p:blipFill>
          <p:spPr>
            <a:xfrm>
              <a:off x="-541700" y="-1014"/>
              <a:ext cx="1074800" cy="1077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5"/>
            <p:cNvPicPr preferRelativeResize="0"/>
            <p:nvPr/>
          </p:nvPicPr>
          <p:blipFill rotWithShape="1">
            <a:blip r:embed="rId4">
              <a:alphaModFix/>
            </a:blip>
            <a:srcRect t="39" b="39"/>
            <a:stretch/>
          </p:blipFill>
          <p:spPr>
            <a:xfrm rot="10800000">
              <a:off x="8373226" y="4878452"/>
              <a:ext cx="527025" cy="26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5"/>
            <p:cNvPicPr preferRelativeResize="0"/>
            <p:nvPr/>
          </p:nvPicPr>
          <p:blipFill rotWithShape="1">
            <a:blip r:embed="rId5">
              <a:alphaModFix/>
            </a:blip>
            <a:srcRect l="-1754" t="-1153" r="34549"/>
            <a:stretch/>
          </p:blipFill>
          <p:spPr>
            <a:xfrm rot="5400000">
              <a:off x="7780929" y="4033434"/>
              <a:ext cx="666050" cy="211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15"/>
            <p:cNvPicPr preferRelativeResize="0"/>
            <p:nvPr/>
          </p:nvPicPr>
          <p:blipFill rotWithShape="1">
            <a:blip r:embed="rId6">
              <a:alphaModFix/>
            </a:blip>
            <a:srcRect t="228" b="228"/>
            <a:stretch/>
          </p:blipFill>
          <p:spPr>
            <a:xfrm rot="5400000">
              <a:off x="8567481" y="4220691"/>
              <a:ext cx="666075" cy="1031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type="title"/>
          </p:nvPr>
        </p:nvSpPr>
        <p:spPr>
          <a:xfrm>
            <a:off x="1097688" y="2075574"/>
            <a:ext cx="18288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1"/>
          </p:nvPr>
        </p:nvSpPr>
        <p:spPr>
          <a:xfrm>
            <a:off x="955338" y="2323998"/>
            <a:ext cx="211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title" idx="2"/>
          </p:nvPr>
        </p:nvSpPr>
        <p:spPr>
          <a:xfrm>
            <a:off x="6217513" y="2075574"/>
            <a:ext cx="18288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2" name="Google Shape;202;p16"/>
          <p:cNvSpPr txBox="1">
            <a:spLocks noGrp="1"/>
          </p:cNvSpPr>
          <p:nvPr>
            <p:ph type="subTitle" idx="3"/>
          </p:nvPr>
        </p:nvSpPr>
        <p:spPr>
          <a:xfrm>
            <a:off x="6075163" y="2322348"/>
            <a:ext cx="2113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title" idx="4"/>
          </p:nvPr>
        </p:nvSpPr>
        <p:spPr>
          <a:xfrm>
            <a:off x="3651313" y="2075574"/>
            <a:ext cx="18288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16"/>
          <p:cNvSpPr txBox="1">
            <a:spLocks noGrp="1"/>
          </p:cNvSpPr>
          <p:nvPr>
            <p:ph type="subTitle" idx="5"/>
          </p:nvPr>
        </p:nvSpPr>
        <p:spPr>
          <a:xfrm>
            <a:off x="3508963" y="2322348"/>
            <a:ext cx="2113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5" name="Google Shape;205;p16"/>
          <p:cNvSpPr txBox="1">
            <a:spLocks noGrp="1"/>
          </p:cNvSpPr>
          <p:nvPr>
            <p:ph type="title" idx="6"/>
          </p:nvPr>
        </p:nvSpPr>
        <p:spPr>
          <a:xfrm>
            <a:off x="1097688" y="3876877"/>
            <a:ext cx="18288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subTitle" idx="7"/>
          </p:nvPr>
        </p:nvSpPr>
        <p:spPr>
          <a:xfrm>
            <a:off x="955338" y="4121605"/>
            <a:ext cx="2113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title" idx="8"/>
          </p:nvPr>
        </p:nvSpPr>
        <p:spPr>
          <a:xfrm>
            <a:off x="6217513" y="3876877"/>
            <a:ext cx="18288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subTitle" idx="9"/>
          </p:nvPr>
        </p:nvSpPr>
        <p:spPr>
          <a:xfrm>
            <a:off x="6075163" y="4121605"/>
            <a:ext cx="2113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title" idx="13"/>
          </p:nvPr>
        </p:nvSpPr>
        <p:spPr>
          <a:xfrm>
            <a:off x="3651313" y="3876877"/>
            <a:ext cx="18288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4"/>
          </p:nvPr>
        </p:nvSpPr>
        <p:spPr>
          <a:xfrm>
            <a:off x="3508963" y="4121605"/>
            <a:ext cx="2113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title" idx="15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2" name="Google Shape;212;p16"/>
          <p:cNvGrpSpPr/>
          <p:nvPr/>
        </p:nvGrpSpPr>
        <p:grpSpPr>
          <a:xfrm>
            <a:off x="8610596" y="3840751"/>
            <a:ext cx="1074800" cy="1632762"/>
            <a:chOff x="8633021" y="-555149"/>
            <a:chExt cx="1074800" cy="1632762"/>
          </a:xfrm>
        </p:grpSpPr>
        <p:pic>
          <p:nvPicPr>
            <p:cNvPr id="213" name="Google Shape;213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flipH="1">
              <a:off x="8983408" y="-555149"/>
              <a:ext cx="374025" cy="374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6"/>
            <p:cNvPicPr preferRelativeResize="0"/>
            <p:nvPr/>
          </p:nvPicPr>
          <p:blipFill rotWithShape="1">
            <a:blip r:embed="rId3">
              <a:alphaModFix/>
            </a:blip>
            <a:srcRect l="129" r="129"/>
            <a:stretch/>
          </p:blipFill>
          <p:spPr>
            <a:xfrm flipH="1">
              <a:off x="8633021" y="11"/>
              <a:ext cx="1074800" cy="10776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5" name="Google Shape;215;p16"/>
          <p:cNvGrpSpPr/>
          <p:nvPr/>
        </p:nvGrpSpPr>
        <p:grpSpPr>
          <a:xfrm flipH="1">
            <a:off x="-245022" y="-243534"/>
            <a:ext cx="1348175" cy="1888784"/>
            <a:chOff x="7795825" y="0"/>
            <a:chExt cx="1348175" cy="1888784"/>
          </a:xfrm>
        </p:grpSpPr>
        <p:pic>
          <p:nvPicPr>
            <p:cNvPr id="216" name="Google Shape;216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8236150" y="764525"/>
              <a:ext cx="907850" cy="90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flipH="1">
              <a:off x="8329770" y="1414725"/>
              <a:ext cx="474025" cy="4740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16"/>
            <p:cNvSpPr/>
            <p:nvPr/>
          </p:nvSpPr>
          <p:spPr>
            <a:xfrm flipH="1">
              <a:off x="8562288" y="0"/>
              <a:ext cx="9000" cy="1497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9" name="Google Shape;219;p16"/>
            <p:cNvPicPr preferRelativeResize="0"/>
            <p:nvPr/>
          </p:nvPicPr>
          <p:blipFill rotWithShape="1">
            <a:blip r:embed="rId6">
              <a:alphaModFix/>
            </a:blip>
            <a:srcRect t="524" b="524"/>
            <a:stretch/>
          </p:blipFill>
          <p:spPr>
            <a:xfrm flipH="1">
              <a:off x="7795825" y="165792"/>
              <a:ext cx="1348175" cy="4560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0" name="Google Shape;220;p16"/>
          <p:cNvPicPr preferRelativeResize="0"/>
          <p:nvPr/>
        </p:nvPicPr>
        <p:blipFill rotWithShape="1">
          <a:blip r:embed="rId7">
            <a:alphaModFix/>
          </a:blip>
          <a:srcRect t="377" b="387"/>
          <a:stretch/>
        </p:blipFill>
        <p:spPr>
          <a:xfrm rot="5400000">
            <a:off x="8593965" y="2964375"/>
            <a:ext cx="1100050" cy="3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_AND_BODY_1_1_2_1_1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>
            <a:spLocks noGrp="1"/>
          </p:cNvSpPr>
          <p:nvPr>
            <p:ph type="title"/>
          </p:nvPr>
        </p:nvSpPr>
        <p:spPr>
          <a:xfrm>
            <a:off x="757225" y="3273550"/>
            <a:ext cx="2300400" cy="2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subTitle" idx="1"/>
          </p:nvPr>
        </p:nvSpPr>
        <p:spPr>
          <a:xfrm>
            <a:off x="757225" y="3529323"/>
            <a:ext cx="2300400" cy="9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title" idx="2"/>
          </p:nvPr>
        </p:nvSpPr>
        <p:spPr>
          <a:xfrm>
            <a:off x="3421798" y="3273550"/>
            <a:ext cx="2300400" cy="2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subTitle" idx="3"/>
          </p:nvPr>
        </p:nvSpPr>
        <p:spPr>
          <a:xfrm>
            <a:off x="3421800" y="3529323"/>
            <a:ext cx="2300400" cy="9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title" idx="4"/>
          </p:nvPr>
        </p:nvSpPr>
        <p:spPr>
          <a:xfrm>
            <a:off x="6086374" y="3273550"/>
            <a:ext cx="2300400" cy="2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None/>
              <a:defRPr sz="1800">
                <a:solidFill>
                  <a:srgbClr val="F7855B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5"/>
          </p:nvPr>
        </p:nvSpPr>
        <p:spPr>
          <a:xfrm>
            <a:off x="6086375" y="3529323"/>
            <a:ext cx="2300400" cy="9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7" name="Google Shape;377;p19"/>
          <p:cNvSpPr txBox="1">
            <a:spLocks noGrp="1"/>
          </p:cNvSpPr>
          <p:nvPr>
            <p:ph type="title" idx="6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78" name="Google Shape;378;p19"/>
          <p:cNvGrpSpPr/>
          <p:nvPr/>
        </p:nvGrpSpPr>
        <p:grpSpPr>
          <a:xfrm>
            <a:off x="-660350" y="-852283"/>
            <a:ext cx="9954713" cy="5967763"/>
            <a:chOff x="-660350" y="-852283"/>
            <a:chExt cx="9954713" cy="5967763"/>
          </a:xfrm>
        </p:grpSpPr>
        <p:pic>
          <p:nvPicPr>
            <p:cNvPr id="379" name="Google Shape;379;p19"/>
            <p:cNvPicPr preferRelativeResize="0"/>
            <p:nvPr/>
          </p:nvPicPr>
          <p:blipFill rotWithShape="1">
            <a:blip r:embed="rId2">
              <a:alphaModFix/>
            </a:blip>
            <a:srcRect t="39" b="39"/>
            <a:stretch/>
          </p:blipFill>
          <p:spPr>
            <a:xfrm rot="5400000">
              <a:off x="8747951" y="3133277"/>
              <a:ext cx="527025" cy="265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19"/>
            <p:cNvPicPr preferRelativeResize="0"/>
            <p:nvPr/>
          </p:nvPicPr>
          <p:blipFill rotWithShape="1">
            <a:blip r:embed="rId3">
              <a:alphaModFix/>
            </a:blip>
            <a:srcRect t="228" b="228"/>
            <a:stretch/>
          </p:blipFill>
          <p:spPr>
            <a:xfrm rot="5400000">
              <a:off x="8517581" y="4313089"/>
              <a:ext cx="666075" cy="1031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19"/>
            <p:cNvPicPr preferRelativeResize="0"/>
            <p:nvPr/>
          </p:nvPicPr>
          <p:blipFill rotWithShape="1">
            <a:blip r:embed="rId4">
              <a:alphaModFix/>
            </a:blip>
            <a:srcRect t="377" b="387"/>
            <a:stretch/>
          </p:blipFill>
          <p:spPr>
            <a:xfrm rot="-5400000" flipH="1">
              <a:off x="8586925" y="4408042"/>
              <a:ext cx="1100050" cy="31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19"/>
            <p:cNvPicPr preferRelativeResize="0"/>
            <p:nvPr/>
          </p:nvPicPr>
          <p:blipFill rotWithShape="1">
            <a:blip r:embed="rId5">
              <a:alphaModFix/>
            </a:blip>
            <a:srcRect l="2210" t="11158" b="975"/>
            <a:stretch/>
          </p:blipFill>
          <p:spPr>
            <a:xfrm>
              <a:off x="-660350" y="-852283"/>
              <a:ext cx="3198250" cy="27747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3" name="Google Shape;383;p19"/>
          <p:cNvGrpSpPr/>
          <p:nvPr/>
        </p:nvGrpSpPr>
        <p:grpSpPr>
          <a:xfrm>
            <a:off x="140513" y="1195905"/>
            <a:ext cx="447656" cy="1100050"/>
            <a:chOff x="155463" y="3543380"/>
            <a:chExt cx="447656" cy="1100050"/>
          </a:xfrm>
        </p:grpSpPr>
        <p:pic>
          <p:nvPicPr>
            <p:cNvPr id="384" name="Google Shape;384;p19"/>
            <p:cNvPicPr preferRelativeResize="0"/>
            <p:nvPr/>
          </p:nvPicPr>
          <p:blipFill rotWithShape="1">
            <a:blip r:embed="rId4">
              <a:alphaModFix/>
            </a:blip>
            <a:srcRect t="377" b="387"/>
            <a:stretch/>
          </p:blipFill>
          <p:spPr>
            <a:xfrm rot="-5400000">
              <a:off x="-237150" y="3935992"/>
              <a:ext cx="1100050" cy="31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19"/>
            <p:cNvPicPr preferRelativeResize="0"/>
            <p:nvPr/>
          </p:nvPicPr>
          <p:blipFill rotWithShape="1">
            <a:blip r:embed="rId3">
              <a:alphaModFix/>
            </a:blip>
            <a:srcRect l="89" r="89"/>
            <a:stretch/>
          </p:blipFill>
          <p:spPr>
            <a:xfrm rot="-5400000">
              <a:off x="350510" y="4381472"/>
              <a:ext cx="437100" cy="68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_AND_TWO_COLUMNS_2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"/>
          <p:cNvSpPr txBox="1">
            <a:spLocks noGrp="1"/>
          </p:cNvSpPr>
          <p:nvPr>
            <p:ph type="subTitle" idx="1"/>
          </p:nvPr>
        </p:nvSpPr>
        <p:spPr>
          <a:xfrm>
            <a:off x="710554" y="1685388"/>
            <a:ext cx="23169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88" name="Google Shape;388;p20"/>
          <p:cNvSpPr txBox="1">
            <a:spLocks noGrp="1"/>
          </p:cNvSpPr>
          <p:nvPr>
            <p:ph type="subTitle" idx="2"/>
          </p:nvPr>
        </p:nvSpPr>
        <p:spPr>
          <a:xfrm>
            <a:off x="3408829" y="1685388"/>
            <a:ext cx="23169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89" name="Google Shape;389;p20"/>
          <p:cNvSpPr txBox="1">
            <a:spLocks noGrp="1"/>
          </p:cNvSpPr>
          <p:nvPr>
            <p:ph type="subTitle" idx="3"/>
          </p:nvPr>
        </p:nvSpPr>
        <p:spPr>
          <a:xfrm>
            <a:off x="6107104" y="1685388"/>
            <a:ext cx="23169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0" name="Google Shape;390;p20"/>
          <p:cNvSpPr txBox="1">
            <a:spLocks noGrp="1"/>
          </p:cNvSpPr>
          <p:nvPr>
            <p:ph type="title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91" name="Google Shape;391;p20"/>
          <p:cNvGrpSpPr/>
          <p:nvPr/>
        </p:nvGrpSpPr>
        <p:grpSpPr>
          <a:xfrm>
            <a:off x="-304800" y="68150"/>
            <a:ext cx="11680102" cy="6547562"/>
            <a:chOff x="-381000" y="-8050"/>
            <a:chExt cx="11680102" cy="6547562"/>
          </a:xfrm>
        </p:grpSpPr>
        <p:pic>
          <p:nvPicPr>
            <p:cNvPr id="392" name="Google Shape;392;p20"/>
            <p:cNvPicPr preferRelativeResize="0"/>
            <p:nvPr/>
          </p:nvPicPr>
          <p:blipFill rotWithShape="1">
            <a:blip r:embed="rId2">
              <a:alphaModFix/>
            </a:blip>
            <a:srcRect t="377" b="387"/>
            <a:stretch/>
          </p:blipFill>
          <p:spPr>
            <a:xfrm>
              <a:off x="500075" y="162367"/>
              <a:ext cx="1100050" cy="314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381000" y="985075"/>
              <a:ext cx="907850" cy="907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1605" y="1635275"/>
              <a:ext cx="474025" cy="474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0"/>
            <p:cNvPicPr preferRelativeResize="0"/>
            <p:nvPr/>
          </p:nvPicPr>
          <p:blipFill rotWithShape="1">
            <a:blip r:embed="rId5">
              <a:alphaModFix/>
            </a:blip>
            <a:srcRect l="89" r="89"/>
            <a:stretch/>
          </p:blipFill>
          <p:spPr>
            <a:xfrm>
              <a:off x="509423" y="541905"/>
              <a:ext cx="437100" cy="68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0"/>
            <p:cNvSpPr/>
            <p:nvPr/>
          </p:nvSpPr>
          <p:spPr>
            <a:xfrm>
              <a:off x="344113" y="-8050"/>
              <a:ext cx="9000" cy="1497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97" name="Google Shape;397;p20"/>
            <p:cNvPicPr preferRelativeResize="0"/>
            <p:nvPr/>
          </p:nvPicPr>
          <p:blipFill rotWithShape="1">
            <a:blip r:embed="rId6">
              <a:alphaModFix/>
            </a:blip>
            <a:srcRect l="2210" t="11158" b="975"/>
            <a:stretch/>
          </p:blipFill>
          <p:spPr>
            <a:xfrm>
              <a:off x="7759551" y="3468663"/>
              <a:ext cx="3539551" cy="307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2700000">
              <a:off x="8514525" y="4516742"/>
              <a:ext cx="437100" cy="43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9" name="Google Shape;399;p20"/>
          <p:cNvSpPr txBox="1">
            <a:spLocks noGrp="1"/>
          </p:cNvSpPr>
          <p:nvPr>
            <p:ph type="subTitle" idx="4"/>
          </p:nvPr>
        </p:nvSpPr>
        <p:spPr>
          <a:xfrm>
            <a:off x="710550" y="2199650"/>
            <a:ext cx="2316900" cy="20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1pPr>
            <a:lvl2pPr lvl="1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subTitle" idx="5"/>
          </p:nvPr>
        </p:nvSpPr>
        <p:spPr>
          <a:xfrm>
            <a:off x="3408825" y="2199650"/>
            <a:ext cx="2316900" cy="20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1pPr>
            <a:lvl2pPr lvl="1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401" name="Google Shape;401;p20"/>
          <p:cNvSpPr txBox="1">
            <a:spLocks noGrp="1"/>
          </p:cNvSpPr>
          <p:nvPr>
            <p:ph type="subTitle" idx="6"/>
          </p:nvPr>
        </p:nvSpPr>
        <p:spPr>
          <a:xfrm>
            <a:off x="6107100" y="2199650"/>
            <a:ext cx="2316900" cy="20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1pPr>
            <a:lvl2pPr lvl="1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27"/>
          <p:cNvGrpSpPr/>
          <p:nvPr/>
        </p:nvGrpSpPr>
        <p:grpSpPr>
          <a:xfrm>
            <a:off x="-977366" y="1336"/>
            <a:ext cx="10905563" cy="4992998"/>
            <a:chOff x="-977366" y="1336"/>
            <a:chExt cx="10905563" cy="4992998"/>
          </a:xfrm>
        </p:grpSpPr>
        <p:grpSp>
          <p:nvGrpSpPr>
            <p:cNvPr id="497" name="Google Shape;497;p27"/>
            <p:cNvGrpSpPr/>
            <p:nvPr/>
          </p:nvGrpSpPr>
          <p:grpSpPr>
            <a:xfrm rot="10800000">
              <a:off x="-977366" y="1336"/>
              <a:ext cx="1970650" cy="3161372"/>
              <a:chOff x="8164865" y="1971904"/>
              <a:chExt cx="1970650" cy="3161372"/>
            </a:xfrm>
          </p:grpSpPr>
          <p:pic>
            <p:nvPicPr>
              <p:cNvPr id="498" name="Google Shape;498;p27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8219500" y="4573183"/>
                <a:ext cx="437100" cy="437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9" name="Google Shape;499;p27"/>
              <p:cNvPicPr preferRelativeResize="0"/>
              <p:nvPr/>
            </p:nvPicPr>
            <p:blipFill rotWithShape="1">
              <a:blip r:embed="rId3">
                <a:alphaModFix/>
              </a:blip>
              <a:srcRect l="89" r="79"/>
              <a:stretch/>
            </p:blipFill>
            <p:spPr>
              <a:xfrm>
                <a:off x="9013450" y="1971904"/>
                <a:ext cx="75725" cy="217449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0" name="Google Shape;500;p27"/>
              <p:cNvPicPr preferRelativeResize="0"/>
              <p:nvPr/>
            </p:nvPicPr>
            <p:blipFill rotWithShape="1">
              <a:blip r:embed="rId4">
                <a:alphaModFix/>
              </a:blip>
              <a:srcRect l="209" r="199"/>
              <a:stretch/>
            </p:blipFill>
            <p:spPr>
              <a:xfrm>
                <a:off x="8164865" y="4145375"/>
                <a:ext cx="1970650" cy="987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1" name="Google Shape;501;p27"/>
            <p:cNvGrpSpPr/>
            <p:nvPr/>
          </p:nvGrpSpPr>
          <p:grpSpPr>
            <a:xfrm rot="10800000">
              <a:off x="8384646" y="2844714"/>
              <a:ext cx="1543551" cy="2149619"/>
              <a:chOff x="-770048" y="140278"/>
              <a:chExt cx="1543551" cy="2149619"/>
            </a:xfrm>
          </p:grpSpPr>
          <p:pic>
            <p:nvPicPr>
              <p:cNvPr id="502" name="Google Shape;502;p27"/>
              <p:cNvPicPr preferRelativeResize="0"/>
              <p:nvPr/>
            </p:nvPicPr>
            <p:blipFill rotWithShape="1">
              <a:blip r:embed="rId5">
                <a:alphaModFix/>
              </a:blip>
              <a:srcRect l="109" r="99"/>
              <a:stretch/>
            </p:blipFill>
            <p:spPr>
              <a:xfrm>
                <a:off x="-770048" y="140278"/>
                <a:ext cx="1543551" cy="7806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3" name="Google Shape;503;p27"/>
              <p:cNvPicPr preferRelativeResize="0"/>
              <p:nvPr/>
            </p:nvPicPr>
            <p:blipFill rotWithShape="1">
              <a:blip r:embed="rId6">
                <a:alphaModFix/>
              </a:blip>
              <a:srcRect t="377" b="387"/>
              <a:stretch/>
            </p:blipFill>
            <p:spPr>
              <a:xfrm rot="-5400000">
                <a:off x="-230666" y="1582459"/>
                <a:ext cx="1100050" cy="3148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4" name="Google Shape;504;p27"/>
              <p:cNvPicPr preferRelativeResize="0"/>
              <p:nvPr/>
            </p:nvPicPr>
            <p:blipFill rotWithShape="1">
              <a:blip r:embed="rId7">
                <a:alphaModFix/>
              </a:blip>
              <a:srcRect l="89" r="89"/>
              <a:stretch/>
            </p:blipFill>
            <p:spPr>
              <a:xfrm rot="-5400000">
                <a:off x="356994" y="2027940"/>
                <a:ext cx="437100" cy="6811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05" name="Google Shape;505;p27"/>
          <p:cNvSpPr txBox="1">
            <a:spLocks noGrp="1"/>
          </p:cNvSpPr>
          <p:nvPr>
            <p:ph type="subTitle" idx="1"/>
          </p:nvPr>
        </p:nvSpPr>
        <p:spPr>
          <a:xfrm>
            <a:off x="1253919" y="2957401"/>
            <a:ext cx="2990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subTitle" idx="2"/>
          </p:nvPr>
        </p:nvSpPr>
        <p:spPr>
          <a:xfrm>
            <a:off x="1253919" y="1920547"/>
            <a:ext cx="29931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7" name="Google Shape;507;p27"/>
          <p:cNvSpPr txBox="1">
            <a:spLocks noGrp="1"/>
          </p:cNvSpPr>
          <p:nvPr>
            <p:ph type="subTitle" idx="3"/>
          </p:nvPr>
        </p:nvSpPr>
        <p:spPr>
          <a:xfrm>
            <a:off x="1253919" y="1578739"/>
            <a:ext cx="2993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08" name="Google Shape;508;p27"/>
          <p:cNvSpPr txBox="1">
            <a:spLocks noGrp="1"/>
          </p:cNvSpPr>
          <p:nvPr>
            <p:ph type="subTitle" idx="4"/>
          </p:nvPr>
        </p:nvSpPr>
        <p:spPr>
          <a:xfrm>
            <a:off x="1253919" y="3297772"/>
            <a:ext cx="2990100" cy="5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09" name="Google Shape;509;p27"/>
          <p:cNvSpPr txBox="1">
            <a:spLocks noGrp="1"/>
          </p:cNvSpPr>
          <p:nvPr>
            <p:ph type="title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7"/>
          <p:cNvSpPr txBox="1">
            <a:spLocks noGrp="1"/>
          </p:cNvSpPr>
          <p:nvPr>
            <p:ph type="subTitle" idx="5"/>
          </p:nvPr>
        </p:nvSpPr>
        <p:spPr>
          <a:xfrm>
            <a:off x="2159875" y="4254400"/>
            <a:ext cx="4824300" cy="4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100" y="53788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Condensed"/>
              <a:buNone/>
              <a:defRPr sz="2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0100" y="13810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  <p:sldLayoutId id="2147483658" r:id="rId4"/>
    <p:sldLayoutId id="2147483661" r:id="rId5"/>
    <p:sldLayoutId id="2147483662" r:id="rId6"/>
    <p:sldLayoutId id="2147483665" r:id="rId7"/>
    <p:sldLayoutId id="2147483666" r:id="rId8"/>
    <p:sldLayoutId id="2147483673" r:id="rId9"/>
    <p:sldLayoutId id="2147483676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>
          <p15:clr>
            <a:srgbClr val="EA4335"/>
          </p15:clr>
        </p15:guide>
        <p15:guide id="2">
          <p15:clr>
            <a:srgbClr val="EA4335"/>
          </p15:clr>
        </p15:guide>
        <p15:guide id="3" orient="horz" pos="3240">
          <p15:clr>
            <a:srgbClr val="EA4335"/>
          </p15:clr>
        </p15:guide>
        <p15:guide id="4" pos="5760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39">
          <p15:clr>
            <a:srgbClr val="EA4335"/>
          </p15:clr>
        </p15:guide>
        <p15:guide id="8" pos="454">
          <p15:clr>
            <a:srgbClr val="EA4335"/>
          </p15:clr>
        </p15:guide>
        <p15:guide id="9" pos="5306">
          <p15:clr>
            <a:srgbClr val="EA4335"/>
          </p15:clr>
        </p15:guide>
        <p15:guide id="10" orient="horz" pos="290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3"/>
          <p:cNvSpPr/>
          <p:nvPr/>
        </p:nvSpPr>
        <p:spPr>
          <a:xfrm>
            <a:off x="1143026" y="-896384"/>
            <a:ext cx="6857947" cy="6936268"/>
          </a:xfrm>
          <a:custGeom>
            <a:avLst/>
            <a:gdLst/>
            <a:ahLst/>
            <a:cxnLst/>
            <a:rect l="l" t="t" r="r" b="b"/>
            <a:pathLst>
              <a:path w="101716" h="101716" extrusionOk="0">
                <a:moveTo>
                  <a:pt x="50852" y="1"/>
                </a:moveTo>
                <a:lnTo>
                  <a:pt x="0" y="50852"/>
                </a:lnTo>
                <a:lnTo>
                  <a:pt x="50852" y="101716"/>
                </a:lnTo>
                <a:lnTo>
                  <a:pt x="101715" y="50852"/>
                </a:lnTo>
                <a:lnTo>
                  <a:pt x="508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3"/>
          <p:cNvSpPr txBox="1">
            <a:spLocks noGrp="1"/>
          </p:cNvSpPr>
          <p:nvPr>
            <p:ph type="ctrTitle"/>
          </p:nvPr>
        </p:nvSpPr>
        <p:spPr>
          <a:xfrm>
            <a:off x="2498400" y="1347100"/>
            <a:ext cx="4072521" cy="1810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2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SYSTEM TOL </a:t>
            </a:r>
            <a:endParaRPr sz="4800" b="1" dirty="0">
              <a:solidFill>
                <a:schemeClr val="lt2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/>
              <a:t>TERINTEGRASI DENGAN WEB</a:t>
            </a:r>
            <a:endParaRPr sz="2400" b="0" dirty="0">
              <a:solidFill>
                <a:schemeClr val="lt2"/>
              </a:solidFill>
            </a:endParaRPr>
          </a:p>
        </p:txBody>
      </p:sp>
      <p:sp>
        <p:nvSpPr>
          <p:cNvPr id="563" name="Google Shape;563;p33"/>
          <p:cNvSpPr txBox="1">
            <a:spLocks noGrp="1"/>
          </p:cNvSpPr>
          <p:nvPr>
            <p:ph type="subTitle" idx="1"/>
          </p:nvPr>
        </p:nvSpPr>
        <p:spPr>
          <a:xfrm>
            <a:off x="2748581" y="3489713"/>
            <a:ext cx="3646835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Engineering</a:t>
            </a:r>
            <a:r>
              <a:rPr lang="en" dirty="0"/>
              <a:t> </a:t>
            </a:r>
            <a:r>
              <a:rPr lang="en-US" dirty="0" err="1"/>
              <a:t>Depelopment</a:t>
            </a:r>
            <a:r>
              <a:rPr lang="en-US" dirty="0"/>
              <a:t> Program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PT DELAMETA BI</a:t>
            </a:r>
            <a:r>
              <a:rPr lang="en-US" dirty="0"/>
              <a:t>LANO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0"/>
          <p:cNvSpPr txBox="1">
            <a:spLocks noGrp="1"/>
          </p:cNvSpPr>
          <p:nvPr>
            <p:ph type="title"/>
          </p:nvPr>
        </p:nvSpPr>
        <p:spPr>
          <a:xfrm>
            <a:off x="732189" y="1852331"/>
            <a:ext cx="7679621" cy="874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Question and Answer</a:t>
            </a:r>
            <a:endParaRPr sz="6600" b="1" dirty="0"/>
          </a:p>
        </p:txBody>
      </p:sp>
      <p:sp>
        <p:nvSpPr>
          <p:cNvPr id="830" name="Google Shape;830;p50"/>
          <p:cNvSpPr txBox="1">
            <a:spLocks noGrp="1"/>
          </p:cNvSpPr>
          <p:nvPr>
            <p:ph type="body" idx="1"/>
          </p:nvPr>
        </p:nvSpPr>
        <p:spPr>
          <a:xfrm>
            <a:off x="1440900" y="2853727"/>
            <a:ext cx="6262200" cy="2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Session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61"/>
          <p:cNvSpPr txBox="1">
            <a:spLocks noGrp="1"/>
          </p:cNvSpPr>
          <p:nvPr>
            <p:ph type="title"/>
          </p:nvPr>
        </p:nvSpPr>
        <p:spPr>
          <a:xfrm>
            <a:off x="717750" y="228540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Perpetua" panose="02020502060401020303" pitchFamily="18" charset="0"/>
              </a:rPr>
              <a:t>THANK YOU</a:t>
            </a:r>
            <a:endParaRPr sz="3600" dirty="0">
              <a:latin typeface="Perpetua" panose="02020502060401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9"/>
          <p:cNvSpPr txBox="1">
            <a:spLocks noGrp="1"/>
          </p:cNvSpPr>
          <p:nvPr>
            <p:ph type="subTitle" idx="1"/>
          </p:nvPr>
        </p:nvSpPr>
        <p:spPr>
          <a:xfrm>
            <a:off x="755638" y="3723752"/>
            <a:ext cx="2169644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Benedetto </a:t>
            </a:r>
            <a:r>
              <a:rPr lang="en-US" dirty="0" err="1">
                <a:solidFill>
                  <a:schemeClr val="dk1"/>
                </a:solidFill>
              </a:rPr>
              <a:t>Kresna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Rossando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16" name="Google Shape;616;p39"/>
          <p:cNvSpPr txBox="1">
            <a:spLocks noGrp="1"/>
          </p:cNvSpPr>
          <p:nvPr>
            <p:ph type="subTitle" idx="3"/>
          </p:nvPr>
        </p:nvSpPr>
        <p:spPr>
          <a:xfrm>
            <a:off x="3570922" y="3559502"/>
            <a:ext cx="19986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Liani</a:t>
            </a:r>
            <a:r>
              <a:rPr lang="en-US" dirty="0">
                <a:solidFill>
                  <a:schemeClr val="dk1"/>
                </a:solidFill>
              </a:rPr>
              <a:t> Alia </a:t>
            </a:r>
            <a:r>
              <a:rPr lang="en-US" dirty="0" err="1">
                <a:solidFill>
                  <a:schemeClr val="dk1"/>
                </a:solidFill>
              </a:rPr>
              <a:t>Rosdia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18" name="Google Shape;618;p39"/>
          <p:cNvSpPr txBox="1">
            <a:spLocks noGrp="1"/>
          </p:cNvSpPr>
          <p:nvPr>
            <p:ph type="subTitle" idx="5"/>
          </p:nvPr>
        </p:nvSpPr>
        <p:spPr>
          <a:xfrm>
            <a:off x="6301272" y="3559502"/>
            <a:ext cx="2124978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Muhamad Kamaludin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20" name="Google Shape;620;p39"/>
          <p:cNvPicPr preferRelativeResize="0"/>
          <p:nvPr/>
        </p:nvPicPr>
        <p:blipFill rotWithShape="1">
          <a:blip r:embed="rId3">
            <a:alphaModFix/>
          </a:blip>
          <a:srcRect l="6716" r="16702"/>
          <a:stretch/>
        </p:blipFill>
        <p:spPr>
          <a:xfrm>
            <a:off x="6603198" y="1991584"/>
            <a:ext cx="1398600" cy="13989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621" name="Google Shape;621;p39"/>
          <p:cNvPicPr preferRelativeResize="0"/>
          <p:nvPr/>
        </p:nvPicPr>
        <p:blipFill rotWithShape="1">
          <a:blip r:embed="rId4">
            <a:alphaModFix/>
          </a:blip>
          <a:srcRect b="9893"/>
          <a:stretch/>
        </p:blipFill>
        <p:spPr>
          <a:xfrm>
            <a:off x="1142198" y="1991584"/>
            <a:ext cx="1398600" cy="139890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622" name="Google Shape;622;p39"/>
          <p:cNvPicPr preferRelativeResize="0"/>
          <p:nvPr/>
        </p:nvPicPr>
        <p:blipFill rotWithShape="1">
          <a:blip r:embed="rId5">
            <a:alphaModFix/>
          </a:blip>
          <a:srcRect t="10410" r="6068" b="4331"/>
          <a:stretch/>
        </p:blipFill>
        <p:spPr>
          <a:xfrm>
            <a:off x="3886582" y="1991584"/>
            <a:ext cx="1398600" cy="13989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623" name="Google Shape;623;p39"/>
          <p:cNvSpPr txBox="1">
            <a:spLocks noGrp="1"/>
          </p:cNvSpPr>
          <p:nvPr>
            <p:ph type="title"/>
          </p:nvPr>
        </p:nvSpPr>
        <p:spPr>
          <a:xfrm>
            <a:off x="717750" y="804898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6"/>
          <p:cNvSpPr txBox="1">
            <a:spLocks noGrp="1"/>
          </p:cNvSpPr>
          <p:nvPr>
            <p:ph type="title"/>
          </p:nvPr>
        </p:nvSpPr>
        <p:spPr>
          <a:xfrm>
            <a:off x="717750" y="228540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SYSTEM TOL </a:t>
            </a:r>
            <a:r>
              <a:rPr lang="en-US" dirty="0"/>
              <a:t>TERINTEGRASI </a:t>
            </a:r>
            <a:br>
              <a:rPr lang="en-US" dirty="0"/>
            </a:br>
            <a:r>
              <a:rPr lang="en-US" dirty="0"/>
              <a:t>DENGAN</a:t>
            </a:r>
            <a:r>
              <a:rPr lang="en" dirty="0"/>
              <a:t> WE</a:t>
            </a:r>
            <a:r>
              <a:rPr lang="en-US" dirty="0"/>
              <a:t>B?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17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6"/>
          <p:cNvSpPr txBox="1">
            <a:spLocks noGrp="1"/>
          </p:cNvSpPr>
          <p:nvPr>
            <p:ph type="subTitle" idx="1"/>
          </p:nvPr>
        </p:nvSpPr>
        <p:spPr>
          <a:xfrm>
            <a:off x="1795800" y="1788344"/>
            <a:ext cx="5552400" cy="16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System </a:t>
            </a:r>
            <a:r>
              <a:rPr lang="en-US" sz="1600" dirty="0" err="1">
                <a:solidFill>
                  <a:schemeClr val="dk1"/>
                </a:solidFill>
              </a:rPr>
              <a:t>tol</a:t>
            </a:r>
            <a:r>
              <a:rPr lang="en-US" sz="1600" dirty="0">
                <a:solidFill>
                  <a:schemeClr val="dk1"/>
                </a:solidFill>
              </a:rPr>
              <a:t>  </a:t>
            </a:r>
            <a:r>
              <a:rPr lang="en-US" sz="1600" dirty="0" err="1">
                <a:solidFill>
                  <a:schemeClr val="dk1"/>
                </a:solidFill>
              </a:rPr>
              <a:t>terintegrasi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dengan</a:t>
            </a:r>
            <a:r>
              <a:rPr lang="en-US" sz="1600" dirty="0">
                <a:solidFill>
                  <a:schemeClr val="dk1"/>
                </a:solidFill>
              </a:rPr>
              <a:t> web </a:t>
            </a:r>
            <a:r>
              <a:rPr lang="en-US" sz="1600" dirty="0" err="1">
                <a:solidFill>
                  <a:schemeClr val="dk1"/>
                </a:solidFill>
              </a:rPr>
              <a:t>adalah</a:t>
            </a:r>
            <a:r>
              <a:rPr lang="en-US" sz="1600" dirty="0">
                <a:solidFill>
                  <a:schemeClr val="dk1"/>
                </a:solidFill>
              </a:rPr>
              <a:t> system </a:t>
            </a:r>
            <a:r>
              <a:rPr lang="en-US" sz="1600" dirty="0" err="1">
                <a:solidFill>
                  <a:schemeClr val="dk1"/>
                </a:solidFill>
              </a:rPr>
              <a:t>pembayaran</a:t>
            </a:r>
            <a:r>
              <a:rPr lang="en-US" sz="1600" dirty="0">
                <a:solidFill>
                  <a:schemeClr val="dk1"/>
                </a:solidFill>
              </a:rPr>
              <a:t> yang </a:t>
            </a:r>
            <a:r>
              <a:rPr lang="en-US" sz="1600" dirty="0" err="1">
                <a:solidFill>
                  <a:schemeClr val="dk1"/>
                </a:solidFill>
              </a:rPr>
              <a:t>terdapat</a:t>
            </a:r>
            <a:r>
              <a:rPr lang="en-US" sz="1600" dirty="0">
                <a:solidFill>
                  <a:schemeClr val="dk1"/>
                </a:solidFill>
              </a:rPr>
              <a:t> pada </a:t>
            </a:r>
            <a:r>
              <a:rPr lang="en-US" sz="1600" dirty="0" err="1">
                <a:solidFill>
                  <a:schemeClr val="dk1"/>
                </a:solidFill>
              </a:rPr>
              <a:t>jalan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tol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dimana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sistem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tersebut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telah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terhubung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dengan</a:t>
            </a:r>
            <a:r>
              <a:rPr lang="en-US" sz="1600" dirty="0">
                <a:solidFill>
                  <a:schemeClr val="dk1"/>
                </a:solidFill>
              </a:rPr>
              <a:t> server dan web.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592" name="Google Shape;592;p36"/>
          <p:cNvSpPr txBox="1">
            <a:spLocks noGrp="1"/>
          </p:cNvSpPr>
          <p:nvPr>
            <p:ph type="title"/>
          </p:nvPr>
        </p:nvSpPr>
        <p:spPr>
          <a:xfrm>
            <a:off x="717750" y="103631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SYSTEM TOL </a:t>
            </a:r>
            <a:r>
              <a:rPr lang="en-US" dirty="0"/>
              <a:t>TERINTEGRASI </a:t>
            </a:r>
            <a:br>
              <a:rPr lang="en-US" dirty="0"/>
            </a:br>
            <a:r>
              <a:rPr lang="en-US" dirty="0"/>
              <a:t>DENGAN</a:t>
            </a:r>
            <a:r>
              <a:rPr lang="en" dirty="0"/>
              <a:t> WE</a:t>
            </a:r>
            <a:r>
              <a:rPr lang="en-US" dirty="0"/>
              <a:t>B?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0"/>
          <p:cNvSpPr txBox="1">
            <a:spLocks noGrp="1"/>
          </p:cNvSpPr>
          <p:nvPr>
            <p:ph type="title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629" name="Google Shape;629;p40"/>
          <p:cNvSpPr txBox="1">
            <a:spLocks noGrp="1"/>
          </p:cNvSpPr>
          <p:nvPr>
            <p:ph type="subTitle" idx="1"/>
          </p:nvPr>
        </p:nvSpPr>
        <p:spPr>
          <a:xfrm>
            <a:off x="4842519" y="2770873"/>
            <a:ext cx="2990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Dibutuhkannya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tarnsaksi</a:t>
            </a:r>
            <a:r>
              <a:rPr lang="en-US" dirty="0"/>
              <a:t> pada </a:t>
            </a:r>
            <a:r>
              <a:rPr lang="en-US" dirty="0" err="1"/>
              <a:t>tol</a:t>
            </a:r>
            <a:endParaRPr dirty="0"/>
          </a:p>
        </p:txBody>
      </p:sp>
      <p:sp>
        <p:nvSpPr>
          <p:cNvPr id="631" name="Google Shape;631;p40"/>
          <p:cNvSpPr txBox="1">
            <a:spLocks noGrp="1"/>
          </p:cNvSpPr>
          <p:nvPr>
            <p:ph type="subTitle" idx="3"/>
          </p:nvPr>
        </p:nvSpPr>
        <p:spPr>
          <a:xfrm>
            <a:off x="4842518" y="1725827"/>
            <a:ext cx="3417899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Dibutuhkan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" dirty="0"/>
              <a:t>sistem transaksi pada tol</a:t>
            </a:r>
            <a:endParaRPr dirty="0"/>
          </a:p>
        </p:txBody>
      </p:sp>
      <p:sp>
        <p:nvSpPr>
          <p:cNvPr id="633" name="Google Shape;633;p40"/>
          <p:cNvSpPr txBox="1">
            <a:spLocks noGrp="1"/>
          </p:cNvSpPr>
          <p:nvPr>
            <p:ph type="subTitle" idx="5"/>
          </p:nvPr>
        </p:nvSpPr>
        <p:spPr>
          <a:xfrm>
            <a:off x="4842519" y="3783985"/>
            <a:ext cx="2990100" cy="2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Dibutuhkannya suatu si</a:t>
            </a:r>
            <a:r>
              <a:rPr lang="en-US" dirty="0"/>
              <a:t>stem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dimonitoring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635" name="Google Shape;635;p40"/>
          <p:cNvGrpSpPr/>
          <p:nvPr/>
        </p:nvGrpSpPr>
        <p:grpSpPr>
          <a:xfrm>
            <a:off x="2058862" y="1325498"/>
            <a:ext cx="1983663" cy="3131858"/>
            <a:chOff x="1296862" y="1325498"/>
            <a:chExt cx="1983663" cy="3131858"/>
          </a:xfrm>
        </p:grpSpPr>
        <p:sp>
          <p:nvSpPr>
            <p:cNvPr id="636" name="Google Shape;636;p40"/>
            <p:cNvSpPr/>
            <p:nvPr/>
          </p:nvSpPr>
          <p:spPr>
            <a:xfrm>
              <a:off x="1296862" y="1325498"/>
              <a:ext cx="1059900" cy="10599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01</a:t>
              </a:r>
              <a:endParaRPr sz="27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2220624" y="2370264"/>
              <a:ext cx="1059900" cy="10599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700" b="1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02</a:t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1296862" y="3397456"/>
              <a:ext cx="1059900" cy="10599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 b="1">
                  <a:solidFill>
                    <a:schemeClr val="lt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03</a:t>
              </a:r>
              <a:endParaRPr/>
            </a:p>
          </p:txBody>
        </p:sp>
        <p:cxnSp>
          <p:nvCxnSpPr>
            <p:cNvPr id="639" name="Google Shape;639;p40"/>
            <p:cNvCxnSpPr/>
            <p:nvPr/>
          </p:nvCxnSpPr>
          <p:spPr>
            <a:xfrm>
              <a:off x="2005700" y="2024275"/>
              <a:ext cx="576300" cy="576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0"/>
            <p:cNvCxnSpPr/>
            <p:nvPr/>
          </p:nvCxnSpPr>
          <p:spPr>
            <a:xfrm flipH="1">
              <a:off x="1976875" y="3167350"/>
              <a:ext cx="576300" cy="5763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41" name="Google Shape;641;p40"/>
          <p:cNvCxnSpPr/>
          <p:nvPr/>
        </p:nvCxnSpPr>
        <p:spPr>
          <a:xfrm flipH="1">
            <a:off x="3088126" y="1854825"/>
            <a:ext cx="1754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42" name="Google Shape;642;p40"/>
          <p:cNvCxnSpPr/>
          <p:nvPr/>
        </p:nvCxnSpPr>
        <p:spPr>
          <a:xfrm flipH="1">
            <a:off x="3071926" y="3927750"/>
            <a:ext cx="1770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43" name="Google Shape;643;p40"/>
          <p:cNvCxnSpPr/>
          <p:nvPr/>
        </p:nvCxnSpPr>
        <p:spPr>
          <a:xfrm flipH="1">
            <a:off x="3983619" y="2899873"/>
            <a:ext cx="858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3547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2"/>
          <p:cNvSpPr txBox="1">
            <a:spLocks noGrp="1"/>
          </p:cNvSpPr>
          <p:nvPr>
            <p:ph type="body" idx="1"/>
          </p:nvPr>
        </p:nvSpPr>
        <p:spPr>
          <a:xfrm>
            <a:off x="1621952" y="1707801"/>
            <a:ext cx="3698400" cy="14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System Tol </a:t>
            </a:r>
            <a:r>
              <a:rPr lang="en-US" sz="1400" dirty="0" err="1"/>
              <a:t>Terintegrasi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Web</a:t>
            </a:r>
            <a:endParaRPr sz="1400" dirty="0"/>
          </a:p>
        </p:txBody>
      </p:sp>
      <p:sp>
        <p:nvSpPr>
          <p:cNvPr id="666" name="Google Shape;666;p42"/>
          <p:cNvSpPr txBox="1">
            <a:spLocks noGrp="1"/>
          </p:cNvSpPr>
          <p:nvPr>
            <p:ph type="title"/>
          </p:nvPr>
        </p:nvSpPr>
        <p:spPr>
          <a:xfrm>
            <a:off x="1621952" y="1552000"/>
            <a:ext cx="3501300" cy="4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</a:t>
            </a:r>
            <a:r>
              <a:rPr lang="en-US" dirty="0"/>
              <a:t>SI</a:t>
            </a:r>
            <a:endParaRPr dirty="0"/>
          </a:p>
        </p:txBody>
      </p:sp>
      <p:sp>
        <p:nvSpPr>
          <p:cNvPr id="667" name="Google Shape;667;p42"/>
          <p:cNvSpPr/>
          <p:nvPr/>
        </p:nvSpPr>
        <p:spPr>
          <a:xfrm>
            <a:off x="5946599" y="1693869"/>
            <a:ext cx="1673400" cy="1673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2"/>
          <p:cNvSpPr/>
          <p:nvPr/>
        </p:nvSpPr>
        <p:spPr>
          <a:xfrm>
            <a:off x="6494700" y="2205950"/>
            <a:ext cx="649236" cy="649237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3"/>
          <p:cNvSpPr txBox="1">
            <a:spLocks noGrp="1"/>
          </p:cNvSpPr>
          <p:nvPr>
            <p:ph type="title"/>
          </p:nvPr>
        </p:nvSpPr>
        <p:spPr>
          <a:xfrm>
            <a:off x="530762" y="3032912"/>
            <a:ext cx="1557275" cy="3451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bersaing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lain</a:t>
            </a:r>
            <a:endParaRPr dirty="0"/>
          </a:p>
        </p:txBody>
      </p:sp>
      <p:sp>
        <p:nvSpPr>
          <p:cNvPr id="855" name="Google Shape;855;p53"/>
          <p:cNvSpPr txBox="1">
            <a:spLocks noGrp="1"/>
          </p:cNvSpPr>
          <p:nvPr>
            <p:ph type="title" idx="2"/>
          </p:nvPr>
        </p:nvSpPr>
        <p:spPr>
          <a:xfrm>
            <a:off x="2518242" y="3119451"/>
            <a:ext cx="1803222" cy="3451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Web</a:t>
            </a:r>
            <a:endParaRPr dirty="0"/>
          </a:p>
        </p:txBody>
      </p:sp>
      <p:sp>
        <p:nvSpPr>
          <p:cNvPr id="857" name="Google Shape;857;p53"/>
          <p:cNvSpPr txBox="1">
            <a:spLocks noGrp="1"/>
          </p:cNvSpPr>
          <p:nvPr>
            <p:ph type="title" idx="4"/>
          </p:nvPr>
        </p:nvSpPr>
        <p:spPr>
          <a:xfrm>
            <a:off x="4572000" y="3219028"/>
            <a:ext cx="1803222" cy="2722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Memudahkan</a:t>
            </a:r>
            <a:r>
              <a:rPr lang="en-US" dirty="0"/>
              <a:t> user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pengontrolan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dirty="0"/>
          </a:p>
        </p:txBody>
      </p:sp>
      <p:sp>
        <p:nvSpPr>
          <p:cNvPr id="860" name="Google Shape;860;p53"/>
          <p:cNvSpPr/>
          <p:nvPr/>
        </p:nvSpPr>
        <p:spPr>
          <a:xfrm>
            <a:off x="718054" y="1476386"/>
            <a:ext cx="1233000" cy="12330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53"/>
          <p:cNvSpPr/>
          <p:nvPr/>
        </p:nvSpPr>
        <p:spPr>
          <a:xfrm>
            <a:off x="2776235" y="1476386"/>
            <a:ext cx="1233000" cy="12330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53"/>
          <p:cNvSpPr/>
          <p:nvPr/>
        </p:nvSpPr>
        <p:spPr>
          <a:xfrm>
            <a:off x="4886043" y="1540534"/>
            <a:ext cx="1233000" cy="12330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82;p35">
            <a:extLst>
              <a:ext uri="{FF2B5EF4-FFF2-40B4-BE49-F238E27FC236}">
                <a16:creationId xmlns:a16="http://schemas.microsoft.com/office/drawing/2014/main" id="{FCF5EA39-CFFF-4493-AED2-6BD15F8CC44A}"/>
              </a:ext>
            </a:extLst>
          </p:cNvPr>
          <p:cNvSpPr txBox="1">
            <a:spLocks/>
          </p:cNvSpPr>
          <p:nvPr/>
        </p:nvSpPr>
        <p:spPr>
          <a:xfrm>
            <a:off x="771910" y="1799912"/>
            <a:ext cx="10272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sz="3600" dirty="0">
                <a:solidFill>
                  <a:schemeClr val="lt2"/>
                </a:solidFill>
              </a:rPr>
              <a:t>01</a:t>
            </a:r>
          </a:p>
        </p:txBody>
      </p:sp>
      <p:sp>
        <p:nvSpPr>
          <p:cNvPr id="31" name="Google Shape;582;p35">
            <a:extLst>
              <a:ext uri="{FF2B5EF4-FFF2-40B4-BE49-F238E27FC236}">
                <a16:creationId xmlns:a16="http://schemas.microsoft.com/office/drawing/2014/main" id="{1BC2397B-B8D9-41A2-BAE5-C65B8AE166AF}"/>
              </a:ext>
            </a:extLst>
          </p:cNvPr>
          <p:cNvSpPr txBox="1">
            <a:spLocks/>
          </p:cNvSpPr>
          <p:nvPr/>
        </p:nvSpPr>
        <p:spPr>
          <a:xfrm>
            <a:off x="2879094" y="1788923"/>
            <a:ext cx="10272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sz="3600" dirty="0">
                <a:solidFill>
                  <a:schemeClr val="lt2"/>
                </a:solidFill>
              </a:rPr>
              <a:t>02</a:t>
            </a:r>
          </a:p>
        </p:txBody>
      </p:sp>
      <p:sp>
        <p:nvSpPr>
          <p:cNvPr id="32" name="Google Shape;582;p35">
            <a:extLst>
              <a:ext uri="{FF2B5EF4-FFF2-40B4-BE49-F238E27FC236}">
                <a16:creationId xmlns:a16="http://schemas.microsoft.com/office/drawing/2014/main" id="{DDC73B6B-5AED-48A0-901F-BC0CEFC77FB0}"/>
              </a:ext>
            </a:extLst>
          </p:cNvPr>
          <p:cNvSpPr txBox="1">
            <a:spLocks/>
          </p:cNvSpPr>
          <p:nvPr/>
        </p:nvSpPr>
        <p:spPr>
          <a:xfrm>
            <a:off x="4988902" y="1888047"/>
            <a:ext cx="10272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sz="3600" dirty="0">
                <a:solidFill>
                  <a:schemeClr val="lt2"/>
                </a:solidFill>
              </a:rPr>
              <a:t>03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4412B4-0C07-4C4D-9BED-6A6103C85368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53913" y="0"/>
            <a:ext cx="7708500" cy="572700"/>
          </a:xfrm>
        </p:spPr>
        <p:txBody>
          <a:bodyPr/>
          <a:lstStyle/>
          <a:p>
            <a:r>
              <a:rPr lang="en-US" dirty="0"/>
              <a:t>POTENSI</a:t>
            </a:r>
          </a:p>
        </p:txBody>
      </p:sp>
      <p:sp>
        <p:nvSpPr>
          <p:cNvPr id="23" name="Google Shape;862;p53">
            <a:extLst>
              <a:ext uri="{FF2B5EF4-FFF2-40B4-BE49-F238E27FC236}">
                <a16:creationId xmlns:a16="http://schemas.microsoft.com/office/drawing/2014/main" id="{92D7CD7C-BB40-48E8-901A-F15364238A86}"/>
              </a:ext>
            </a:extLst>
          </p:cNvPr>
          <p:cNvSpPr/>
          <p:nvPr/>
        </p:nvSpPr>
        <p:spPr>
          <a:xfrm>
            <a:off x="6944224" y="1540534"/>
            <a:ext cx="1233000" cy="12330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82;p35">
            <a:extLst>
              <a:ext uri="{FF2B5EF4-FFF2-40B4-BE49-F238E27FC236}">
                <a16:creationId xmlns:a16="http://schemas.microsoft.com/office/drawing/2014/main" id="{D281BCF9-CBA0-469D-AAE2-2972E2246B88}"/>
              </a:ext>
            </a:extLst>
          </p:cNvPr>
          <p:cNvSpPr txBox="1">
            <a:spLocks/>
          </p:cNvSpPr>
          <p:nvPr/>
        </p:nvSpPr>
        <p:spPr>
          <a:xfrm>
            <a:off x="7047083" y="1888047"/>
            <a:ext cx="102728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" sz="3600" dirty="0">
                <a:solidFill>
                  <a:schemeClr val="lt2"/>
                </a:solidFill>
              </a:rPr>
              <a:t>04</a:t>
            </a:r>
          </a:p>
        </p:txBody>
      </p:sp>
      <p:sp>
        <p:nvSpPr>
          <p:cNvPr id="25" name="Google Shape;853;p53">
            <a:extLst>
              <a:ext uri="{FF2B5EF4-FFF2-40B4-BE49-F238E27FC236}">
                <a16:creationId xmlns:a16="http://schemas.microsoft.com/office/drawing/2014/main" id="{93D29CFF-1018-4F0E-A4A1-B084782F0390}"/>
              </a:ext>
            </a:extLst>
          </p:cNvPr>
          <p:cNvSpPr txBox="1">
            <a:spLocks/>
          </p:cNvSpPr>
          <p:nvPr/>
        </p:nvSpPr>
        <p:spPr>
          <a:xfrm>
            <a:off x="6579761" y="3318489"/>
            <a:ext cx="1841648" cy="27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855B"/>
              </a:buClr>
              <a:buSzPts val="1800"/>
              <a:buFont typeface="Roboto Condensed"/>
              <a:buNone/>
              <a:defRPr sz="1800" b="1" i="0" u="none" strike="noStrike" cap="none">
                <a:solidFill>
                  <a:srgbClr val="F7855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golongan</a:t>
            </a:r>
            <a:r>
              <a:rPr lang="en-US" dirty="0"/>
              <a:t> </a:t>
            </a:r>
            <a:r>
              <a:rPr lang="en-US" dirty="0" err="1"/>
              <a:t>kendaraan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1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6"/>
          <p:cNvSpPr/>
          <p:nvPr/>
        </p:nvSpPr>
        <p:spPr>
          <a:xfrm>
            <a:off x="6766213" y="1280887"/>
            <a:ext cx="731400" cy="731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6"/>
          <p:cNvSpPr/>
          <p:nvPr/>
        </p:nvSpPr>
        <p:spPr>
          <a:xfrm>
            <a:off x="6766213" y="3077348"/>
            <a:ext cx="731400" cy="731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46"/>
          <p:cNvSpPr/>
          <p:nvPr/>
        </p:nvSpPr>
        <p:spPr>
          <a:xfrm>
            <a:off x="4200013" y="3077348"/>
            <a:ext cx="731400" cy="731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46"/>
          <p:cNvSpPr/>
          <p:nvPr/>
        </p:nvSpPr>
        <p:spPr>
          <a:xfrm>
            <a:off x="4200013" y="1280887"/>
            <a:ext cx="731400" cy="731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6"/>
          <p:cNvSpPr/>
          <p:nvPr/>
        </p:nvSpPr>
        <p:spPr>
          <a:xfrm>
            <a:off x="1646388" y="1280887"/>
            <a:ext cx="731400" cy="731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6"/>
          <p:cNvSpPr/>
          <p:nvPr/>
        </p:nvSpPr>
        <p:spPr>
          <a:xfrm>
            <a:off x="1646388" y="3077348"/>
            <a:ext cx="731400" cy="7314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6"/>
          <p:cNvSpPr txBox="1">
            <a:spLocks noGrp="1"/>
          </p:cNvSpPr>
          <p:nvPr>
            <p:ph type="title" idx="15"/>
          </p:nvPr>
        </p:nvSpPr>
        <p:spPr>
          <a:xfrm>
            <a:off x="717750" y="53658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PLANS</a:t>
            </a:r>
            <a:endParaRPr/>
          </a:p>
        </p:txBody>
      </p:sp>
      <p:sp>
        <p:nvSpPr>
          <p:cNvPr id="739" name="Google Shape;739;p46"/>
          <p:cNvSpPr txBox="1">
            <a:spLocks noGrp="1"/>
          </p:cNvSpPr>
          <p:nvPr>
            <p:ph type="subTitle" idx="3"/>
          </p:nvPr>
        </p:nvSpPr>
        <p:spPr>
          <a:xfrm>
            <a:off x="6075163" y="2322348"/>
            <a:ext cx="2113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composed mostly of hydrogen and helium</a:t>
            </a:r>
            <a:endParaRPr/>
          </a:p>
        </p:txBody>
      </p:sp>
      <p:sp>
        <p:nvSpPr>
          <p:cNvPr id="740" name="Google Shape;740;p46"/>
          <p:cNvSpPr txBox="1">
            <a:spLocks noGrp="1"/>
          </p:cNvSpPr>
          <p:nvPr>
            <p:ph type="title"/>
          </p:nvPr>
        </p:nvSpPr>
        <p:spPr>
          <a:xfrm>
            <a:off x="1097688" y="2075574"/>
            <a:ext cx="18288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</a:t>
            </a:r>
            <a:endParaRPr/>
          </a:p>
        </p:txBody>
      </p:sp>
      <p:sp>
        <p:nvSpPr>
          <p:cNvPr id="741" name="Google Shape;741;p46"/>
          <p:cNvSpPr txBox="1">
            <a:spLocks noGrp="1"/>
          </p:cNvSpPr>
          <p:nvPr>
            <p:ph type="subTitle" idx="1"/>
          </p:nvPr>
        </p:nvSpPr>
        <p:spPr>
          <a:xfrm>
            <a:off x="955338" y="2323998"/>
            <a:ext cx="211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Mercury is the smallest planet in the Solar System</a:t>
            </a:r>
            <a:endParaRPr dirty="0"/>
          </a:p>
        </p:txBody>
      </p:sp>
      <p:sp>
        <p:nvSpPr>
          <p:cNvPr id="742" name="Google Shape;742;p46"/>
          <p:cNvSpPr txBox="1">
            <a:spLocks noGrp="1"/>
          </p:cNvSpPr>
          <p:nvPr>
            <p:ph type="title" idx="2"/>
          </p:nvPr>
        </p:nvSpPr>
        <p:spPr>
          <a:xfrm>
            <a:off x="6217513" y="2075574"/>
            <a:ext cx="18288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</a:t>
            </a:r>
            <a:endParaRPr/>
          </a:p>
        </p:txBody>
      </p:sp>
      <p:sp>
        <p:nvSpPr>
          <p:cNvPr id="743" name="Google Shape;743;p46"/>
          <p:cNvSpPr txBox="1">
            <a:spLocks noGrp="1"/>
          </p:cNvSpPr>
          <p:nvPr>
            <p:ph type="title" idx="4"/>
          </p:nvPr>
        </p:nvSpPr>
        <p:spPr>
          <a:xfrm>
            <a:off x="3651313" y="2075574"/>
            <a:ext cx="18288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</a:t>
            </a:r>
            <a:endParaRPr/>
          </a:p>
        </p:txBody>
      </p:sp>
      <p:sp>
        <p:nvSpPr>
          <p:cNvPr id="744" name="Google Shape;744;p46"/>
          <p:cNvSpPr txBox="1">
            <a:spLocks noGrp="1"/>
          </p:cNvSpPr>
          <p:nvPr>
            <p:ph type="subTitle" idx="5"/>
          </p:nvPr>
        </p:nvSpPr>
        <p:spPr>
          <a:xfrm>
            <a:off x="3508963" y="2322348"/>
            <a:ext cx="2113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745" name="Google Shape;745;p46"/>
          <p:cNvSpPr txBox="1">
            <a:spLocks noGrp="1"/>
          </p:cNvSpPr>
          <p:nvPr>
            <p:ph type="title" idx="6"/>
          </p:nvPr>
        </p:nvSpPr>
        <p:spPr>
          <a:xfrm>
            <a:off x="1097688" y="3876877"/>
            <a:ext cx="18288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</a:t>
            </a:r>
            <a:endParaRPr/>
          </a:p>
        </p:txBody>
      </p:sp>
      <p:sp>
        <p:nvSpPr>
          <p:cNvPr id="746" name="Google Shape;746;p46"/>
          <p:cNvSpPr txBox="1">
            <a:spLocks noGrp="1"/>
          </p:cNvSpPr>
          <p:nvPr>
            <p:ph type="subTitle" idx="7"/>
          </p:nvPr>
        </p:nvSpPr>
        <p:spPr>
          <a:xfrm>
            <a:off x="955338" y="4121605"/>
            <a:ext cx="2113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it’s very hot</a:t>
            </a:r>
            <a:endParaRPr/>
          </a:p>
        </p:txBody>
      </p:sp>
      <p:sp>
        <p:nvSpPr>
          <p:cNvPr id="747" name="Google Shape;747;p46"/>
          <p:cNvSpPr txBox="1">
            <a:spLocks noGrp="1"/>
          </p:cNvSpPr>
          <p:nvPr>
            <p:ph type="title" idx="8"/>
          </p:nvPr>
        </p:nvSpPr>
        <p:spPr>
          <a:xfrm>
            <a:off x="6217513" y="3876877"/>
            <a:ext cx="18288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</a:t>
            </a:r>
            <a:endParaRPr/>
          </a:p>
        </p:txBody>
      </p:sp>
      <p:sp>
        <p:nvSpPr>
          <p:cNvPr id="748" name="Google Shape;748;p46"/>
          <p:cNvSpPr txBox="1">
            <a:spLocks noGrp="1"/>
          </p:cNvSpPr>
          <p:nvPr>
            <p:ph type="subTitle" idx="9"/>
          </p:nvPr>
        </p:nvSpPr>
        <p:spPr>
          <a:xfrm>
            <a:off x="6075163" y="4121605"/>
            <a:ext cx="2113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in the Solar System</a:t>
            </a:r>
            <a:endParaRPr/>
          </a:p>
        </p:txBody>
      </p:sp>
      <p:sp>
        <p:nvSpPr>
          <p:cNvPr id="749" name="Google Shape;749;p46"/>
          <p:cNvSpPr txBox="1">
            <a:spLocks noGrp="1"/>
          </p:cNvSpPr>
          <p:nvPr>
            <p:ph type="title" idx="13"/>
          </p:nvPr>
        </p:nvSpPr>
        <p:spPr>
          <a:xfrm>
            <a:off x="3651313" y="3876877"/>
            <a:ext cx="18288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</a:t>
            </a:r>
            <a:endParaRPr/>
          </a:p>
        </p:txBody>
      </p:sp>
      <p:sp>
        <p:nvSpPr>
          <p:cNvPr id="750" name="Google Shape;750;p46"/>
          <p:cNvSpPr txBox="1">
            <a:spLocks noGrp="1"/>
          </p:cNvSpPr>
          <p:nvPr>
            <p:ph type="subTitle" idx="14"/>
          </p:nvPr>
        </p:nvSpPr>
        <p:spPr>
          <a:xfrm>
            <a:off x="3508963" y="4121605"/>
            <a:ext cx="2113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grpSp>
        <p:nvGrpSpPr>
          <p:cNvPr id="751" name="Google Shape;751;p46"/>
          <p:cNvGrpSpPr/>
          <p:nvPr/>
        </p:nvGrpSpPr>
        <p:grpSpPr>
          <a:xfrm>
            <a:off x="4414831" y="3292790"/>
            <a:ext cx="301763" cy="301768"/>
            <a:chOff x="-60987050" y="2671400"/>
            <a:chExt cx="315850" cy="318825"/>
          </a:xfrm>
        </p:grpSpPr>
        <p:sp>
          <p:nvSpPr>
            <p:cNvPr id="752" name="Google Shape;752;p46"/>
            <p:cNvSpPr/>
            <p:nvPr/>
          </p:nvSpPr>
          <p:spPr>
            <a:xfrm>
              <a:off x="-60987050" y="2671400"/>
              <a:ext cx="315850" cy="318825"/>
            </a:xfrm>
            <a:custGeom>
              <a:avLst/>
              <a:gdLst/>
              <a:ahLst/>
              <a:cxnLst/>
              <a:rect l="l" t="t" r="r" b="b"/>
              <a:pathLst>
                <a:path w="12634" h="12753" extrusionOk="0">
                  <a:moveTo>
                    <a:pt x="6270" y="844"/>
                  </a:moveTo>
                  <a:lnTo>
                    <a:pt x="11783" y="3175"/>
                  </a:lnTo>
                  <a:lnTo>
                    <a:pt x="11783" y="4152"/>
                  </a:lnTo>
                  <a:lnTo>
                    <a:pt x="757" y="4152"/>
                  </a:lnTo>
                  <a:lnTo>
                    <a:pt x="757" y="3175"/>
                  </a:lnTo>
                  <a:lnTo>
                    <a:pt x="6270" y="844"/>
                  </a:lnTo>
                  <a:close/>
                  <a:moveTo>
                    <a:pt x="2552" y="5002"/>
                  </a:moveTo>
                  <a:lnTo>
                    <a:pt x="2552" y="10232"/>
                  </a:lnTo>
                  <a:lnTo>
                    <a:pt x="1733" y="10232"/>
                  </a:lnTo>
                  <a:lnTo>
                    <a:pt x="1733" y="5002"/>
                  </a:lnTo>
                  <a:close/>
                  <a:moveTo>
                    <a:pt x="5041" y="5002"/>
                  </a:moveTo>
                  <a:lnTo>
                    <a:pt x="5041" y="10232"/>
                  </a:lnTo>
                  <a:lnTo>
                    <a:pt x="3403" y="10232"/>
                  </a:lnTo>
                  <a:lnTo>
                    <a:pt x="3403" y="5002"/>
                  </a:lnTo>
                  <a:close/>
                  <a:moveTo>
                    <a:pt x="6711" y="5002"/>
                  </a:moveTo>
                  <a:lnTo>
                    <a:pt x="6711" y="10232"/>
                  </a:lnTo>
                  <a:lnTo>
                    <a:pt x="5860" y="10232"/>
                  </a:lnTo>
                  <a:lnTo>
                    <a:pt x="5860" y="5002"/>
                  </a:lnTo>
                  <a:close/>
                  <a:moveTo>
                    <a:pt x="9168" y="5002"/>
                  </a:moveTo>
                  <a:lnTo>
                    <a:pt x="9168" y="10232"/>
                  </a:lnTo>
                  <a:lnTo>
                    <a:pt x="7530" y="10232"/>
                  </a:lnTo>
                  <a:lnTo>
                    <a:pt x="7530" y="5002"/>
                  </a:lnTo>
                  <a:close/>
                  <a:moveTo>
                    <a:pt x="10838" y="5002"/>
                  </a:moveTo>
                  <a:lnTo>
                    <a:pt x="10838" y="10232"/>
                  </a:lnTo>
                  <a:lnTo>
                    <a:pt x="10019" y="10232"/>
                  </a:lnTo>
                  <a:lnTo>
                    <a:pt x="10019" y="5002"/>
                  </a:lnTo>
                  <a:close/>
                  <a:moveTo>
                    <a:pt x="11374" y="11020"/>
                  </a:moveTo>
                  <a:cubicBezTo>
                    <a:pt x="11594" y="11051"/>
                    <a:pt x="11783" y="11209"/>
                    <a:pt x="11783" y="11461"/>
                  </a:cubicBezTo>
                  <a:lnTo>
                    <a:pt x="11783" y="11870"/>
                  </a:lnTo>
                  <a:lnTo>
                    <a:pt x="757" y="11870"/>
                  </a:lnTo>
                  <a:lnTo>
                    <a:pt x="757" y="11461"/>
                  </a:lnTo>
                  <a:cubicBezTo>
                    <a:pt x="757" y="11209"/>
                    <a:pt x="946" y="11020"/>
                    <a:pt x="1198" y="11020"/>
                  </a:cubicBezTo>
                  <a:close/>
                  <a:moveTo>
                    <a:pt x="6290" y="1"/>
                  </a:moveTo>
                  <a:cubicBezTo>
                    <a:pt x="6238" y="1"/>
                    <a:pt x="6191" y="9"/>
                    <a:pt x="6144" y="25"/>
                  </a:cubicBezTo>
                  <a:lnTo>
                    <a:pt x="252" y="2514"/>
                  </a:lnTo>
                  <a:cubicBezTo>
                    <a:pt x="95" y="2577"/>
                    <a:pt x="0" y="2703"/>
                    <a:pt x="0" y="2892"/>
                  </a:cubicBezTo>
                  <a:lnTo>
                    <a:pt x="0" y="4561"/>
                  </a:lnTo>
                  <a:cubicBezTo>
                    <a:pt x="0" y="4782"/>
                    <a:pt x="189" y="5002"/>
                    <a:pt x="410" y="5002"/>
                  </a:cubicBezTo>
                  <a:lnTo>
                    <a:pt x="946" y="5002"/>
                  </a:lnTo>
                  <a:lnTo>
                    <a:pt x="946" y="10264"/>
                  </a:lnTo>
                  <a:cubicBezTo>
                    <a:pt x="410" y="10390"/>
                    <a:pt x="0" y="10894"/>
                    <a:pt x="0" y="11492"/>
                  </a:cubicBezTo>
                  <a:lnTo>
                    <a:pt x="0" y="12311"/>
                  </a:lnTo>
                  <a:cubicBezTo>
                    <a:pt x="0" y="12532"/>
                    <a:pt x="189" y="12753"/>
                    <a:pt x="410" y="12753"/>
                  </a:cubicBezTo>
                  <a:lnTo>
                    <a:pt x="12256" y="12753"/>
                  </a:lnTo>
                  <a:cubicBezTo>
                    <a:pt x="12476" y="12753"/>
                    <a:pt x="12634" y="12532"/>
                    <a:pt x="12634" y="12311"/>
                  </a:cubicBezTo>
                  <a:lnTo>
                    <a:pt x="12634" y="11492"/>
                  </a:lnTo>
                  <a:cubicBezTo>
                    <a:pt x="12634" y="10894"/>
                    <a:pt x="12256" y="10390"/>
                    <a:pt x="11689" y="10264"/>
                  </a:cubicBezTo>
                  <a:lnTo>
                    <a:pt x="11689" y="5002"/>
                  </a:lnTo>
                  <a:lnTo>
                    <a:pt x="12256" y="5002"/>
                  </a:lnTo>
                  <a:cubicBezTo>
                    <a:pt x="12476" y="5002"/>
                    <a:pt x="12634" y="4782"/>
                    <a:pt x="12634" y="4561"/>
                  </a:cubicBezTo>
                  <a:lnTo>
                    <a:pt x="12634" y="2892"/>
                  </a:lnTo>
                  <a:cubicBezTo>
                    <a:pt x="12602" y="2734"/>
                    <a:pt x="12539" y="2577"/>
                    <a:pt x="12382" y="2514"/>
                  </a:cubicBezTo>
                  <a:lnTo>
                    <a:pt x="6459" y="25"/>
                  </a:lnTo>
                  <a:cubicBezTo>
                    <a:pt x="6396" y="9"/>
                    <a:pt x="6341" y="1"/>
                    <a:pt x="6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6"/>
            <p:cNvSpPr/>
            <p:nvPr/>
          </p:nvSpPr>
          <p:spPr>
            <a:xfrm>
              <a:off x="-60839775" y="2731075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379" y="0"/>
                  </a:moveTo>
                  <a:cubicBezTo>
                    <a:pt x="158" y="0"/>
                    <a:pt x="1" y="190"/>
                    <a:pt x="1" y="379"/>
                  </a:cubicBezTo>
                  <a:cubicBezTo>
                    <a:pt x="1" y="599"/>
                    <a:pt x="158" y="788"/>
                    <a:pt x="379" y="788"/>
                  </a:cubicBezTo>
                  <a:cubicBezTo>
                    <a:pt x="599" y="788"/>
                    <a:pt x="789" y="599"/>
                    <a:pt x="789" y="379"/>
                  </a:cubicBezTo>
                  <a:cubicBezTo>
                    <a:pt x="789" y="190"/>
                    <a:pt x="599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46"/>
          <p:cNvGrpSpPr/>
          <p:nvPr/>
        </p:nvGrpSpPr>
        <p:grpSpPr>
          <a:xfrm>
            <a:off x="7006182" y="3292778"/>
            <a:ext cx="251461" cy="301763"/>
            <a:chOff x="-60597975" y="1939525"/>
            <a:chExt cx="267825" cy="315850"/>
          </a:xfrm>
        </p:grpSpPr>
        <p:sp>
          <p:nvSpPr>
            <p:cNvPr id="755" name="Google Shape;755;p46"/>
            <p:cNvSpPr/>
            <p:nvPr/>
          </p:nvSpPr>
          <p:spPr>
            <a:xfrm>
              <a:off x="-60597975" y="1939525"/>
              <a:ext cx="267825" cy="315850"/>
            </a:xfrm>
            <a:custGeom>
              <a:avLst/>
              <a:gdLst/>
              <a:ahLst/>
              <a:cxnLst/>
              <a:rect l="l" t="t" r="r" b="b"/>
              <a:pathLst>
                <a:path w="10713" h="12634" extrusionOk="0">
                  <a:moveTo>
                    <a:pt x="7436" y="788"/>
                  </a:moveTo>
                  <a:lnTo>
                    <a:pt x="7436" y="1859"/>
                  </a:lnTo>
                  <a:cubicBezTo>
                    <a:pt x="7310" y="1733"/>
                    <a:pt x="7247" y="1607"/>
                    <a:pt x="6995" y="1607"/>
                  </a:cubicBezTo>
                  <a:cubicBezTo>
                    <a:pt x="6806" y="1607"/>
                    <a:pt x="6743" y="1733"/>
                    <a:pt x="6617" y="1859"/>
                  </a:cubicBezTo>
                  <a:lnTo>
                    <a:pt x="6617" y="788"/>
                  </a:lnTo>
                  <a:close/>
                  <a:moveTo>
                    <a:pt x="9515" y="788"/>
                  </a:moveTo>
                  <a:cubicBezTo>
                    <a:pt x="9767" y="788"/>
                    <a:pt x="9925" y="977"/>
                    <a:pt x="9925" y="1197"/>
                  </a:cubicBezTo>
                  <a:lnTo>
                    <a:pt x="9925" y="4222"/>
                  </a:lnTo>
                  <a:lnTo>
                    <a:pt x="2490" y="4222"/>
                  </a:lnTo>
                  <a:lnTo>
                    <a:pt x="2490" y="788"/>
                  </a:lnTo>
                  <a:lnTo>
                    <a:pt x="5798" y="788"/>
                  </a:lnTo>
                  <a:lnTo>
                    <a:pt x="5798" y="2867"/>
                  </a:lnTo>
                  <a:cubicBezTo>
                    <a:pt x="5798" y="3119"/>
                    <a:pt x="5980" y="3287"/>
                    <a:pt x="6185" y="3287"/>
                  </a:cubicBezTo>
                  <a:cubicBezTo>
                    <a:pt x="6288" y="3287"/>
                    <a:pt x="6396" y="3245"/>
                    <a:pt x="6491" y="3151"/>
                  </a:cubicBezTo>
                  <a:lnTo>
                    <a:pt x="7058" y="2615"/>
                  </a:lnTo>
                  <a:lnTo>
                    <a:pt x="7594" y="3151"/>
                  </a:lnTo>
                  <a:cubicBezTo>
                    <a:pt x="7688" y="3245"/>
                    <a:pt x="7800" y="3287"/>
                    <a:pt x="7907" y="3287"/>
                  </a:cubicBezTo>
                  <a:cubicBezTo>
                    <a:pt x="8122" y="3287"/>
                    <a:pt x="8318" y="3119"/>
                    <a:pt x="8318" y="2867"/>
                  </a:cubicBezTo>
                  <a:lnTo>
                    <a:pt x="8318" y="788"/>
                  </a:lnTo>
                  <a:close/>
                  <a:moveTo>
                    <a:pt x="9925" y="5041"/>
                  </a:moveTo>
                  <a:lnTo>
                    <a:pt x="9925" y="8349"/>
                  </a:lnTo>
                  <a:lnTo>
                    <a:pt x="2490" y="8349"/>
                  </a:lnTo>
                  <a:lnTo>
                    <a:pt x="2490" y="5041"/>
                  </a:lnTo>
                  <a:close/>
                  <a:moveTo>
                    <a:pt x="9925" y="9168"/>
                  </a:moveTo>
                  <a:lnTo>
                    <a:pt x="9925" y="11373"/>
                  </a:lnTo>
                  <a:cubicBezTo>
                    <a:pt x="9925" y="11625"/>
                    <a:pt x="9736" y="11783"/>
                    <a:pt x="9515" y="11783"/>
                  </a:cubicBezTo>
                  <a:lnTo>
                    <a:pt x="2490" y="11783"/>
                  </a:lnTo>
                  <a:lnTo>
                    <a:pt x="2490" y="9168"/>
                  </a:lnTo>
                  <a:close/>
                  <a:moveTo>
                    <a:pt x="1639" y="788"/>
                  </a:moveTo>
                  <a:lnTo>
                    <a:pt x="1639" y="11814"/>
                  </a:lnTo>
                  <a:lnTo>
                    <a:pt x="820" y="11814"/>
                  </a:lnTo>
                  <a:lnTo>
                    <a:pt x="820" y="788"/>
                  </a:lnTo>
                  <a:close/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lnTo>
                    <a:pt x="1" y="12256"/>
                  </a:lnTo>
                  <a:cubicBezTo>
                    <a:pt x="1" y="12445"/>
                    <a:pt x="190" y="12634"/>
                    <a:pt x="379" y="12634"/>
                  </a:cubicBezTo>
                  <a:lnTo>
                    <a:pt x="9484" y="12634"/>
                  </a:lnTo>
                  <a:cubicBezTo>
                    <a:pt x="10146" y="12634"/>
                    <a:pt x="10713" y="12098"/>
                    <a:pt x="10713" y="11436"/>
                  </a:cubicBezTo>
                  <a:lnTo>
                    <a:pt x="10713" y="1229"/>
                  </a:lnTo>
                  <a:cubicBezTo>
                    <a:pt x="10713" y="567"/>
                    <a:pt x="10177" y="0"/>
                    <a:pt x="9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6"/>
            <p:cNvSpPr/>
            <p:nvPr/>
          </p:nvSpPr>
          <p:spPr>
            <a:xfrm>
              <a:off x="-60494775" y="2097050"/>
              <a:ext cx="103175" cy="20500"/>
            </a:xfrm>
            <a:custGeom>
              <a:avLst/>
              <a:gdLst/>
              <a:ahLst/>
              <a:cxnLst/>
              <a:rect l="l" t="t" r="r" b="b"/>
              <a:pathLst>
                <a:path w="4127" h="820" extrusionOk="0"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30"/>
                    <a:pt x="189" y="819"/>
                    <a:pt x="410" y="819"/>
                  </a:cubicBezTo>
                  <a:lnTo>
                    <a:pt x="3718" y="819"/>
                  </a:lnTo>
                  <a:cubicBezTo>
                    <a:pt x="3938" y="819"/>
                    <a:pt x="4127" y="630"/>
                    <a:pt x="4127" y="410"/>
                  </a:cubicBezTo>
                  <a:cubicBezTo>
                    <a:pt x="4127" y="158"/>
                    <a:pt x="3938" y="0"/>
                    <a:pt x="3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46"/>
          <p:cNvGrpSpPr/>
          <p:nvPr/>
        </p:nvGrpSpPr>
        <p:grpSpPr>
          <a:xfrm>
            <a:off x="1901450" y="1495325"/>
            <a:ext cx="221274" cy="301744"/>
            <a:chOff x="-63987100" y="2646800"/>
            <a:chExt cx="227625" cy="317425"/>
          </a:xfrm>
        </p:grpSpPr>
        <p:sp>
          <p:nvSpPr>
            <p:cNvPr id="758" name="Google Shape;758;p46"/>
            <p:cNvSpPr/>
            <p:nvPr/>
          </p:nvSpPr>
          <p:spPr>
            <a:xfrm>
              <a:off x="-63987100" y="2646800"/>
              <a:ext cx="227625" cy="317425"/>
            </a:xfrm>
            <a:custGeom>
              <a:avLst/>
              <a:gdLst/>
              <a:ahLst/>
              <a:cxnLst/>
              <a:rect l="l" t="t" r="r" b="b"/>
              <a:pathLst>
                <a:path w="9105" h="12697" extrusionOk="0">
                  <a:moveTo>
                    <a:pt x="7467" y="851"/>
                  </a:moveTo>
                  <a:lnTo>
                    <a:pt x="7467" y="2426"/>
                  </a:lnTo>
                  <a:cubicBezTo>
                    <a:pt x="7152" y="2300"/>
                    <a:pt x="6711" y="2237"/>
                    <a:pt x="6238" y="2237"/>
                  </a:cubicBezTo>
                  <a:cubicBezTo>
                    <a:pt x="5198" y="2237"/>
                    <a:pt x="4411" y="2678"/>
                    <a:pt x="4379" y="2710"/>
                  </a:cubicBezTo>
                  <a:cubicBezTo>
                    <a:pt x="4379" y="2710"/>
                    <a:pt x="3718" y="3056"/>
                    <a:pt x="2930" y="3056"/>
                  </a:cubicBezTo>
                  <a:cubicBezTo>
                    <a:pt x="2426" y="3056"/>
                    <a:pt x="1953" y="2899"/>
                    <a:pt x="1701" y="2773"/>
                  </a:cubicBezTo>
                  <a:lnTo>
                    <a:pt x="1701" y="851"/>
                  </a:lnTo>
                  <a:close/>
                  <a:moveTo>
                    <a:pt x="6207" y="3088"/>
                  </a:moveTo>
                  <a:cubicBezTo>
                    <a:pt x="6711" y="3088"/>
                    <a:pt x="7183" y="3245"/>
                    <a:pt x="7404" y="3371"/>
                  </a:cubicBezTo>
                  <a:cubicBezTo>
                    <a:pt x="7309" y="4789"/>
                    <a:pt x="6049" y="5986"/>
                    <a:pt x="4537" y="5986"/>
                  </a:cubicBezTo>
                  <a:cubicBezTo>
                    <a:pt x="3151" y="5986"/>
                    <a:pt x="2016" y="5041"/>
                    <a:pt x="1701" y="3718"/>
                  </a:cubicBezTo>
                  <a:lnTo>
                    <a:pt x="1701" y="3718"/>
                  </a:lnTo>
                  <a:cubicBezTo>
                    <a:pt x="2016" y="3844"/>
                    <a:pt x="2426" y="3939"/>
                    <a:pt x="2899" y="3939"/>
                  </a:cubicBezTo>
                  <a:cubicBezTo>
                    <a:pt x="3907" y="3939"/>
                    <a:pt x="4694" y="3498"/>
                    <a:pt x="4726" y="3466"/>
                  </a:cubicBezTo>
                  <a:cubicBezTo>
                    <a:pt x="4726" y="3466"/>
                    <a:pt x="5419" y="3088"/>
                    <a:pt x="6207" y="3088"/>
                  </a:cubicBezTo>
                  <a:close/>
                  <a:moveTo>
                    <a:pt x="4537" y="10240"/>
                  </a:moveTo>
                  <a:cubicBezTo>
                    <a:pt x="5135" y="10240"/>
                    <a:pt x="5639" y="10933"/>
                    <a:pt x="5765" y="11878"/>
                  </a:cubicBezTo>
                  <a:lnTo>
                    <a:pt x="3308" y="11878"/>
                  </a:lnTo>
                  <a:cubicBezTo>
                    <a:pt x="3434" y="10933"/>
                    <a:pt x="3938" y="10240"/>
                    <a:pt x="4537" y="10240"/>
                  </a:cubicBezTo>
                  <a:close/>
                  <a:moveTo>
                    <a:pt x="4505" y="6774"/>
                  </a:moveTo>
                  <a:cubicBezTo>
                    <a:pt x="6144" y="6806"/>
                    <a:pt x="7467" y="8066"/>
                    <a:pt x="7467" y="9672"/>
                  </a:cubicBezTo>
                  <a:lnTo>
                    <a:pt x="7467" y="11878"/>
                  </a:lnTo>
                  <a:lnTo>
                    <a:pt x="6585" y="11878"/>
                  </a:lnTo>
                  <a:cubicBezTo>
                    <a:pt x="6553" y="11279"/>
                    <a:pt x="6364" y="10744"/>
                    <a:pt x="6049" y="10303"/>
                  </a:cubicBezTo>
                  <a:cubicBezTo>
                    <a:pt x="5639" y="9704"/>
                    <a:pt x="5104" y="9389"/>
                    <a:pt x="4537" y="9389"/>
                  </a:cubicBezTo>
                  <a:cubicBezTo>
                    <a:pt x="3938" y="9389"/>
                    <a:pt x="3434" y="9704"/>
                    <a:pt x="3056" y="10303"/>
                  </a:cubicBezTo>
                  <a:cubicBezTo>
                    <a:pt x="2772" y="10744"/>
                    <a:pt x="2583" y="11279"/>
                    <a:pt x="2489" y="11878"/>
                  </a:cubicBezTo>
                  <a:lnTo>
                    <a:pt x="1638" y="11878"/>
                  </a:lnTo>
                  <a:lnTo>
                    <a:pt x="1638" y="9672"/>
                  </a:lnTo>
                  <a:cubicBezTo>
                    <a:pt x="1638" y="8066"/>
                    <a:pt x="2930" y="6774"/>
                    <a:pt x="4505" y="6774"/>
                  </a:cubicBezTo>
                  <a:close/>
                  <a:moveTo>
                    <a:pt x="410" y="0"/>
                  </a:moveTo>
                  <a:cubicBezTo>
                    <a:pt x="158" y="0"/>
                    <a:pt x="0" y="189"/>
                    <a:pt x="0" y="410"/>
                  </a:cubicBezTo>
                  <a:cubicBezTo>
                    <a:pt x="0" y="662"/>
                    <a:pt x="221" y="851"/>
                    <a:pt x="410" y="851"/>
                  </a:cubicBezTo>
                  <a:lnTo>
                    <a:pt x="851" y="851"/>
                  </a:lnTo>
                  <a:lnTo>
                    <a:pt x="851" y="3056"/>
                  </a:lnTo>
                  <a:cubicBezTo>
                    <a:pt x="851" y="4506"/>
                    <a:pt x="1670" y="5734"/>
                    <a:pt x="2867" y="6364"/>
                  </a:cubicBezTo>
                  <a:cubicBezTo>
                    <a:pt x="1670" y="6995"/>
                    <a:pt x="851" y="8223"/>
                    <a:pt x="851" y="9672"/>
                  </a:cubicBezTo>
                  <a:lnTo>
                    <a:pt x="851" y="11878"/>
                  </a:lnTo>
                  <a:lnTo>
                    <a:pt x="410" y="11878"/>
                  </a:lnTo>
                  <a:cubicBezTo>
                    <a:pt x="158" y="11878"/>
                    <a:pt x="0" y="12067"/>
                    <a:pt x="0" y="12287"/>
                  </a:cubicBezTo>
                  <a:cubicBezTo>
                    <a:pt x="0" y="12508"/>
                    <a:pt x="221" y="12697"/>
                    <a:pt x="410" y="12697"/>
                  </a:cubicBezTo>
                  <a:lnTo>
                    <a:pt x="8664" y="12697"/>
                  </a:lnTo>
                  <a:cubicBezTo>
                    <a:pt x="8916" y="12697"/>
                    <a:pt x="9105" y="12508"/>
                    <a:pt x="9105" y="12287"/>
                  </a:cubicBezTo>
                  <a:cubicBezTo>
                    <a:pt x="9105" y="12035"/>
                    <a:pt x="8916" y="11878"/>
                    <a:pt x="8664" y="11878"/>
                  </a:cubicBezTo>
                  <a:lnTo>
                    <a:pt x="8286" y="11878"/>
                  </a:lnTo>
                  <a:lnTo>
                    <a:pt x="8286" y="9672"/>
                  </a:lnTo>
                  <a:cubicBezTo>
                    <a:pt x="8286" y="8223"/>
                    <a:pt x="7467" y="6995"/>
                    <a:pt x="6270" y="6364"/>
                  </a:cubicBezTo>
                  <a:cubicBezTo>
                    <a:pt x="7467" y="5734"/>
                    <a:pt x="8286" y="4506"/>
                    <a:pt x="8286" y="3056"/>
                  </a:cubicBezTo>
                  <a:lnTo>
                    <a:pt x="8286" y="851"/>
                  </a:lnTo>
                  <a:lnTo>
                    <a:pt x="8664" y="851"/>
                  </a:lnTo>
                  <a:cubicBezTo>
                    <a:pt x="8916" y="851"/>
                    <a:pt x="9105" y="662"/>
                    <a:pt x="9105" y="410"/>
                  </a:cubicBezTo>
                  <a:cubicBezTo>
                    <a:pt x="9105" y="189"/>
                    <a:pt x="8916" y="0"/>
                    <a:pt x="86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6"/>
            <p:cNvSpPr/>
            <p:nvPr/>
          </p:nvSpPr>
          <p:spPr>
            <a:xfrm>
              <a:off x="-63883150" y="2826375"/>
              <a:ext cx="20500" cy="41775"/>
            </a:xfrm>
            <a:custGeom>
              <a:avLst/>
              <a:gdLst/>
              <a:ahLst/>
              <a:cxnLst/>
              <a:rect l="l" t="t" r="r" b="b"/>
              <a:pathLst>
                <a:path w="820" h="1671" extrusionOk="0">
                  <a:moveTo>
                    <a:pt x="379" y="1"/>
                  </a:moveTo>
                  <a:cubicBezTo>
                    <a:pt x="158" y="1"/>
                    <a:pt x="1" y="221"/>
                    <a:pt x="1" y="442"/>
                  </a:cubicBezTo>
                  <a:lnTo>
                    <a:pt x="1" y="1261"/>
                  </a:lnTo>
                  <a:cubicBezTo>
                    <a:pt x="1" y="1513"/>
                    <a:pt x="190" y="1670"/>
                    <a:pt x="379" y="1670"/>
                  </a:cubicBezTo>
                  <a:cubicBezTo>
                    <a:pt x="631" y="1670"/>
                    <a:pt x="820" y="1481"/>
                    <a:pt x="820" y="1261"/>
                  </a:cubicBezTo>
                  <a:lnTo>
                    <a:pt x="820" y="442"/>
                  </a:lnTo>
                  <a:cubicBezTo>
                    <a:pt x="820" y="221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46"/>
          <p:cNvGrpSpPr/>
          <p:nvPr/>
        </p:nvGrpSpPr>
        <p:grpSpPr>
          <a:xfrm>
            <a:off x="1866243" y="3291541"/>
            <a:ext cx="291689" cy="301763"/>
            <a:chOff x="-62148000" y="1930075"/>
            <a:chExt cx="309550" cy="319800"/>
          </a:xfrm>
        </p:grpSpPr>
        <p:sp>
          <p:nvSpPr>
            <p:cNvPr id="761" name="Google Shape;761;p46"/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6"/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46"/>
          <p:cNvGrpSpPr/>
          <p:nvPr/>
        </p:nvGrpSpPr>
        <p:grpSpPr>
          <a:xfrm>
            <a:off x="6991094" y="1496105"/>
            <a:ext cx="281637" cy="301747"/>
            <a:chOff x="5421475" y="1945825"/>
            <a:chExt cx="278050" cy="296150"/>
          </a:xfrm>
        </p:grpSpPr>
        <p:sp>
          <p:nvSpPr>
            <p:cNvPr id="764" name="Google Shape;764;p46"/>
            <p:cNvSpPr/>
            <p:nvPr/>
          </p:nvSpPr>
          <p:spPr>
            <a:xfrm>
              <a:off x="5472650" y="1999375"/>
              <a:ext cx="172525" cy="242600"/>
            </a:xfrm>
            <a:custGeom>
              <a:avLst/>
              <a:gdLst/>
              <a:ahLst/>
              <a:cxnLst/>
              <a:rect l="l" t="t" r="r" b="b"/>
              <a:pathLst>
                <a:path w="6901" h="9704" extrusionOk="0">
                  <a:moveTo>
                    <a:pt x="1765" y="1355"/>
                  </a:moveTo>
                  <a:cubicBezTo>
                    <a:pt x="1986" y="1355"/>
                    <a:pt x="2143" y="1513"/>
                    <a:pt x="2143" y="1702"/>
                  </a:cubicBezTo>
                  <a:lnTo>
                    <a:pt x="2143" y="2048"/>
                  </a:lnTo>
                  <a:lnTo>
                    <a:pt x="1765" y="2048"/>
                  </a:lnTo>
                  <a:cubicBezTo>
                    <a:pt x="1671" y="2048"/>
                    <a:pt x="1545" y="2048"/>
                    <a:pt x="1419" y="2111"/>
                  </a:cubicBezTo>
                  <a:lnTo>
                    <a:pt x="1419" y="1702"/>
                  </a:lnTo>
                  <a:cubicBezTo>
                    <a:pt x="1419" y="1513"/>
                    <a:pt x="1576" y="1355"/>
                    <a:pt x="1765" y="1355"/>
                  </a:cubicBezTo>
                  <a:close/>
                  <a:moveTo>
                    <a:pt x="3151" y="631"/>
                  </a:moveTo>
                  <a:cubicBezTo>
                    <a:pt x="3341" y="631"/>
                    <a:pt x="3498" y="788"/>
                    <a:pt x="3498" y="1009"/>
                  </a:cubicBezTo>
                  <a:lnTo>
                    <a:pt x="3498" y="2111"/>
                  </a:lnTo>
                  <a:cubicBezTo>
                    <a:pt x="3404" y="2048"/>
                    <a:pt x="3277" y="2017"/>
                    <a:pt x="3151" y="2017"/>
                  </a:cubicBezTo>
                  <a:lnTo>
                    <a:pt x="2805" y="2017"/>
                  </a:lnTo>
                  <a:lnTo>
                    <a:pt x="2805" y="1009"/>
                  </a:lnTo>
                  <a:cubicBezTo>
                    <a:pt x="2805" y="788"/>
                    <a:pt x="2962" y="631"/>
                    <a:pt x="3151" y="631"/>
                  </a:cubicBezTo>
                  <a:close/>
                  <a:moveTo>
                    <a:pt x="4538" y="1355"/>
                  </a:moveTo>
                  <a:cubicBezTo>
                    <a:pt x="4727" y="1355"/>
                    <a:pt x="4884" y="1513"/>
                    <a:pt x="4884" y="1702"/>
                  </a:cubicBezTo>
                  <a:lnTo>
                    <a:pt x="4884" y="3088"/>
                  </a:lnTo>
                  <a:cubicBezTo>
                    <a:pt x="4884" y="3277"/>
                    <a:pt x="4727" y="3435"/>
                    <a:pt x="4538" y="3435"/>
                  </a:cubicBezTo>
                  <a:cubicBezTo>
                    <a:pt x="4349" y="3435"/>
                    <a:pt x="4191" y="3277"/>
                    <a:pt x="4191" y="3088"/>
                  </a:cubicBezTo>
                  <a:lnTo>
                    <a:pt x="4191" y="1702"/>
                  </a:lnTo>
                  <a:cubicBezTo>
                    <a:pt x="4191" y="1513"/>
                    <a:pt x="4349" y="1355"/>
                    <a:pt x="4538" y="1355"/>
                  </a:cubicBezTo>
                  <a:close/>
                  <a:moveTo>
                    <a:pt x="5924" y="2017"/>
                  </a:moveTo>
                  <a:cubicBezTo>
                    <a:pt x="6113" y="2017"/>
                    <a:pt x="6270" y="2174"/>
                    <a:pt x="6270" y="2363"/>
                  </a:cubicBezTo>
                  <a:lnTo>
                    <a:pt x="6270" y="3088"/>
                  </a:lnTo>
                  <a:cubicBezTo>
                    <a:pt x="6270" y="3277"/>
                    <a:pt x="6113" y="3435"/>
                    <a:pt x="5924" y="3435"/>
                  </a:cubicBezTo>
                  <a:cubicBezTo>
                    <a:pt x="5703" y="3435"/>
                    <a:pt x="5546" y="3277"/>
                    <a:pt x="5546" y="3088"/>
                  </a:cubicBezTo>
                  <a:lnTo>
                    <a:pt x="5546" y="2363"/>
                  </a:lnTo>
                  <a:cubicBezTo>
                    <a:pt x="5546" y="2174"/>
                    <a:pt x="5703" y="2017"/>
                    <a:pt x="5924" y="2017"/>
                  </a:cubicBezTo>
                  <a:close/>
                  <a:moveTo>
                    <a:pt x="3120" y="2741"/>
                  </a:moveTo>
                  <a:cubicBezTo>
                    <a:pt x="3309" y="2741"/>
                    <a:pt x="3467" y="2899"/>
                    <a:pt x="3467" y="3088"/>
                  </a:cubicBezTo>
                  <a:cubicBezTo>
                    <a:pt x="3467" y="3277"/>
                    <a:pt x="3309" y="3435"/>
                    <a:pt x="3120" y="3435"/>
                  </a:cubicBezTo>
                  <a:lnTo>
                    <a:pt x="1734" y="3435"/>
                  </a:lnTo>
                  <a:cubicBezTo>
                    <a:pt x="1545" y="3435"/>
                    <a:pt x="1387" y="3592"/>
                    <a:pt x="1387" y="3781"/>
                  </a:cubicBezTo>
                  <a:cubicBezTo>
                    <a:pt x="1387" y="4002"/>
                    <a:pt x="1545" y="4159"/>
                    <a:pt x="1734" y="4159"/>
                  </a:cubicBezTo>
                  <a:cubicBezTo>
                    <a:pt x="2679" y="4159"/>
                    <a:pt x="3467" y="4947"/>
                    <a:pt x="3467" y="5892"/>
                  </a:cubicBezTo>
                  <a:cubicBezTo>
                    <a:pt x="3467" y="6081"/>
                    <a:pt x="3624" y="6238"/>
                    <a:pt x="3845" y="6238"/>
                  </a:cubicBezTo>
                  <a:cubicBezTo>
                    <a:pt x="4034" y="6238"/>
                    <a:pt x="4191" y="6081"/>
                    <a:pt x="4191" y="5892"/>
                  </a:cubicBezTo>
                  <a:cubicBezTo>
                    <a:pt x="4191" y="5167"/>
                    <a:pt x="3876" y="4537"/>
                    <a:pt x="3435" y="4096"/>
                  </a:cubicBezTo>
                  <a:cubicBezTo>
                    <a:pt x="3593" y="4065"/>
                    <a:pt x="3750" y="4002"/>
                    <a:pt x="3876" y="3876"/>
                  </a:cubicBezTo>
                  <a:cubicBezTo>
                    <a:pt x="4065" y="4033"/>
                    <a:pt x="4317" y="4159"/>
                    <a:pt x="4569" y="4159"/>
                  </a:cubicBezTo>
                  <a:cubicBezTo>
                    <a:pt x="4853" y="4159"/>
                    <a:pt x="5073" y="4033"/>
                    <a:pt x="5294" y="3876"/>
                  </a:cubicBezTo>
                  <a:cubicBezTo>
                    <a:pt x="5483" y="4033"/>
                    <a:pt x="5703" y="4159"/>
                    <a:pt x="5987" y="4159"/>
                  </a:cubicBezTo>
                  <a:cubicBezTo>
                    <a:pt x="6113" y="4159"/>
                    <a:pt x="6239" y="4096"/>
                    <a:pt x="6333" y="4065"/>
                  </a:cubicBezTo>
                  <a:lnTo>
                    <a:pt x="6333" y="5167"/>
                  </a:lnTo>
                  <a:cubicBezTo>
                    <a:pt x="6333" y="5923"/>
                    <a:pt x="5861" y="6554"/>
                    <a:pt x="5199" y="6774"/>
                  </a:cubicBezTo>
                  <a:cubicBezTo>
                    <a:pt x="5042" y="6837"/>
                    <a:pt x="4979" y="6995"/>
                    <a:pt x="4979" y="7089"/>
                  </a:cubicBezTo>
                  <a:lnTo>
                    <a:pt x="4979" y="7562"/>
                  </a:lnTo>
                  <a:lnTo>
                    <a:pt x="2206" y="7562"/>
                  </a:lnTo>
                  <a:lnTo>
                    <a:pt x="2206" y="7089"/>
                  </a:lnTo>
                  <a:cubicBezTo>
                    <a:pt x="2206" y="6932"/>
                    <a:pt x="2143" y="6837"/>
                    <a:pt x="1986" y="6774"/>
                  </a:cubicBezTo>
                  <a:cubicBezTo>
                    <a:pt x="1261" y="6554"/>
                    <a:pt x="820" y="5892"/>
                    <a:pt x="820" y="5167"/>
                  </a:cubicBezTo>
                  <a:lnTo>
                    <a:pt x="820" y="3750"/>
                  </a:lnTo>
                  <a:lnTo>
                    <a:pt x="726" y="3750"/>
                  </a:lnTo>
                  <a:cubicBezTo>
                    <a:pt x="726" y="3151"/>
                    <a:pt x="1198" y="2741"/>
                    <a:pt x="1734" y="2741"/>
                  </a:cubicBezTo>
                  <a:close/>
                  <a:moveTo>
                    <a:pt x="5199" y="8286"/>
                  </a:moveTo>
                  <a:cubicBezTo>
                    <a:pt x="5388" y="8286"/>
                    <a:pt x="5546" y="8444"/>
                    <a:pt x="5546" y="8633"/>
                  </a:cubicBezTo>
                  <a:lnTo>
                    <a:pt x="5546" y="8979"/>
                  </a:lnTo>
                  <a:lnTo>
                    <a:pt x="1387" y="8979"/>
                  </a:lnTo>
                  <a:lnTo>
                    <a:pt x="1387" y="8633"/>
                  </a:lnTo>
                  <a:cubicBezTo>
                    <a:pt x="1387" y="8444"/>
                    <a:pt x="1545" y="8286"/>
                    <a:pt x="1734" y="8286"/>
                  </a:cubicBezTo>
                  <a:close/>
                  <a:moveTo>
                    <a:pt x="3120" y="1"/>
                  </a:moveTo>
                  <a:cubicBezTo>
                    <a:pt x="2647" y="1"/>
                    <a:pt x="2269" y="316"/>
                    <a:pt x="2143" y="757"/>
                  </a:cubicBezTo>
                  <a:cubicBezTo>
                    <a:pt x="2017" y="725"/>
                    <a:pt x="1891" y="694"/>
                    <a:pt x="1734" y="694"/>
                  </a:cubicBezTo>
                  <a:cubicBezTo>
                    <a:pt x="1167" y="694"/>
                    <a:pt x="726" y="1166"/>
                    <a:pt x="726" y="1702"/>
                  </a:cubicBezTo>
                  <a:lnTo>
                    <a:pt x="726" y="2426"/>
                  </a:lnTo>
                  <a:cubicBezTo>
                    <a:pt x="285" y="2678"/>
                    <a:pt x="1" y="3214"/>
                    <a:pt x="1" y="3750"/>
                  </a:cubicBezTo>
                  <a:lnTo>
                    <a:pt x="1" y="5136"/>
                  </a:lnTo>
                  <a:cubicBezTo>
                    <a:pt x="1" y="6081"/>
                    <a:pt x="568" y="6932"/>
                    <a:pt x="1387" y="7341"/>
                  </a:cubicBezTo>
                  <a:lnTo>
                    <a:pt x="1387" y="7656"/>
                  </a:lnTo>
                  <a:cubicBezTo>
                    <a:pt x="1009" y="7814"/>
                    <a:pt x="694" y="8160"/>
                    <a:pt x="694" y="8633"/>
                  </a:cubicBezTo>
                  <a:lnTo>
                    <a:pt x="694" y="9357"/>
                  </a:lnTo>
                  <a:cubicBezTo>
                    <a:pt x="694" y="9546"/>
                    <a:pt x="852" y="9704"/>
                    <a:pt x="1041" y="9704"/>
                  </a:cubicBezTo>
                  <a:lnTo>
                    <a:pt x="5892" y="9704"/>
                  </a:lnTo>
                  <a:cubicBezTo>
                    <a:pt x="6081" y="9704"/>
                    <a:pt x="6239" y="9546"/>
                    <a:pt x="6239" y="9357"/>
                  </a:cubicBezTo>
                  <a:lnTo>
                    <a:pt x="6239" y="8633"/>
                  </a:lnTo>
                  <a:cubicBezTo>
                    <a:pt x="6239" y="8192"/>
                    <a:pt x="5955" y="7814"/>
                    <a:pt x="5514" y="7656"/>
                  </a:cubicBezTo>
                  <a:lnTo>
                    <a:pt x="5514" y="7341"/>
                  </a:lnTo>
                  <a:cubicBezTo>
                    <a:pt x="6365" y="6932"/>
                    <a:pt x="6901" y="6081"/>
                    <a:pt x="6901" y="5136"/>
                  </a:cubicBezTo>
                  <a:lnTo>
                    <a:pt x="6901" y="2363"/>
                  </a:lnTo>
                  <a:cubicBezTo>
                    <a:pt x="6901" y="1796"/>
                    <a:pt x="6428" y="1355"/>
                    <a:pt x="5892" y="1355"/>
                  </a:cubicBezTo>
                  <a:cubicBezTo>
                    <a:pt x="5766" y="1355"/>
                    <a:pt x="5609" y="1387"/>
                    <a:pt x="5483" y="1418"/>
                  </a:cubicBezTo>
                  <a:cubicBezTo>
                    <a:pt x="5357" y="1009"/>
                    <a:pt x="4979" y="694"/>
                    <a:pt x="4506" y="694"/>
                  </a:cubicBezTo>
                  <a:cubicBezTo>
                    <a:pt x="4380" y="694"/>
                    <a:pt x="4223" y="725"/>
                    <a:pt x="4097" y="757"/>
                  </a:cubicBezTo>
                  <a:cubicBezTo>
                    <a:pt x="4002" y="316"/>
                    <a:pt x="3593" y="1"/>
                    <a:pt x="3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6"/>
            <p:cNvSpPr/>
            <p:nvPr/>
          </p:nvSpPr>
          <p:spPr>
            <a:xfrm>
              <a:off x="5559300" y="1945825"/>
              <a:ext cx="18150" cy="44125"/>
            </a:xfrm>
            <a:custGeom>
              <a:avLst/>
              <a:gdLst/>
              <a:ahLst/>
              <a:cxnLst/>
              <a:rect l="l" t="t" r="r" b="b"/>
              <a:pathLst>
                <a:path w="726" h="1765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1418"/>
                  </a:lnTo>
                  <a:cubicBezTo>
                    <a:pt x="1" y="1607"/>
                    <a:pt x="158" y="1764"/>
                    <a:pt x="379" y="1764"/>
                  </a:cubicBezTo>
                  <a:cubicBezTo>
                    <a:pt x="568" y="1764"/>
                    <a:pt x="725" y="1607"/>
                    <a:pt x="725" y="1418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6"/>
            <p:cNvSpPr/>
            <p:nvPr/>
          </p:nvSpPr>
          <p:spPr>
            <a:xfrm>
              <a:off x="5611275" y="1963925"/>
              <a:ext cx="35475" cy="34500"/>
            </a:xfrm>
            <a:custGeom>
              <a:avLst/>
              <a:gdLst/>
              <a:ahLst/>
              <a:cxnLst/>
              <a:rect l="l" t="t" r="r" b="b"/>
              <a:pathLst>
                <a:path w="1419" h="1380" extrusionOk="0">
                  <a:moveTo>
                    <a:pt x="1076" y="1"/>
                  </a:moveTo>
                  <a:cubicBezTo>
                    <a:pt x="985" y="1"/>
                    <a:pt x="899" y="32"/>
                    <a:pt x="851" y="95"/>
                  </a:cubicBezTo>
                  <a:lnTo>
                    <a:pt x="127" y="788"/>
                  </a:lnTo>
                  <a:cubicBezTo>
                    <a:pt x="1" y="914"/>
                    <a:pt x="1" y="1166"/>
                    <a:pt x="127" y="1261"/>
                  </a:cubicBezTo>
                  <a:cubicBezTo>
                    <a:pt x="190" y="1340"/>
                    <a:pt x="284" y="1379"/>
                    <a:pt x="375" y="1379"/>
                  </a:cubicBezTo>
                  <a:cubicBezTo>
                    <a:pt x="466" y="1379"/>
                    <a:pt x="552" y="1340"/>
                    <a:pt x="599" y="1261"/>
                  </a:cubicBezTo>
                  <a:lnTo>
                    <a:pt x="1324" y="568"/>
                  </a:lnTo>
                  <a:cubicBezTo>
                    <a:pt x="1419" y="442"/>
                    <a:pt x="1419" y="221"/>
                    <a:pt x="1324" y="95"/>
                  </a:cubicBezTo>
                  <a:cubicBezTo>
                    <a:pt x="1261" y="32"/>
                    <a:pt x="1167" y="1"/>
                    <a:pt x="1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5664050" y="2067900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18" y="158"/>
                    <a:pt x="1261" y="0"/>
                    <a:pt x="1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5421475" y="2067900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78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6"/>
            <p:cNvSpPr/>
            <p:nvPr/>
          </p:nvSpPr>
          <p:spPr>
            <a:xfrm>
              <a:off x="5490000" y="1963925"/>
              <a:ext cx="35450" cy="33900"/>
            </a:xfrm>
            <a:custGeom>
              <a:avLst/>
              <a:gdLst/>
              <a:ahLst/>
              <a:cxnLst/>
              <a:rect l="l" t="t" r="r" b="b"/>
              <a:pathLst>
                <a:path w="1418" h="135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819" y="1261"/>
                  </a:lnTo>
                  <a:cubicBezTo>
                    <a:pt x="866" y="1324"/>
                    <a:pt x="953" y="1356"/>
                    <a:pt x="1044" y="1356"/>
                  </a:cubicBezTo>
                  <a:cubicBezTo>
                    <a:pt x="1134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67" y="95"/>
                  </a:lnTo>
                  <a:cubicBezTo>
                    <a:pt x="520" y="32"/>
                    <a:pt x="433" y="1"/>
                    <a:pt x="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6"/>
            <p:cNvSpPr/>
            <p:nvPr/>
          </p:nvSpPr>
          <p:spPr>
            <a:xfrm>
              <a:off x="5437225" y="1997650"/>
              <a:ext cx="37825" cy="26325"/>
            </a:xfrm>
            <a:custGeom>
              <a:avLst/>
              <a:gdLst/>
              <a:ahLst/>
              <a:cxnLst/>
              <a:rect l="l" t="t" r="r" b="b"/>
              <a:pathLst>
                <a:path w="1513" h="1053" extrusionOk="0">
                  <a:moveTo>
                    <a:pt x="422" y="0"/>
                  </a:moveTo>
                  <a:cubicBezTo>
                    <a:pt x="285" y="0"/>
                    <a:pt x="140" y="81"/>
                    <a:pt x="95" y="196"/>
                  </a:cubicBezTo>
                  <a:cubicBezTo>
                    <a:pt x="0" y="353"/>
                    <a:pt x="95" y="574"/>
                    <a:pt x="252" y="668"/>
                  </a:cubicBezTo>
                  <a:lnTo>
                    <a:pt x="945" y="1015"/>
                  </a:lnTo>
                  <a:cubicBezTo>
                    <a:pt x="989" y="1041"/>
                    <a:pt x="1039" y="1052"/>
                    <a:pt x="1091" y="1052"/>
                  </a:cubicBezTo>
                  <a:cubicBezTo>
                    <a:pt x="1227" y="1052"/>
                    <a:pt x="1372" y="971"/>
                    <a:pt x="1418" y="857"/>
                  </a:cubicBezTo>
                  <a:cubicBezTo>
                    <a:pt x="1512" y="700"/>
                    <a:pt x="1418" y="479"/>
                    <a:pt x="1260" y="385"/>
                  </a:cubicBezTo>
                  <a:lnTo>
                    <a:pt x="567" y="38"/>
                  </a:lnTo>
                  <a:cubicBezTo>
                    <a:pt x="524" y="12"/>
                    <a:pt x="473" y="0"/>
                    <a:pt x="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5645150" y="1998300"/>
              <a:ext cx="37825" cy="26900"/>
            </a:xfrm>
            <a:custGeom>
              <a:avLst/>
              <a:gdLst/>
              <a:ahLst/>
              <a:cxnLst/>
              <a:rect l="l" t="t" r="r" b="b"/>
              <a:pathLst>
                <a:path w="1513" h="1076" extrusionOk="0">
                  <a:moveTo>
                    <a:pt x="1098" y="0"/>
                  </a:moveTo>
                  <a:cubicBezTo>
                    <a:pt x="1046" y="0"/>
                    <a:pt x="994" y="14"/>
                    <a:pt x="946" y="44"/>
                  </a:cubicBezTo>
                  <a:lnTo>
                    <a:pt x="253" y="422"/>
                  </a:lnTo>
                  <a:cubicBezTo>
                    <a:pt x="95" y="485"/>
                    <a:pt x="1" y="674"/>
                    <a:pt x="95" y="894"/>
                  </a:cubicBezTo>
                  <a:cubicBezTo>
                    <a:pt x="142" y="1011"/>
                    <a:pt x="258" y="1076"/>
                    <a:pt x="405" y="1076"/>
                  </a:cubicBezTo>
                  <a:cubicBezTo>
                    <a:pt x="456" y="1076"/>
                    <a:pt x="511" y="1068"/>
                    <a:pt x="568" y="1052"/>
                  </a:cubicBezTo>
                  <a:lnTo>
                    <a:pt x="1261" y="674"/>
                  </a:lnTo>
                  <a:cubicBezTo>
                    <a:pt x="1418" y="611"/>
                    <a:pt x="1513" y="422"/>
                    <a:pt x="1418" y="201"/>
                  </a:cubicBezTo>
                  <a:cubicBezTo>
                    <a:pt x="1331" y="71"/>
                    <a:pt x="1214" y="0"/>
                    <a:pt x="1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46"/>
          <p:cNvGrpSpPr/>
          <p:nvPr/>
        </p:nvGrpSpPr>
        <p:grpSpPr>
          <a:xfrm>
            <a:off x="4414834" y="1496109"/>
            <a:ext cx="301756" cy="301743"/>
            <a:chOff x="2141000" y="1954475"/>
            <a:chExt cx="296975" cy="296175"/>
          </a:xfrm>
        </p:grpSpPr>
        <p:sp>
          <p:nvSpPr>
            <p:cNvPr id="773" name="Google Shape;773;p46"/>
            <p:cNvSpPr/>
            <p:nvPr/>
          </p:nvSpPr>
          <p:spPr>
            <a:xfrm>
              <a:off x="2280425" y="1989925"/>
              <a:ext cx="104775" cy="68550"/>
            </a:xfrm>
            <a:custGeom>
              <a:avLst/>
              <a:gdLst/>
              <a:ahLst/>
              <a:cxnLst/>
              <a:rect l="l" t="t" r="r" b="b"/>
              <a:pathLst>
                <a:path w="4191" h="274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6"/>
            <p:cNvSpPr/>
            <p:nvPr/>
          </p:nvSpPr>
          <p:spPr>
            <a:xfrm>
              <a:off x="2174875" y="2145875"/>
              <a:ext cx="105575" cy="69325"/>
            </a:xfrm>
            <a:custGeom>
              <a:avLst/>
              <a:gdLst/>
              <a:ahLst/>
              <a:cxnLst/>
              <a:rect l="l" t="t" r="r" b="b"/>
              <a:pathLst>
                <a:path w="4223" h="2773" extrusionOk="0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6"/>
            <p:cNvSpPr/>
            <p:nvPr/>
          </p:nvSpPr>
          <p:spPr>
            <a:xfrm>
              <a:off x="2141000" y="1954475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6"/>
            <p:cNvSpPr/>
            <p:nvPr/>
          </p:nvSpPr>
          <p:spPr>
            <a:xfrm>
              <a:off x="2298525" y="2076550"/>
              <a:ext cx="139450" cy="174100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48"/>
          <p:cNvGrpSpPr/>
          <p:nvPr/>
        </p:nvGrpSpPr>
        <p:grpSpPr>
          <a:xfrm>
            <a:off x="6401940" y="1247935"/>
            <a:ext cx="1925598" cy="2647630"/>
            <a:chOff x="5142397" y="1192414"/>
            <a:chExt cx="1925598" cy="2647630"/>
          </a:xfrm>
        </p:grpSpPr>
        <p:grpSp>
          <p:nvGrpSpPr>
            <p:cNvPr id="790" name="Google Shape;790;p48"/>
            <p:cNvGrpSpPr/>
            <p:nvPr/>
          </p:nvGrpSpPr>
          <p:grpSpPr>
            <a:xfrm>
              <a:off x="5142397" y="1192414"/>
              <a:ext cx="1925598" cy="2647630"/>
              <a:chOff x="1421465" y="1486821"/>
              <a:chExt cx="2171400" cy="2985600"/>
            </a:xfrm>
          </p:grpSpPr>
          <p:sp>
            <p:nvSpPr>
              <p:cNvPr id="791" name="Google Shape;791;p48"/>
              <p:cNvSpPr/>
              <p:nvPr/>
            </p:nvSpPr>
            <p:spPr>
              <a:xfrm>
                <a:off x="1421465" y="1486821"/>
                <a:ext cx="2171400" cy="2985600"/>
              </a:xfrm>
              <a:prstGeom prst="roundRect">
                <a:avLst>
                  <a:gd name="adj" fmla="val 4846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8"/>
              <p:cNvSpPr/>
              <p:nvPr/>
            </p:nvSpPr>
            <p:spPr>
              <a:xfrm>
                <a:off x="2432424" y="4339600"/>
                <a:ext cx="149400" cy="88500"/>
              </a:xfrm>
              <a:prstGeom prst="roundRect">
                <a:avLst>
                  <a:gd name="adj" fmla="val 50000"/>
                </a:avLst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8"/>
              <p:cNvSpPr/>
              <p:nvPr/>
            </p:nvSpPr>
            <p:spPr>
              <a:xfrm>
                <a:off x="2482287" y="1547764"/>
                <a:ext cx="49800" cy="49800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8"/>
              <p:cNvSpPr/>
              <p:nvPr/>
            </p:nvSpPr>
            <p:spPr>
              <a:xfrm>
                <a:off x="1580636" y="1664090"/>
                <a:ext cx="1853100" cy="26448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95" name="Google Shape;795;p48"/>
            <p:cNvPicPr preferRelativeResize="0"/>
            <p:nvPr/>
          </p:nvPicPr>
          <p:blipFill rotWithShape="1">
            <a:blip r:embed="rId3">
              <a:alphaModFix/>
            </a:blip>
            <a:srcRect l="2088" r="2088"/>
            <a:stretch/>
          </p:blipFill>
          <p:spPr>
            <a:xfrm>
              <a:off x="5291110" y="1353797"/>
              <a:ext cx="1628526" cy="23368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6" name="Google Shape;796;p48"/>
          <p:cNvSpPr txBox="1">
            <a:spLocks noGrp="1"/>
          </p:cNvSpPr>
          <p:nvPr>
            <p:ph type="title"/>
          </p:nvPr>
        </p:nvSpPr>
        <p:spPr>
          <a:xfrm>
            <a:off x="-410041" y="1999050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PRODUCT DEMO</a:t>
            </a:r>
            <a:endParaRPr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stry Pitch Deck by Slidesgo">
  <a:themeElements>
    <a:clrScheme name="Simple Light">
      <a:dk1>
        <a:srgbClr val="000000"/>
      </a:dk1>
      <a:lt1>
        <a:srgbClr val="EFEEEF"/>
      </a:lt1>
      <a:dk2>
        <a:srgbClr val="C2C2C2"/>
      </a:dk2>
      <a:lt2>
        <a:srgbClr val="F5EA15"/>
      </a:lt2>
      <a:accent1>
        <a:srgbClr val="504F4F"/>
      </a:accent1>
      <a:accent2>
        <a:srgbClr val="E2DB5B"/>
      </a:accent2>
      <a:accent3>
        <a:srgbClr val="000000"/>
      </a:accent3>
      <a:accent4>
        <a:srgbClr val="EFEEEF"/>
      </a:accent4>
      <a:accent5>
        <a:srgbClr val="C2C2C2"/>
      </a:accent5>
      <a:accent6>
        <a:srgbClr val="F5EA1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On-screen Show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Cairo</vt:lpstr>
      <vt:lpstr>Perpetua</vt:lpstr>
      <vt:lpstr>Roboto Condensed</vt:lpstr>
      <vt:lpstr>Montserrat Medium</vt:lpstr>
      <vt:lpstr>Arial</vt:lpstr>
      <vt:lpstr>Cabin Condensed</vt:lpstr>
      <vt:lpstr>Vastry Pitch Deck by Slidesgo</vt:lpstr>
      <vt:lpstr>SYSTEM TOL  TERINTEGRASI DENGAN WEB</vt:lpstr>
      <vt:lpstr>OUR TEAM</vt:lpstr>
      <vt:lpstr>APA ITU SYSTEM TOL TERINTEGRASI  DENGAN WEB?</vt:lpstr>
      <vt:lpstr>APA ITU SYSTEM TOL TERINTEGRASI  DENGAN WEB?</vt:lpstr>
      <vt:lpstr>LATAR BELAKANG</vt:lpstr>
      <vt:lpstr>SOLUSI</vt:lpstr>
      <vt:lpstr>Dapat bersaing dengan produk lain</vt:lpstr>
      <vt:lpstr>OUR PLANS</vt:lpstr>
      <vt:lpstr>PRODUCT DEMO</vt:lpstr>
      <vt:lpstr>Question and Answer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TOL  TERINTEGRASI DENGAN WEB</dc:title>
  <dc:creator>lime</dc:creator>
  <cp:lastModifiedBy>lime</cp:lastModifiedBy>
  <cp:revision>1</cp:revision>
  <dcterms:modified xsi:type="dcterms:W3CDTF">2021-12-20T05:44:50Z</dcterms:modified>
</cp:coreProperties>
</file>